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16" r:id="rId3"/>
    <p:sldId id="307" r:id="rId4"/>
    <p:sldId id="317" r:id="rId5"/>
    <p:sldId id="310" r:id="rId6"/>
    <p:sldId id="311" r:id="rId7"/>
    <p:sldId id="312" r:id="rId8"/>
    <p:sldId id="319" r:id="rId9"/>
    <p:sldId id="313" r:id="rId10"/>
    <p:sldId id="314" r:id="rId11"/>
    <p:sldId id="320" r:id="rId12"/>
    <p:sldId id="315" r:id="rId13"/>
    <p:sldId id="318" r:id="rId14"/>
    <p:sldId id="321" r:id="rId15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94660"/>
  </p:normalViewPr>
  <p:slideViewPr>
    <p:cSldViewPr>
      <p:cViewPr>
        <p:scale>
          <a:sx n="66" d="100"/>
          <a:sy n="66" d="100"/>
        </p:scale>
        <p:origin x="-876" y="-12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C6287-A9D1-4E7A-A317-8C82AF4B8CC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E04BBC-5169-4858-A502-87AD02BE5EEC}">
      <dgm:prSet phldrT="[Texto]"/>
      <dgm:spPr/>
      <dgm:t>
        <a:bodyPr/>
        <a:lstStyle/>
        <a:p>
          <a:r>
            <a:rPr lang="en-US" dirty="0" err="1" smtClean="0"/>
            <a:t>Variável</a:t>
          </a:r>
          <a:endParaRPr lang="en-US" dirty="0"/>
        </a:p>
      </dgm:t>
    </dgm:pt>
    <dgm:pt modelId="{73BF446D-F6F0-4584-B7D7-DBAC9A87E612}" type="parTrans" cxnId="{4C1B052A-D389-418A-995F-F3D90548B354}">
      <dgm:prSet/>
      <dgm:spPr/>
      <dgm:t>
        <a:bodyPr/>
        <a:lstStyle/>
        <a:p>
          <a:endParaRPr lang="en-US"/>
        </a:p>
      </dgm:t>
    </dgm:pt>
    <dgm:pt modelId="{C6C1AA1A-E006-4BF8-8551-8928601E06CD}" type="sibTrans" cxnId="{4C1B052A-D389-418A-995F-F3D90548B354}">
      <dgm:prSet/>
      <dgm:spPr/>
      <dgm:t>
        <a:bodyPr/>
        <a:lstStyle/>
        <a:p>
          <a:endParaRPr lang="en-US"/>
        </a:p>
      </dgm:t>
    </dgm:pt>
    <dgm:pt modelId="{6CA38CF1-9FE0-466D-BF69-CDEE6749D7D7}">
      <dgm:prSet phldrT="[Texto]"/>
      <dgm:spPr/>
      <dgm:t>
        <a:bodyPr/>
        <a:lstStyle/>
        <a:p>
          <a:r>
            <a:rPr lang="en-US" dirty="0" err="1" smtClean="0"/>
            <a:t>Nível</a:t>
          </a:r>
          <a:r>
            <a:rPr lang="en-US" dirty="0" smtClean="0"/>
            <a:t> A</a:t>
          </a:r>
          <a:endParaRPr lang="en-US" dirty="0"/>
        </a:p>
      </dgm:t>
    </dgm:pt>
    <dgm:pt modelId="{4138312B-3480-48D0-9FF7-B386C4F50F02}" type="parTrans" cxnId="{81741FD3-7374-430B-BB03-D38FDAF385C5}">
      <dgm:prSet/>
      <dgm:spPr/>
      <dgm:t>
        <a:bodyPr/>
        <a:lstStyle/>
        <a:p>
          <a:endParaRPr lang="en-US"/>
        </a:p>
      </dgm:t>
    </dgm:pt>
    <dgm:pt modelId="{537AF502-9C16-47BF-B696-75EB66B1B43E}" type="sibTrans" cxnId="{81741FD3-7374-430B-BB03-D38FDAF385C5}">
      <dgm:prSet/>
      <dgm:spPr/>
      <dgm:t>
        <a:bodyPr/>
        <a:lstStyle/>
        <a:p>
          <a:endParaRPr lang="en-US"/>
        </a:p>
      </dgm:t>
    </dgm:pt>
    <dgm:pt modelId="{69E439BF-198C-4355-B908-587CFAAF30D8}">
      <dgm:prSet phldrT="[Texto]"/>
      <dgm:spPr/>
      <dgm:t>
        <a:bodyPr/>
        <a:lstStyle/>
        <a:p>
          <a:r>
            <a:rPr lang="en-US" dirty="0" err="1" smtClean="0"/>
            <a:t>Nível</a:t>
          </a:r>
          <a:r>
            <a:rPr lang="en-US" dirty="0" smtClean="0"/>
            <a:t> B</a:t>
          </a:r>
          <a:endParaRPr lang="en-US" dirty="0"/>
        </a:p>
      </dgm:t>
    </dgm:pt>
    <dgm:pt modelId="{23B11142-D217-4A7B-BE92-6E3884C63973}" type="parTrans" cxnId="{CDC19204-3E22-4CC3-8F67-9A477DD77A26}">
      <dgm:prSet/>
      <dgm:spPr/>
      <dgm:t>
        <a:bodyPr/>
        <a:lstStyle/>
        <a:p>
          <a:endParaRPr lang="en-US"/>
        </a:p>
      </dgm:t>
    </dgm:pt>
    <dgm:pt modelId="{19B36578-C47B-418A-ACE6-C51782612FE6}" type="sibTrans" cxnId="{CDC19204-3E22-4CC3-8F67-9A477DD77A26}">
      <dgm:prSet/>
      <dgm:spPr/>
      <dgm:t>
        <a:bodyPr/>
        <a:lstStyle/>
        <a:p>
          <a:endParaRPr lang="en-US"/>
        </a:p>
      </dgm:t>
    </dgm:pt>
    <dgm:pt modelId="{6BB6092E-F4F4-4061-8EFE-1F529637EC4F}" type="pres">
      <dgm:prSet presAssocID="{7FDC6287-A9D1-4E7A-A317-8C82AF4B8C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EFBDA6-9C75-4630-81AE-937922EEF069}" type="pres">
      <dgm:prSet presAssocID="{B9E04BBC-5169-4858-A502-87AD02BE5EEC}" presName="hierRoot1" presStyleCnt="0"/>
      <dgm:spPr/>
    </dgm:pt>
    <dgm:pt modelId="{8A2F3101-42E5-46FC-AF2D-9F3F22BA9E9C}" type="pres">
      <dgm:prSet presAssocID="{B9E04BBC-5169-4858-A502-87AD02BE5EEC}" presName="composite" presStyleCnt="0"/>
      <dgm:spPr/>
    </dgm:pt>
    <dgm:pt modelId="{A97E088E-78D6-4200-ADDA-3CE1E31A4407}" type="pres">
      <dgm:prSet presAssocID="{B9E04BBC-5169-4858-A502-87AD02BE5EEC}" presName="background" presStyleLbl="node0" presStyleIdx="0" presStyleCnt="1"/>
      <dgm:spPr/>
    </dgm:pt>
    <dgm:pt modelId="{A194679E-661F-4A0B-A62C-4354948E9E74}" type="pres">
      <dgm:prSet presAssocID="{B9E04BBC-5169-4858-A502-87AD02BE5EE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823E0-287E-4918-BF56-80658A04FF21}" type="pres">
      <dgm:prSet presAssocID="{B9E04BBC-5169-4858-A502-87AD02BE5EEC}" presName="hierChild2" presStyleCnt="0"/>
      <dgm:spPr/>
    </dgm:pt>
    <dgm:pt modelId="{AF304FC9-65D9-4ECF-8DC9-4D676C95F502}" type="pres">
      <dgm:prSet presAssocID="{4138312B-3480-48D0-9FF7-B386C4F50F0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E2C81C3-294B-474B-B5BF-F67B257A9408}" type="pres">
      <dgm:prSet presAssocID="{6CA38CF1-9FE0-466D-BF69-CDEE6749D7D7}" presName="hierRoot2" presStyleCnt="0"/>
      <dgm:spPr/>
    </dgm:pt>
    <dgm:pt modelId="{BB1C881E-E5E8-487B-AFBB-79ED6F1DFDC0}" type="pres">
      <dgm:prSet presAssocID="{6CA38CF1-9FE0-466D-BF69-CDEE6749D7D7}" presName="composite2" presStyleCnt="0"/>
      <dgm:spPr/>
    </dgm:pt>
    <dgm:pt modelId="{D4A29FD2-0528-418F-8C48-1197B1737374}" type="pres">
      <dgm:prSet presAssocID="{6CA38CF1-9FE0-466D-BF69-CDEE6749D7D7}" presName="background2" presStyleLbl="node2" presStyleIdx="0" presStyleCnt="2"/>
      <dgm:spPr/>
    </dgm:pt>
    <dgm:pt modelId="{72CACBA2-5389-4BB3-B935-FEE08AF5DE4B}" type="pres">
      <dgm:prSet presAssocID="{6CA38CF1-9FE0-466D-BF69-CDEE6749D7D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F23DF-978D-4E59-B445-6C792FC27D72}" type="pres">
      <dgm:prSet presAssocID="{6CA38CF1-9FE0-466D-BF69-CDEE6749D7D7}" presName="hierChild3" presStyleCnt="0"/>
      <dgm:spPr/>
    </dgm:pt>
    <dgm:pt modelId="{32573610-CAD4-4705-A7B8-511D42A6CE58}" type="pres">
      <dgm:prSet presAssocID="{23B11142-D217-4A7B-BE92-6E3884C6397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41D60C3-58C8-4B73-89F6-1CD2F27AF465}" type="pres">
      <dgm:prSet presAssocID="{69E439BF-198C-4355-B908-587CFAAF30D8}" presName="hierRoot2" presStyleCnt="0"/>
      <dgm:spPr/>
    </dgm:pt>
    <dgm:pt modelId="{15DD54FA-4321-43CA-B929-5AA50F04D819}" type="pres">
      <dgm:prSet presAssocID="{69E439BF-198C-4355-B908-587CFAAF30D8}" presName="composite2" presStyleCnt="0"/>
      <dgm:spPr/>
    </dgm:pt>
    <dgm:pt modelId="{6A955049-D9F3-41A6-A919-2F54D7E9D0B2}" type="pres">
      <dgm:prSet presAssocID="{69E439BF-198C-4355-B908-587CFAAF30D8}" presName="background2" presStyleLbl="node2" presStyleIdx="1" presStyleCnt="2"/>
      <dgm:spPr/>
    </dgm:pt>
    <dgm:pt modelId="{205FC4D6-EF02-4C4C-BA45-B80CE57E4DC7}" type="pres">
      <dgm:prSet presAssocID="{69E439BF-198C-4355-B908-587CFAAF30D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D3507-2176-4D47-9A76-4A91487AA7F5}" type="pres">
      <dgm:prSet presAssocID="{69E439BF-198C-4355-B908-587CFAAF30D8}" presName="hierChild3" presStyleCnt="0"/>
      <dgm:spPr/>
    </dgm:pt>
  </dgm:ptLst>
  <dgm:cxnLst>
    <dgm:cxn modelId="{81741FD3-7374-430B-BB03-D38FDAF385C5}" srcId="{B9E04BBC-5169-4858-A502-87AD02BE5EEC}" destId="{6CA38CF1-9FE0-466D-BF69-CDEE6749D7D7}" srcOrd="0" destOrd="0" parTransId="{4138312B-3480-48D0-9FF7-B386C4F50F02}" sibTransId="{537AF502-9C16-47BF-B696-75EB66B1B43E}"/>
    <dgm:cxn modelId="{715766BC-EB29-45F8-B992-4FBBBF55B19D}" type="presOf" srcId="{4138312B-3480-48D0-9FF7-B386C4F50F02}" destId="{AF304FC9-65D9-4ECF-8DC9-4D676C95F502}" srcOrd="0" destOrd="0" presId="urn:microsoft.com/office/officeart/2005/8/layout/hierarchy1"/>
    <dgm:cxn modelId="{4C1B052A-D389-418A-995F-F3D90548B354}" srcId="{7FDC6287-A9D1-4E7A-A317-8C82AF4B8CC2}" destId="{B9E04BBC-5169-4858-A502-87AD02BE5EEC}" srcOrd="0" destOrd="0" parTransId="{73BF446D-F6F0-4584-B7D7-DBAC9A87E612}" sibTransId="{C6C1AA1A-E006-4BF8-8551-8928601E06CD}"/>
    <dgm:cxn modelId="{7D5DAF7B-5084-4849-88E5-13E2326D0165}" type="presOf" srcId="{6CA38CF1-9FE0-466D-BF69-CDEE6749D7D7}" destId="{72CACBA2-5389-4BB3-B935-FEE08AF5DE4B}" srcOrd="0" destOrd="0" presId="urn:microsoft.com/office/officeart/2005/8/layout/hierarchy1"/>
    <dgm:cxn modelId="{6A039438-74D2-4877-9647-DBE229151658}" type="presOf" srcId="{23B11142-D217-4A7B-BE92-6E3884C63973}" destId="{32573610-CAD4-4705-A7B8-511D42A6CE58}" srcOrd="0" destOrd="0" presId="urn:microsoft.com/office/officeart/2005/8/layout/hierarchy1"/>
    <dgm:cxn modelId="{52539602-9EDC-4635-AA71-17811B8A6D1B}" type="presOf" srcId="{69E439BF-198C-4355-B908-587CFAAF30D8}" destId="{205FC4D6-EF02-4C4C-BA45-B80CE57E4DC7}" srcOrd="0" destOrd="0" presId="urn:microsoft.com/office/officeart/2005/8/layout/hierarchy1"/>
    <dgm:cxn modelId="{CDC19204-3E22-4CC3-8F67-9A477DD77A26}" srcId="{B9E04BBC-5169-4858-A502-87AD02BE5EEC}" destId="{69E439BF-198C-4355-B908-587CFAAF30D8}" srcOrd="1" destOrd="0" parTransId="{23B11142-D217-4A7B-BE92-6E3884C63973}" sibTransId="{19B36578-C47B-418A-ACE6-C51782612FE6}"/>
    <dgm:cxn modelId="{338D49C0-203E-4BCA-9033-1938DCAB5957}" type="presOf" srcId="{7FDC6287-A9D1-4E7A-A317-8C82AF4B8CC2}" destId="{6BB6092E-F4F4-4061-8EFE-1F529637EC4F}" srcOrd="0" destOrd="0" presId="urn:microsoft.com/office/officeart/2005/8/layout/hierarchy1"/>
    <dgm:cxn modelId="{824937F4-6CE1-410E-8840-987CBCC0F1B7}" type="presOf" srcId="{B9E04BBC-5169-4858-A502-87AD02BE5EEC}" destId="{A194679E-661F-4A0B-A62C-4354948E9E74}" srcOrd="0" destOrd="0" presId="urn:microsoft.com/office/officeart/2005/8/layout/hierarchy1"/>
    <dgm:cxn modelId="{2649A3FA-F306-4FDE-844A-F705203448CB}" type="presParOf" srcId="{6BB6092E-F4F4-4061-8EFE-1F529637EC4F}" destId="{C1EFBDA6-9C75-4630-81AE-937922EEF069}" srcOrd="0" destOrd="0" presId="urn:microsoft.com/office/officeart/2005/8/layout/hierarchy1"/>
    <dgm:cxn modelId="{D82A8144-B240-4FA3-85B7-B2838C29A204}" type="presParOf" srcId="{C1EFBDA6-9C75-4630-81AE-937922EEF069}" destId="{8A2F3101-42E5-46FC-AF2D-9F3F22BA9E9C}" srcOrd="0" destOrd="0" presId="urn:microsoft.com/office/officeart/2005/8/layout/hierarchy1"/>
    <dgm:cxn modelId="{E939845F-05EA-41B8-A1BB-B739A85F0FF5}" type="presParOf" srcId="{8A2F3101-42E5-46FC-AF2D-9F3F22BA9E9C}" destId="{A97E088E-78D6-4200-ADDA-3CE1E31A4407}" srcOrd="0" destOrd="0" presId="urn:microsoft.com/office/officeart/2005/8/layout/hierarchy1"/>
    <dgm:cxn modelId="{40254F94-612C-4105-8A33-6341DC2C61FE}" type="presParOf" srcId="{8A2F3101-42E5-46FC-AF2D-9F3F22BA9E9C}" destId="{A194679E-661F-4A0B-A62C-4354948E9E74}" srcOrd="1" destOrd="0" presId="urn:microsoft.com/office/officeart/2005/8/layout/hierarchy1"/>
    <dgm:cxn modelId="{5498092C-4660-46DE-AD1C-EB1ED1A0E9FE}" type="presParOf" srcId="{C1EFBDA6-9C75-4630-81AE-937922EEF069}" destId="{457823E0-287E-4918-BF56-80658A04FF21}" srcOrd="1" destOrd="0" presId="urn:microsoft.com/office/officeart/2005/8/layout/hierarchy1"/>
    <dgm:cxn modelId="{495FA37C-1E7E-4353-B1A2-1A1939F4B41B}" type="presParOf" srcId="{457823E0-287E-4918-BF56-80658A04FF21}" destId="{AF304FC9-65D9-4ECF-8DC9-4D676C95F502}" srcOrd="0" destOrd="0" presId="urn:microsoft.com/office/officeart/2005/8/layout/hierarchy1"/>
    <dgm:cxn modelId="{EDA8BC50-FCA2-449D-A795-694A968BB766}" type="presParOf" srcId="{457823E0-287E-4918-BF56-80658A04FF21}" destId="{2E2C81C3-294B-474B-B5BF-F67B257A9408}" srcOrd="1" destOrd="0" presId="urn:microsoft.com/office/officeart/2005/8/layout/hierarchy1"/>
    <dgm:cxn modelId="{AE1BBEB4-2F10-4382-8C96-6D7AFD87A32D}" type="presParOf" srcId="{2E2C81C3-294B-474B-B5BF-F67B257A9408}" destId="{BB1C881E-E5E8-487B-AFBB-79ED6F1DFDC0}" srcOrd="0" destOrd="0" presId="urn:microsoft.com/office/officeart/2005/8/layout/hierarchy1"/>
    <dgm:cxn modelId="{BAD4E79A-EF72-4569-8097-64E8D60B9C55}" type="presParOf" srcId="{BB1C881E-E5E8-487B-AFBB-79ED6F1DFDC0}" destId="{D4A29FD2-0528-418F-8C48-1197B1737374}" srcOrd="0" destOrd="0" presId="urn:microsoft.com/office/officeart/2005/8/layout/hierarchy1"/>
    <dgm:cxn modelId="{0FBF90B2-F801-4F4F-BD6E-6411345C848B}" type="presParOf" srcId="{BB1C881E-E5E8-487B-AFBB-79ED6F1DFDC0}" destId="{72CACBA2-5389-4BB3-B935-FEE08AF5DE4B}" srcOrd="1" destOrd="0" presId="urn:microsoft.com/office/officeart/2005/8/layout/hierarchy1"/>
    <dgm:cxn modelId="{EE5760C6-81B2-4CCB-9934-64B52916D431}" type="presParOf" srcId="{2E2C81C3-294B-474B-B5BF-F67B257A9408}" destId="{1EDF23DF-978D-4E59-B445-6C792FC27D72}" srcOrd="1" destOrd="0" presId="urn:microsoft.com/office/officeart/2005/8/layout/hierarchy1"/>
    <dgm:cxn modelId="{1C2A20B5-D29C-43EE-8643-081E7CB8946B}" type="presParOf" srcId="{457823E0-287E-4918-BF56-80658A04FF21}" destId="{32573610-CAD4-4705-A7B8-511D42A6CE58}" srcOrd="2" destOrd="0" presId="urn:microsoft.com/office/officeart/2005/8/layout/hierarchy1"/>
    <dgm:cxn modelId="{1286A433-B0C8-440C-AD13-490010ECA3B2}" type="presParOf" srcId="{457823E0-287E-4918-BF56-80658A04FF21}" destId="{041D60C3-58C8-4B73-89F6-1CD2F27AF465}" srcOrd="3" destOrd="0" presId="urn:microsoft.com/office/officeart/2005/8/layout/hierarchy1"/>
    <dgm:cxn modelId="{20C198E8-2C2E-4318-907D-173FDB0EA1FE}" type="presParOf" srcId="{041D60C3-58C8-4B73-89F6-1CD2F27AF465}" destId="{15DD54FA-4321-43CA-B929-5AA50F04D819}" srcOrd="0" destOrd="0" presId="urn:microsoft.com/office/officeart/2005/8/layout/hierarchy1"/>
    <dgm:cxn modelId="{57E9CF2B-075D-452E-84B7-376A92981CF1}" type="presParOf" srcId="{15DD54FA-4321-43CA-B929-5AA50F04D819}" destId="{6A955049-D9F3-41A6-A919-2F54D7E9D0B2}" srcOrd="0" destOrd="0" presId="urn:microsoft.com/office/officeart/2005/8/layout/hierarchy1"/>
    <dgm:cxn modelId="{FA555136-E0FA-412D-881C-CE79BDEC46E8}" type="presParOf" srcId="{15DD54FA-4321-43CA-B929-5AA50F04D819}" destId="{205FC4D6-EF02-4C4C-BA45-B80CE57E4DC7}" srcOrd="1" destOrd="0" presId="urn:microsoft.com/office/officeart/2005/8/layout/hierarchy1"/>
    <dgm:cxn modelId="{ADEBE667-0CFA-4638-8409-A959C84FCEEC}" type="presParOf" srcId="{041D60C3-58C8-4B73-89F6-1CD2F27AF465}" destId="{A39D3507-2176-4D47-9A76-4A91487AA7F5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C6287-A9D1-4E7A-A317-8C82AF4B8CC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E04BBC-5169-4858-A502-87AD02BE5EEC}">
      <dgm:prSet phldrT="[Texto]"/>
      <dgm:spPr/>
      <dgm:t>
        <a:bodyPr/>
        <a:lstStyle/>
        <a:p>
          <a:r>
            <a:rPr lang="en-US" dirty="0" err="1" smtClean="0"/>
            <a:t>Sexo</a:t>
          </a:r>
          <a:endParaRPr lang="en-US" dirty="0"/>
        </a:p>
      </dgm:t>
    </dgm:pt>
    <dgm:pt modelId="{73BF446D-F6F0-4584-B7D7-DBAC9A87E612}" type="parTrans" cxnId="{4C1B052A-D389-418A-995F-F3D90548B354}">
      <dgm:prSet/>
      <dgm:spPr/>
      <dgm:t>
        <a:bodyPr/>
        <a:lstStyle/>
        <a:p>
          <a:endParaRPr lang="en-US"/>
        </a:p>
      </dgm:t>
    </dgm:pt>
    <dgm:pt modelId="{C6C1AA1A-E006-4BF8-8551-8928601E06CD}" type="sibTrans" cxnId="{4C1B052A-D389-418A-995F-F3D90548B354}">
      <dgm:prSet/>
      <dgm:spPr/>
      <dgm:t>
        <a:bodyPr/>
        <a:lstStyle/>
        <a:p>
          <a:endParaRPr lang="en-US"/>
        </a:p>
      </dgm:t>
    </dgm:pt>
    <dgm:pt modelId="{6CA38CF1-9FE0-466D-BF69-CDEE6749D7D7}">
      <dgm:prSet phldrT="[Texto]"/>
      <dgm:spPr/>
      <dgm:t>
        <a:bodyPr/>
        <a:lstStyle/>
        <a:p>
          <a:r>
            <a:rPr lang="en-US" dirty="0" err="1" smtClean="0"/>
            <a:t>Feminino</a:t>
          </a:r>
          <a:endParaRPr lang="en-US" dirty="0"/>
        </a:p>
      </dgm:t>
    </dgm:pt>
    <dgm:pt modelId="{4138312B-3480-48D0-9FF7-B386C4F50F02}" type="parTrans" cxnId="{81741FD3-7374-430B-BB03-D38FDAF385C5}">
      <dgm:prSet/>
      <dgm:spPr/>
      <dgm:t>
        <a:bodyPr/>
        <a:lstStyle/>
        <a:p>
          <a:endParaRPr lang="en-US"/>
        </a:p>
      </dgm:t>
    </dgm:pt>
    <dgm:pt modelId="{537AF502-9C16-47BF-B696-75EB66B1B43E}" type="sibTrans" cxnId="{81741FD3-7374-430B-BB03-D38FDAF385C5}">
      <dgm:prSet/>
      <dgm:spPr/>
      <dgm:t>
        <a:bodyPr/>
        <a:lstStyle/>
        <a:p>
          <a:endParaRPr lang="en-US"/>
        </a:p>
      </dgm:t>
    </dgm:pt>
    <dgm:pt modelId="{69E439BF-198C-4355-B908-587CFAAF30D8}">
      <dgm:prSet phldrT="[Texto]"/>
      <dgm:spPr/>
      <dgm:t>
        <a:bodyPr/>
        <a:lstStyle/>
        <a:p>
          <a:r>
            <a:rPr lang="en-US" dirty="0" err="1" smtClean="0"/>
            <a:t>Masculino</a:t>
          </a:r>
          <a:endParaRPr lang="en-US" dirty="0"/>
        </a:p>
      </dgm:t>
    </dgm:pt>
    <dgm:pt modelId="{23B11142-D217-4A7B-BE92-6E3884C63973}" type="parTrans" cxnId="{CDC19204-3E22-4CC3-8F67-9A477DD77A26}">
      <dgm:prSet/>
      <dgm:spPr/>
      <dgm:t>
        <a:bodyPr/>
        <a:lstStyle/>
        <a:p>
          <a:endParaRPr lang="en-US"/>
        </a:p>
      </dgm:t>
    </dgm:pt>
    <dgm:pt modelId="{19B36578-C47B-418A-ACE6-C51782612FE6}" type="sibTrans" cxnId="{CDC19204-3E22-4CC3-8F67-9A477DD77A26}">
      <dgm:prSet/>
      <dgm:spPr/>
      <dgm:t>
        <a:bodyPr/>
        <a:lstStyle/>
        <a:p>
          <a:endParaRPr lang="en-US"/>
        </a:p>
      </dgm:t>
    </dgm:pt>
    <dgm:pt modelId="{6BB6092E-F4F4-4061-8EFE-1F529637EC4F}" type="pres">
      <dgm:prSet presAssocID="{7FDC6287-A9D1-4E7A-A317-8C82AF4B8C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EFBDA6-9C75-4630-81AE-937922EEF069}" type="pres">
      <dgm:prSet presAssocID="{B9E04BBC-5169-4858-A502-87AD02BE5EEC}" presName="hierRoot1" presStyleCnt="0"/>
      <dgm:spPr/>
    </dgm:pt>
    <dgm:pt modelId="{8A2F3101-42E5-46FC-AF2D-9F3F22BA9E9C}" type="pres">
      <dgm:prSet presAssocID="{B9E04BBC-5169-4858-A502-87AD02BE5EEC}" presName="composite" presStyleCnt="0"/>
      <dgm:spPr/>
    </dgm:pt>
    <dgm:pt modelId="{A97E088E-78D6-4200-ADDA-3CE1E31A4407}" type="pres">
      <dgm:prSet presAssocID="{B9E04BBC-5169-4858-A502-87AD02BE5EEC}" presName="background" presStyleLbl="node0" presStyleIdx="0" presStyleCnt="1"/>
      <dgm:spPr/>
    </dgm:pt>
    <dgm:pt modelId="{A194679E-661F-4A0B-A62C-4354948E9E74}" type="pres">
      <dgm:prSet presAssocID="{B9E04BBC-5169-4858-A502-87AD02BE5EE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823E0-287E-4918-BF56-80658A04FF21}" type="pres">
      <dgm:prSet presAssocID="{B9E04BBC-5169-4858-A502-87AD02BE5EEC}" presName="hierChild2" presStyleCnt="0"/>
      <dgm:spPr/>
    </dgm:pt>
    <dgm:pt modelId="{AF304FC9-65D9-4ECF-8DC9-4D676C95F502}" type="pres">
      <dgm:prSet presAssocID="{4138312B-3480-48D0-9FF7-B386C4F50F0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E2C81C3-294B-474B-B5BF-F67B257A9408}" type="pres">
      <dgm:prSet presAssocID="{6CA38CF1-9FE0-466D-BF69-CDEE6749D7D7}" presName="hierRoot2" presStyleCnt="0"/>
      <dgm:spPr/>
    </dgm:pt>
    <dgm:pt modelId="{BB1C881E-E5E8-487B-AFBB-79ED6F1DFDC0}" type="pres">
      <dgm:prSet presAssocID="{6CA38CF1-9FE0-466D-BF69-CDEE6749D7D7}" presName="composite2" presStyleCnt="0"/>
      <dgm:spPr/>
    </dgm:pt>
    <dgm:pt modelId="{D4A29FD2-0528-418F-8C48-1197B1737374}" type="pres">
      <dgm:prSet presAssocID="{6CA38CF1-9FE0-466D-BF69-CDEE6749D7D7}" presName="background2" presStyleLbl="node2" presStyleIdx="0" presStyleCnt="2"/>
      <dgm:spPr/>
    </dgm:pt>
    <dgm:pt modelId="{72CACBA2-5389-4BB3-B935-FEE08AF5DE4B}" type="pres">
      <dgm:prSet presAssocID="{6CA38CF1-9FE0-466D-BF69-CDEE6749D7D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F23DF-978D-4E59-B445-6C792FC27D72}" type="pres">
      <dgm:prSet presAssocID="{6CA38CF1-9FE0-466D-BF69-CDEE6749D7D7}" presName="hierChild3" presStyleCnt="0"/>
      <dgm:spPr/>
    </dgm:pt>
    <dgm:pt modelId="{32573610-CAD4-4705-A7B8-511D42A6CE58}" type="pres">
      <dgm:prSet presAssocID="{23B11142-D217-4A7B-BE92-6E3884C6397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41D60C3-58C8-4B73-89F6-1CD2F27AF465}" type="pres">
      <dgm:prSet presAssocID="{69E439BF-198C-4355-B908-587CFAAF30D8}" presName="hierRoot2" presStyleCnt="0"/>
      <dgm:spPr/>
    </dgm:pt>
    <dgm:pt modelId="{15DD54FA-4321-43CA-B929-5AA50F04D819}" type="pres">
      <dgm:prSet presAssocID="{69E439BF-198C-4355-B908-587CFAAF30D8}" presName="composite2" presStyleCnt="0"/>
      <dgm:spPr/>
    </dgm:pt>
    <dgm:pt modelId="{6A955049-D9F3-41A6-A919-2F54D7E9D0B2}" type="pres">
      <dgm:prSet presAssocID="{69E439BF-198C-4355-B908-587CFAAF30D8}" presName="background2" presStyleLbl="node2" presStyleIdx="1" presStyleCnt="2"/>
      <dgm:spPr/>
    </dgm:pt>
    <dgm:pt modelId="{205FC4D6-EF02-4C4C-BA45-B80CE57E4DC7}" type="pres">
      <dgm:prSet presAssocID="{69E439BF-198C-4355-B908-587CFAAF30D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D3507-2176-4D47-9A76-4A91487AA7F5}" type="pres">
      <dgm:prSet presAssocID="{69E439BF-198C-4355-B908-587CFAAF30D8}" presName="hierChild3" presStyleCnt="0"/>
      <dgm:spPr/>
    </dgm:pt>
  </dgm:ptLst>
  <dgm:cxnLst>
    <dgm:cxn modelId="{65BC346D-9008-47D9-95F9-3B88B17061CF}" type="presOf" srcId="{B9E04BBC-5169-4858-A502-87AD02BE5EEC}" destId="{A194679E-661F-4A0B-A62C-4354948E9E74}" srcOrd="0" destOrd="0" presId="urn:microsoft.com/office/officeart/2005/8/layout/hierarchy1"/>
    <dgm:cxn modelId="{37E95406-6802-4998-B605-8F447EF2DBBF}" type="presOf" srcId="{7FDC6287-A9D1-4E7A-A317-8C82AF4B8CC2}" destId="{6BB6092E-F4F4-4061-8EFE-1F529637EC4F}" srcOrd="0" destOrd="0" presId="urn:microsoft.com/office/officeart/2005/8/layout/hierarchy1"/>
    <dgm:cxn modelId="{CDC19204-3E22-4CC3-8F67-9A477DD77A26}" srcId="{B9E04BBC-5169-4858-A502-87AD02BE5EEC}" destId="{69E439BF-198C-4355-B908-587CFAAF30D8}" srcOrd="1" destOrd="0" parTransId="{23B11142-D217-4A7B-BE92-6E3884C63973}" sibTransId="{19B36578-C47B-418A-ACE6-C51782612FE6}"/>
    <dgm:cxn modelId="{05DB7671-8750-493D-BFAA-08A04E34FAB4}" type="presOf" srcId="{4138312B-3480-48D0-9FF7-B386C4F50F02}" destId="{AF304FC9-65D9-4ECF-8DC9-4D676C95F502}" srcOrd="0" destOrd="0" presId="urn:microsoft.com/office/officeart/2005/8/layout/hierarchy1"/>
    <dgm:cxn modelId="{4C1B052A-D389-418A-995F-F3D90548B354}" srcId="{7FDC6287-A9D1-4E7A-A317-8C82AF4B8CC2}" destId="{B9E04BBC-5169-4858-A502-87AD02BE5EEC}" srcOrd="0" destOrd="0" parTransId="{73BF446D-F6F0-4584-B7D7-DBAC9A87E612}" sibTransId="{C6C1AA1A-E006-4BF8-8551-8928601E06CD}"/>
    <dgm:cxn modelId="{D0E54C69-BF0D-42A8-8993-F83BF664D005}" type="presOf" srcId="{69E439BF-198C-4355-B908-587CFAAF30D8}" destId="{205FC4D6-EF02-4C4C-BA45-B80CE57E4DC7}" srcOrd="0" destOrd="0" presId="urn:microsoft.com/office/officeart/2005/8/layout/hierarchy1"/>
    <dgm:cxn modelId="{722F8134-EE5D-4A25-96E0-6142455CF4E1}" type="presOf" srcId="{6CA38CF1-9FE0-466D-BF69-CDEE6749D7D7}" destId="{72CACBA2-5389-4BB3-B935-FEE08AF5DE4B}" srcOrd="0" destOrd="0" presId="urn:microsoft.com/office/officeart/2005/8/layout/hierarchy1"/>
    <dgm:cxn modelId="{F53D2CC4-3E30-4BD4-ADDD-DD8799B6D007}" type="presOf" srcId="{23B11142-D217-4A7B-BE92-6E3884C63973}" destId="{32573610-CAD4-4705-A7B8-511D42A6CE58}" srcOrd="0" destOrd="0" presId="urn:microsoft.com/office/officeart/2005/8/layout/hierarchy1"/>
    <dgm:cxn modelId="{81741FD3-7374-430B-BB03-D38FDAF385C5}" srcId="{B9E04BBC-5169-4858-A502-87AD02BE5EEC}" destId="{6CA38CF1-9FE0-466D-BF69-CDEE6749D7D7}" srcOrd="0" destOrd="0" parTransId="{4138312B-3480-48D0-9FF7-B386C4F50F02}" sibTransId="{537AF502-9C16-47BF-B696-75EB66B1B43E}"/>
    <dgm:cxn modelId="{E2926E2C-82B6-4BA1-BAE9-469A63E2B6CA}" type="presParOf" srcId="{6BB6092E-F4F4-4061-8EFE-1F529637EC4F}" destId="{C1EFBDA6-9C75-4630-81AE-937922EEF069}" srcOrd="0" destOrd="0" presId="urn:microsoft.com/office/officeart/2005/8/layout/hierarchy1"/>
    <dgm:cxn modelId="{94F0BEF8-227A-413B-B226-758BD2820CD3}" type="presParOf" srcId="{C1EFBDA6-9C75-4630-81AE-937922EEF069}" destId="{8A2F3101-42E5-46FC-AF2D-9F3F22BA9E9C}" srcOrd="0" destOrd="0" presId="urn:microsoft.com/office/officeart/2005/8/layout/hierarchy1"/>
    <dgm:cxn modelId="{BF30E82D-CBDE-4DDF-B519-AFDA05574B36}" type="presParOf" srcId="{8A2F3101-42E5-46FC-AF2D-9F3F22BA9E9C}" destId="{A97E088E-78D6-4200-ADDA-3CE1E31A4407}" srcOrd="0" destOrd="0" presId="urn:microsoft.com/office/officeart/2005/8/layout/hierarchy1"/>
    <dgm:cxn modelId="{2AC414A8-A69F-4E15-B464-B65DCED203C4}" type="presParOf" srcId="{8A2F3101-42E5-46FC-AF2D-9F3F22BA9E9C}" destId="{A194679E-661F-4A0B-A62C-4354948E9E74}" srcOrd="1" destOrd="0" presId="urn:microsoft.com/office/officeart/2005/8/layout/hierarchy1"/>
    <dgm:cxn modelId="{126578D4-D959-41C9-AB50-93CEBDB37D68}" type="presParOf" srcId="{C1EFBDA6-9C75-4630-81AE-937922EEF069}" destId="{457823E0-287E-4918-BF56-80658A04FF21}" srcOrd="1" destOrd="0" presId="urn:microsoft.com/office/officeart/2005/8/layout/hierarchy1"/>
    <dgm:cxn modelId="{23316498-B8D3-4CA2-9DA2-57AE89B62663}" type="presParOf" srcId="{457823E0-287E-4918-BF56-80658A04FF21}" destId="{AF304FC9-65D9-4ECF-8DC9-4D676C95F502}" srcOrd="0" destOrd="0" presId="urn:microsoft.com/office/officeart/2005/8/layout/hierarchy1"/>
    <dgm:cxn modelId="{F3BD2A6B-9D49-4E63-B767-F4401093F06B}" type="presParOf" srcId="{457823E0-287E-4918-BF56-80658A04FF21}" destId="{2E2C81C3-294B-474B-B5BF-F67B257A9408}" srcOrd="1" destOrd="0" presId="urn:microsoft.com/office/officeart/2005/8/layout/hierarchy1"/>
    <dgm:cxn modelId="{AF32376E-52BD-4A2E-9540-08BFC071B827}" type="presParOf" srcId="{2E2C81C3-294B-474B-B5BF-F67B257A9408}" destId="{BB1C881E-E5E8-487B-AFBB-79ED6F1DFDC0}" srcOrd="0" destOrd="0" presId="urn:microsoft.com/office/officeart/2005/8/layout/hierarchy1"/>
    <dgm:cxn modelId="{8C11E18F-13CE-429C-9869-2F7CF7A7E14D}" type="presParOf" srcId="{BB1C881E-E5E8-487B-AFBB-79ED6F1DFDC0}" destId="{D4A29FD2-0528-418F-8C48-1197B1737374}" srcOrd="0" destOrd="0" presId="urn:microsoft.com/office/officeart/2005/8/layout/hierarchy1"/>
    <dgm:cxn modelId="{85735F19-E377-4B7D-9C1C-6F43860FDDD8}" type="presParOf" srcId="{BB1C881E-E5E8-487B-AFBB-79ED6F1DFDC0}" destId="{72CACBA2-5389-4BB3-B935-FEE08AF5DE4B}" srcOrd="1" destOrd="0" presId="urn:microsoft.com/office/officeart/2005/8/layout/hierarchy1"/>
    <dgm:cxn modelId="{398BF1E4-077A-4DF9-9AC2-A0E13E7029DC}" type="presParOf" srcId="{2E2C81C3-294B-474B-B5BF-F67B257A9408}" destId="{1EDF23DF-978D-4E59-B445-6C792FC27D72}" srcOrd="1" destOrd="0" presId="urn:microsoft.com/office/officeart/2005/8/layout/hierarchy1"/>
    <dgm:cxn modelId="{BD793BC9-BCD6-4D4B-B2C8-7658CC955782}" type="presParOf" srcId="{457823E0-287E-4918-BF56-80658A04FF21}" destId="{32573610-CAD4-4705-A7B8-511D42A6CE58}" srcOrd="2" destOrd="0" presId="urn:microsoft.com/office/officeart/2005/8/layout/hierarchy1"/>
    <dgm:cxn modelId="{3ABCF487-3A71-4211-9329-A1F283FAC933}" type="presParOf" srcId="{457823E0-287E-4918-BF56-80658A04FF21}" destId="{041D60C3-58C8-4B73-89F6-1CD2F27AF465}" srcOrd="3" destOrd="0" presId="urn:microsoft.com/office/officeart/2005/8/layout/hierarchy1"/>
    <dgm:cxn modelId="{15EE7C69-AA2C-4C67-ACF7-26CC85822F9F}" type="presParOf" srcId="{041D60C3-58C8-4B73-89F6-1CD2F27AF465}" destId="{15DD54FA-4321-43CA-B929-5AA50F04D819}" srcOrd="0" destOrd="0" presId="urn:microsoft.com/office/officeart/2005/8/layout/hierarchy1"/>
    <dgm:cxn modelId="{BEDFB264-74B6-4802-BF06-A7338CB2F7DD}" type="presParOf" srcId="{15DD54FA-4321-43CA-B929-5AA50F04D819}" destId="{6A955049-D9F3-41A6-A919-2F54D7E9D0B2}" srcOrd="0" destOrd="0" presId="urn:microsoft.com/office/officeart/2005/8/layout/hierarchy1"/>
    <dgm:cxn modelId="{E9F05D74-10BD-4448-8A26-4DFA9468093F}" type="presParOf" srcId="{15DD54FA-4321-43CA-B929-5AA50F04D819}" destId="{205FC4D6-EF02-4C4C-BA45-B80CE57E4DC7}" srcOrd="1" destOrd="0" presId="urn:microsoft.com/office/officeart/2005/8/layout/hierarchy1"/>
    <dgm:cxn modelId="{83CB5A9B-104E-41A9-B6A0-4F0012C52AA5}" type="presParOf" srcId="{041D60C3-58C8-4B73-89F6-1CD2F27AF465}" destId="{A39D3507-2176-4D47-9A76-4A91487AA7F5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DC6287-A9D1-4E7A-A317-8C82AF4B8CC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E04BBC-5169-4858-A502-87AD02BE5EEC}">
      <dgm:prSet phldrT="[Texto]" custT="1"/>
      <dgm:spPr/>
      <dgm:t>
        <a:bodyPr/>
        <a:lstStyle/>
        <a:p>
          <a:r>
            <a:rPr lang="en-US" sz="3000" dirty="0" err="1" smtClean="0"/>
            <a:t>Número</a:t>
          </a:r>
          <a:r>
            <a:rPr lang="en-US" sz="3000" dirty="0" smtClean="0"/>
            <a:t> de </a:t>
          </a:r>
          <a:r>
            <a:rPr lang="en-US" sz="3000" dirty="0" err="1" smtClean="0"/>
            <a:t>filhos</a:t>
          </a:r>
          <a:endParaRPr lang="en-US" sz="3000" dirty="0"/>
        </a:p>
      </dgm:t>
    </dgm:pt>
    <dgm:pt modelId="{73BF446D-F6F0-4584-B7D7-DBAC9A87E612}" type="parTrans" cxnId="{4C1B052A-D389-418A-995F-F3D90548B354}">
      <dgm:prSet/>
      <dgm:spPr/>
      <dgm:t>
        <a:bodyPr/>
        <a:lstStyle/>
        <a:p>
          <a:endParaRPr lang="en-US"/>
        </a:p>
      </dgm:t>
    </dgm:pt>
    <dgm:pt modelId="{C6C1AA1A-E006-4BF8-8551-8928601E06CD}" type="sibTrans" cxnId="{4C1B052A-D389-418A-995F-F3D90548B354}">
      <dgm:prSet/>
      <dgm:spPr/>
      <dgm:t>
        <a:bodyPr/>
        <a:lstStyle/>
        <a:p>
          <a:endParaRPr lang="en-US"/>
        </a:p>
      </dgm:t>
    </dgm:pt>
    <dgm:pt modelId="{6CA38CF1-9FE0-466D-BF69-CDEE6749D7D7}">
      <dgm:prSet phldrT="[Texto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4138312B-3480-48D0-9FF7-B386C4F50F02}" type="parTrans" cxnId="{81741FD3-7374-430B-BB03-D38FDAF385C5}">
      <dgm:prSet/>
      <dgm:spPr/>
      <dgm:t>
        <a:bodyPr/>
        <a:lstStyle/>
        <a:p>
          <a:endParaRPr lang="en-US"/>
        </a:p>
      </dgm:t>
    </dgm:pt>
    <dgm:pt modelId="{537AF502-9C16-47BF-B696-75EB66B1B43E}" type="sibTrans" cxnId="{81741FD3-7374-430B-BB03-D38FDAF385C5}">
      <dgm:prSet/>
      <dgm:spPr/>
      <dgm:t>
        <a:bodyPr/>
        <a:lstStyle/>
        <a:p>
          <a:endParaRPr lang="en-US"/>
        </a:p>
      </dgm:t>
    </dgm:pt>
    <dgm:pt modelId="{69E439BF-198C-4355-B908-587CFAAF30D8}">
      <dgm:prSet phldrT="[Texto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3B11142-D217-4A7B-BE92-6E3884C63973}" type="parTrans" cxnId="{CDC19204-3E22-4CC3-8F67-9A477DD77A26}">
      <dgm:prSet/>
      <dgm:spPr/>
      <dgm:t>
        <a:bodyPr/>
        <a:lstStyle/>
        <a:p>
          <a:endParaRPr lang="en-US"/>
        </a:p>
      </dgm:t>
    </dgm:pt>
    <dgm:pt modelId="{19B36578-C47B-418A-ACE6-C51782612FE6}" type="sibTrans" cxnId="{CDC19204-3E22-4CC3-8F67-9A477DD77A26}">
      <dgm:prSet/>
      <dgm:spPr/>
      <dgm:t>
        <a:bodyPr/>
        <a:lstStyle/>
        <a:p>
          <a:endParaRPr lang="en-US"/>
        </a:p>
      </dgm:t>
    </dgm:pt>
    <dgm:pt modelId="{C137CA65-E62A-4A16-840D-DA6CAFD1D04C}">
      <dgm:prSet phldrT="[Texto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6EF8FDE-F50E-4652-9922-8046502A5374}" type="parTrans" cxnId="{4AF7451C-A559-459F-8B2B-96A530708E79}">
      <dgm:prSet/>
      <dgm:spPr/>
      <dgm:t>
        <a:bodyPr/>
        <a:lstStyle/>
        <a:p>
          <a:endParaRPr lang="en-US"/>
        </a:p>
      </dgm:t>
    </dgm:pt>
    <dgm:pt modelId="{ABBF24CE-C9FD-4AF6-9F0D-9C1F93BE5015}" type="sibTrans" cxnId="{4AF7451C-A559-459F-8B2B-96A530708E79}">
      <dgm:prSet/>
      <dgm:spPr/>
      <dgm:t>
        <a:bodyPr/>
        <a:lstStyle/>
        <a:p>
          <a:endParaRPr lang="en-US"/>
        </a:p>
      </dgm:t>
    </dgm:pt>
    <dgm:pt modelId="{F55960D0-729B-4757-8913-C402E5D8CBA5}">
      <dgm:prSet phldrT="[Texto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11D4299-7665-489A-9B78-08E02F4D3128}" type="parTrans" cxnId="{B42A8D0C-1396-42B8-97F6-4390FA508929}">
      <dgm:prSet/>
      <dgm:spPr/>
      <dgm:t>
        <a:bodyPr/>
        <a:lstStyle/>
        <a:p>
          <a:endParaRPr lang="en-US"/>
        </a:p>
      </dgm:t>
    </dgm:pt>
    <dgm:pt modelId="{CECE2617-4572-4D86-AC7D-8FA3BB1B1914}" type="sibTrans" cxnId="{B42A8D0C-1396-42B8-97F6-4390FA508929}">
      <dgm:prSet/>
      <dgm:spPr/>
      <dgm:t>
        <a:bodyPr/>
        <a:lstStyle/>
        <a:p>
          <a:endParaRPr lang="en-US"/>
        </a:p>
      </dgm:t>
    </dgm:pt>
    <dgm:pt modelId="{BA8C85E8-C871-4469-9F40-5005316474D3}">
      <dgm:prSet phldrT="[Texto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35D1FD50-A798-4B50-80EC-E5BE73FCCBED}" type="parTrans" cxnId="{B1F745C2-EB90-4DAF-B23F-990FE048F052}">
      <dgm:prSet/>
      <dgm:spPr/>
      <dgm:t>
        <a:bodyPr/>
        <a:lstStyle/>
        <a:p>
          <a:endParaRPr lang="en-US"/>
        </a:p>
      </dgm:t>
    </dgm:pt>
    <dgm:pt modelId="{73696BE3-0B03-4909-AD31-478B3632F904}" type="sibTrans" cxnId="{B1F745C2-EB90-4DAF-B23F-990FE048F052}">
      <dgm:prSet/>
      <dgm:spPr/>
      <dgm:t>
        <a:bodyPr/>
        <a:lstStyle/>
        <a:p>
          <a:endParaRPr lang="en-US"/>
        </a:p>
      </dgm:t>
    </dgm:pt>
    <dgm:pt modelId="{6BB6092E-F4F4-4061-8EFE-1F529637EC4F}" type="pres">
      <dgm:prSet presAssocID="{7FDC6287-A9D1-4E7A-A317-8C82AF4B8C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EFBDA6-9C75-4630-81AE-937922EEF069}" type="pres">
      <dgm:prSet presAssocID="{B9E04BBC-5169-4858-A502-87AD02BE5EEC}" presName="hierRoot1" presStyleCnt="0"/>
      <dgm:spPr/>
    </dgm:pt>
    <dgm:pt modelId="{8A2F3101-42E5-46FC-AF2D-9F3F22BA9E9C}" type="pres">
      <dgm:prSet presAssocID="{B9E04BBC-5169-4858-A502-87AD02BE5EEC}" presName="composite" presStyleCnt="0"/>
      <dgm:spPr/>
    </dgm:pt>
    <dgm:pt modelId="{A97E088E-78D6-4200-ADDA-3CE1E31A4407}" type="pres">
      <dgm:prSet presAssocID="{B9E04BBC-5169-4858-A502-87AD02BE5EEC}" presName="background" presStyleLbl="node0" presStyleIdx="0" presStyleCnt="1"/>
      <dgm:spPr/>
    </dgm:pt>
    <dgm:pt modelId="{A194679E-661F-4A0B-A62C-4354948E9E74}" type="pres">
      <dgm:prSet presAssocID="{B9E04BBC-5169-4858-A502-87AD02BE5EEC}" presName="text" presStyleLbl="fgAcc0" presStyleIdx="0" presStyleCnt="1" custScaleX="323325" custScaleY="2254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823E0-287E-4918-BF56-80658A04FF21}" type="pres">
      <dgm:prSet presAssocID="{B9E04BBC-5169-4858-A502-87AD02BE5EEC}" presName="hierChild2" presStyleCnt="0"/>
      <dgm:spPr/>
    </dgm:pt>
    <dgm:pt modelId="{AF304FC9-65D9-4ECF-8DC9-4D676C95F502}" type="pres">
      <dgm:prSet presAssocID="{4138312B-3480-48D0-9FF7-B386C4F50F02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E2C81C3-294B-474B-B5BF-F67B257A9408}" type="pres">
      <dgm:prSet presAssocID="{6CA38CF1-9FE0-466D-BF69-CDEE6749D7D7}" presName="hierRoot2" presStyleCnt="0"/>
      <dgm:spPr/>
    </dgm:pt>
    <dgm:pt modelId="{BB1C881E-E5E8-487B-AFBB-79ED6F1DFDC0}" type="pres">
      <dgm:prSet presAssocID="{6CA38CF1-9FE0-466D-BF69-CDEE6749D7D7}" presName="composite2" presStyleCnt="0"/>
      <dgm:spPr/>
    </dgm:pt>
    <dgm:pt modelId="{D4A29FD2-0528-418F-8C48-1197B1737374}" type="pres">
      <dgm:prSet presAssocID="{6CA38CF1-9FE0-466D-BF69-CDEE6749D7D7}" presName="background2" presStyleLbl="node2" presStyleIdx="0" presStyleCnt="5"/>
      <dgm:spPr/>
    </dgm:pt>
    <dgm:pt modelId="{72CACBA2-5389-4BB3-B935-FEE08AF5DE4B}" type="pres">
      <dgm:prSet presAssocID="{6CA38CF1-9FE0-466D-BF69-CDEE6749D7D7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F23DF-978D-4E59-B445-6C792FC27D72}" type="pres">
      <dgm:prSet presAssocID="{6CA38CF1-9FE0-466D-BF69-CDEE6749D7D7}" presName="hierChild3" presStyleCnt="0"/>
      <dgm:spPr/>
    </dgm:pt>
    <dgm:pt modelId="{32573610-CAD4-4705-A7B8-511D42A6CE58}" type="pres">
      <dgm:prSet presAssocID="{23B11142-D217-4A7B-BE92-6E3884C63973}" presName="Name10" presStyleLbl="parChTrans1D2" presStyleIdx="1" presStyleCnt="5"/>
      <dgm:spPr/>
      <dgm:t>
        <a:bodyPr/>
        <a:lstStyle/>
        <a:p>
          <a:endParaRPr lang="en-US"/>
        </a:p>
      </dgm:t>
    </dgm:pt>
    <dgm:pt modelId="{041D60C3-58C8-4B73-89F6-1CD2F27AF465}" type="pres">
      <dgm:prSet presAssocID="{69E439BF-198C-4355-B908-587CFAAF30D8}" presName="hierRoot2" presStyleCnt="0"/>
      <dgm:spPr/>
    </dgm:pt>
    <dgm:pt modelId="{15DD54FA-4321-43CA-B929-5AA50F04D819}" type="pres">
      <dgm:prSet presAssocID="{69E439BF-198C-4355-B908-587CFAAF30D8}" presName="composite2" presStyleCnt="0"/>
      <dgm:spPr/>
    </dgm:pt>
    <dgm:pt modelId="{6A955049-D9F3-41A6-A919-2F54D7E9D0B2}" type="pres">
      <dgm:prSet presAssocID="{69E439BF-198C-4355-B908-587CFAAF30D8}" presName="background2" presStyleLbl="node2" presStyleIdx="1" presStyleCnt="5"/>
      <dgm:spPr/>
    </dgm:pt>
    <dgm:pt modelId="{205FC4D6-EF02-4C4C-BA45-B80CE57E4DC7}" type="pres">
      <dgm:prSet presAssocID="{69E439BF-198C-4355-B908-587CFAAF30D8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D3507-2176-4D47-9A76-4A91487AA7F5}" type="pres">
      <dgm:prSet presAssocID="{69E439BF-198C-4355-B908-587CFAAF30D8}" presName="hierChild3" presStyleCnt="0"/>
      <dgm:spPr/>
    </dgm:pt>
    <dgm:pt modelId="{D66168A9-C756-495C-AC2B-2C875E228C8A}" type="pres">
      <dgm:prSet presAssocID="{F6EF8FDE-F50E-4652-9922-8046502A5374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AFA4CD1-9324-4B30-9942-8A372E47149F}" type="pres">
      <dgm:prSet presAssocID="{C137CA65-E62A-4A16-840D-DA6CAFD1D04C}" presName="hierRoot2" presStyleCnt="0"/>
      <dgm:spPr/>
    </dgm:pt>
    <dgm:pt modelId="{B2FA0920-5E44-4A16-B120-39B703393604}" type="pres">
      <dgm:prSet presAssocID="{C137CA65-E62A-4A16-840D-DA6CAFD1D04C}" presName="composite2" presStyleCnt="0"/>
      <dgm:spPr/>
    </dgm:pt>
    <dgm:pt modelId="{C61461A5-07F6-439A-9BF1-778CC8DD665D}" type="pres">
      <dgm:prSet presAssocID="{C137CA65-E62A-4A16-840D-DA6CAFD1D04C}" presName="background2" presStyleLbl="node2" presStyleIdx="2" presStyleCnt="5"/>
      <dgm:spPr/>
    </dgm:pt>
    <dgm:pt modelId="{34D680FD-17E6-493B-89EB-1EFD535DC427}" type="pres">
      <dgm:prSet presAssocID="{C137CA65-E62A-4A16-840D-DA6CAFD1D04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8F143F-2837-45D6-9E8B-7D4C2AA3FFAC}" type="pres">
      <dgm:prSet presAssocID="{C137CA65-E62A-4A16-840D-DA6CAFD1D04C}" presName="hierChild3" presStyleCnt="0"/>
      <dgm:spPr/>
    </dgm:pt>
    <dgm:pt modelId="{04CA3FC6-AD0F-4D43-A4DE-9ED148D72EA4}" type="pres">
      <dgm:prSet presAssocID="{111D4299-7665-489A-9B78-08E02F4D3128}" presName="Name10" presStyleLbl="parChTrans1D2" presStyleIdx="3" presStyleCnt="5"/>
      <dgm:spPr/>
      <dgm:t>
        <a:bodyPr/>
        <a:lstStyle/>
        <a:p>
          <a:endParaRPr lang="en-US"/>
        </a:p>
      </dgm:t>
    </dgm:pt>
    <dgm:pt modelId="{675E2325-E439-4428-B552-4B96AF8357A7}" type="pres">
      <dgm:prSet presAssocID="{F55960D0-729B-4757-8913-C402E5D8CBA5}" presName="hierRoot2" presStyleCnt="0"/>
      <dgm:spPr/>
    </dgm:pt>
    <dgm:pt modelId="{6F4A0D90-3E56-4E76-9060-D17D7FE6F77F}" type="pres">
      <dgm:prSet presAssocID="{F55960D0-729B-4757-8913-C402E5D8CBA5}" presName="composite2" presStyleCnt="0"/>
      <dgm:spPr/>
    </dgm:pt>
    <dgm:pt modelId="{7B6148F7-C3A3-44D3-B223-00BC23D8DA57}" type="pres">
      <dgm:prSet presAssocID="{F55960D0-729B-4757-8913-C402E5D8CBA5}" presName="background2" presStyleLbl="node2" presStyleIdx="3" presStyleCnt="5"/>
      <dgm:spPr/>
    </dgm:pt>
    <dgm:pt modelId="{4510EAED-E54B-4F46-AA7D-BB5E91AC355F}" type="pres">
      <dgm:prSet presAssocID="{F55960D0-729B-4757-8913-C402E5D8CBA5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3F5BB-BFC3-4CBC-87A7-E5C9A293CB9F}" type="pres">
      <dgm:prSet presAssocID="{F55960D0-729B-4757-8913-C402E5D8CBA5}" presName="hierChild3" presStyleCnt="0"/>
      <dgm:spPr/>
    </dgm:pt>
    <dgm:pt modelId="{223BA696-B755-4CA8-AFFC-55E146210EC3}" type="pres">
      <dgm:prSet presAssocID="{35D1FD50-A798-4B50-80EC-E5BE73FCCBE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6F0114E8-6404-472A-BB09-49801F12595B}" type="pres">
      <dgm:prSet presAssocID="{BA8C85E8-C871-4469-9F40-5005316474D3}" presName="hierRoot2" presStyleCnt="0"/>
      <dgm:spPr/>
    </dgm:pt>
    <dgm:pt modelId="{5AD8EC0E-57F4-43E5-8A28-0E120E84531D}" type="pres">
      <dgm:prSet presAssocID="{BA8C85E8-C871-4469-9F40-5005316474D3}" presName="composite2" presStyleCnt="0"/>
      <dgm:spPr/>
    </dgm:pt>
    <dgm:pt modelId="{DE1A1797-2C31-402B-B6AF-F23C337672B3}" type="pres">
      <dgm:prSet presAssocID="{BA8C85E8-C871-4469-9F40-5005316474D3}" presName="background2" presStyleLbl="node2" presStyleIdx="4" presStyleCnt="5"/>
      <dgm:spPr/>
    </dgm:pt>
    <dgm:pt modelId="{4A94407B-60E2-4E70-AE6C-146D5A147121}" type="pres">
      <dgm:prSet presAssocID="{BA8C85E8-C871-4469-9F40-5005316474D3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75A5EC-AF18-4264-AA68-F15712773412}" type="pres">
      <dgm:prSet presAssocID="{BA8C85E8-C871-4469-9F40-5005316474D3}" presName="hierChild3" presStyleCnt="0"/>
      <dgm:spPr/>
    </dgm:pt>
  </dgm:ptLst>
  <dgm:cxnLst>
    <dgm:cxn modelId="{AEBD46A0-3DAF-4882-9C0B-27AF8850C9EA}" type="presOf" srcId="{F55960D0-729B-4757-8913-C402E5D8CBA5}" destId="{4510EAED-E54B-4F46-AA7D-BB5E91AC355F}" srcOrd="0" destOrd="0" presId="urn:microsoft.com/office/officeart/2005/8/layout/hierarchy1"/>
    <dgm:cxn modelId="{392F70D6-361B-4A5C-A30A-DD2828201230}" type="presOf" srcId="{35D1FD50-A798-4B50-80EC-E5BE73FCCBED}" destId="{223BA696-B755-4CA8-AFFC-55E146210EC3}" srcOrd="0" destOrd="0" presId="urn:microsoft.com/office/officeart/2005/8/layout/hierarchy1"/>
    <dgm:cxn modelId="{81741FD3-7374-430B-BB03-D38FDAF385C5}" srcId="{B9E04BBC-5169-4858-A502-87AD02BE5EEC}" destId="{6CA38CF1-9FE0-466D-BF69-CDEE6749D7D7}" srcOrd="0" destOrd="0" parTransId="{4138312B-3480-48D0-9FF7-B386C4F50F02}" sibTransId="{537AF502-9C16-47BF-B696-75EB66B1B43E}"/>
    <dgm:cxn modelId="{67B8BACD-6076-47EC-B50F-40975AF7D172}" type="presOf" srcId="{111D4299-7665-489A-9B78-08E02F4D3128}" destId="{04CA3FC6-AD0F-4D43-A4DE-9ED148D72EA4}" srcOrd="0" destOrd="0" presId="urn:microsoft.com/office/officeart/2005/8/layout/hierarchy1"/>
    <dgm:cxn modelId="{9136CDD6-A193-4C6F-ADC3-77641C73F3B2}" type="presOf" srcId="{7FDC6287-A9D1-4E7A-A317-8C82AF4B8CC2}" destId="{6BB6092E-F4F4-4061-8EFE-1F529637EC4F}" srcOrd="0" destOrd="0" presId="urn:microsoft.com/office/officeart/2005/8/layout/hierarchy1"/>
    <dgm:cxn modelId="{B26B33E9-CB38-4C9C-8975-9692E62B643C}" type="presOf" srcId="{4138312B-3480-48D0-9FF7-B386C4F50F02}" destId="{AF304FC9-65D9-4ECF-8DC9-4D676C95F502}" srcOrd="0" destOrd="0" presId="urn:microsoft.com/office/officeart/2005/8/layout/hierarchy1"/>
    <dgm:cxn modelId="{B1F745C2-EB90-4DAF-B23F-990FE048F052}" srcId="{B9E04BBC-5169-4858-A502-87AD02BE5EEC}" destId="{BA8C85E8-C871-4469-9F40-5005316474D3}" srcOrd="4" destOrd="0" parTransId="{35D1FD50-A798-4B50-80EC-E5BE73FCCBED}" sibTransId="{73696BE3-0B03-4909-AD31-478B3632F904}"/>
    <dgm:cxn modelId="{9D93E570-73AF-41EF-BFD4-5340733A8DA0}" type="presOf" srcId="{F6EF8FDE-F50E-4652-9922-8046502A5374}" destId="{D66168A9-C756-495C-AC2B-2C875E228C8A}" srcOrd="0" destOrd="0" presId="urn:microsoft.com/office/officeart/2005/8/layout/hierarchy1"/>
    <dgm:cxn modelId="{8C1785F9-96CE-400F-A6EF-2EC4C089413C}" type="presOf" srcId="{69E439BF-198C-4355-B908-587CFAAF30D8}" destId="{205FC4D6-EF02-4C4C-BA45-B80CE57E4DC7}" srcOrd="0" destOrd="0" presId="urn:microsoft.com/office/officeart/2005/8/layout/hierarchy1"/>
    <dgm:cxn modelId="{BFB817DC-2B4F-450A-BE03-6BD8FF86BD9E}" type="presOf" srcId="{BA8C85E8-C871-4469-9F40-5005316474D3}" destId="{4A94407B-60E2-4E70-AE6C-146D5A147121}" srcOrd="0" destOrd="0" presId="urn:microsoft.com/office/officeart/2005/8/layout/hierarchy1"/>
    <dgm:cxn modelId="{452566E9-0D18-4317-9AFD-35F4C0D4F4EF}" type="presOf" srcId="{B9E04BBC-5169-4858-A502-87AD02BE5EEC}" destId="{A194679E-661F-4A0B-A62C-4354948E9E74}" srcOrd="0" destOrd="0" presId="urn:microsoft.com/office/officeart/2005/8/layout/hierarchy1"/>
    <dgm:cxn modelId="{4AF7451C-A559-459F-8B2B-96A530708E79}" srcId="{B9E04BBC-5169-4858-A502-87AD02BE5EEC}" destId="{C137CA65-E62A-4A16-840D-DA6CAFD1D04C}" srcOrd="2" destOrd="0" parTransId="{F6EF8FDE-F50E-4652-9922-8046502A5374}" sibTransId="{ABBF24CE-C9FD-4AF6-9F0D-9C1F93BE5015}"/>
    <dgm:cxn modelId="{A7EBD9D1-7912-4812-A027-D455897960CE}" type="presOf" srcId="{23B11142-D217-4A7B-BE92-6E3884C63973}" destId="{32573610-CAD4-4705-A7B8-511D42A6CE58}" srcOrd="0" destOrd="0" presId="urn:microsoft.com/office/officeart/2005/8/layout/hierarchy1"/>
    <dgm:cxn modelId="{B42A8D0C-1396-42B8-97F6-4390FA508929}" srcId="{B9E04BBC-5169-4858-A502-87AD02BE5EEC}" destId="{F55960D0-729B-4757-8913-C402E5D8CBA5}" srcOrd="3" destOrd="0" parTransId="{111D4299-7665-489A-9B78-08E02F4D3128}" sibTransId="{CECE2617-4572-4D86-AC7D-8FA3BB1B1914}"/>
    <dgm:cxn modelId="{4C1B052A-D389-418A-995F-F3D90548B354}" srcId="{7FDC6287-A9D1-4E7A-A317-8C82AF4B8CC2}" destId="{B9E04BBC-5169-4858-A502-87AD02BE5EEC}" srcOrd="0" destOrd="0" parTransId="{73BF446D-F6F0-4584-B7D7-DBAC9A87E612}" sibTransId="{C6C1AA1A-E006-4BF8-8551-8928601E06CD}"/>
    <dgm:cxn modelId="{CDC19204-3E22-4CC3-8F67-9A477DD77A26}" srcId="{B9E04BBC-5169-4858-A502-87AD02BE5EEC}" destId="{69E439BF-198C-4355-B908-587CFAAF30D8}" srcOrd="1" destOrd="0" parTransId="{23B11142-D217-4A7B-BE92-6E3884C63973}" sibTransId="{19B36578-C47B-418A-ACE6-C51782612FE6}"/>
    <dgm:cxn modelId="{C1580960-65CD-48D4-B070-C504537BF33E}" type="presOf" srcId="{6CA38CF1-9FE0-466D-BF69-CDEE6749D7D7}" destId="{72CACBA2-5389-4BB3-B935-FEE08AF5DE4B}" srcOrd="0" destOrd="0" presId="urn:microsoft.com/office/officeart/2005/8/layout/hierarchy1"/>
    <dgm:cxn modelId="{816D1D61-2D56-467C-82F3-C40AB8A4F9CF}" type="presOf" srcId="{C137CA65-E62A-4A16-840D-DA6CAFD1D04C}" destId="{34D680FD-17E6-493B-89EB-1EFD535DC427}" srcOrd="0" destOrd="0" presId="urn:microsoft.com/office/officeart/2005/8/layout/hierarchy1"/>
    <dgm:cxn modelId="{5C8CE8C8-AA30-4832-97AF-ECBD3DEB200F}" type="presParOf" srcId="{6BB6092E-F4F4-4061-8EFE-1F529637EC4F}" destId="{C1EFBDA6-9C75-4630-81AE-937922EEF069}" srcOrd="0" destOrd="0" presId="urn:microsoft.com/office/officeart/2005/8/layout/hierarchy1"/>
    <dgm:cxn modelId="{0B35C813-77FF-448B-9408-FB90E6852B6E}" type="presParOf" srcId="{C1EFBDA6-9C75-4630-81AE-937922EEF069}" destId="{8A2F3101-42E5-46FC-AF2D-9F3F22BA9E9C}" srcOrd="0" destOrd="0" presId="urn:microsoft.com/office/officeart/2005/8/layout/hierarchy1"/>
    <dgm:cxn modelId="{8500AC4F-AB21-409A-B2CA-647434245C10}" type="presParOf" srcId="{8A2F3101-42E5-46FC-AF2D-9F3F22BA9E9C}" destId="{A97E088E-78D6-4200-ADDA-3CE1E31A4407}" srcOrd="0" destOrd="0" presId="urn:microsoft.com/office/officeart/2005/8/layout/hierarchy1"/>
    <dgm:cxn modelId="{727E1612-5E6D-465C-A0B9-005B7F8D17C3}" type="presParOf" srcId="{8A2F3101-42E5-46FC-AF2D-9F3F22BA9E9C}" destId="{A194679E-661F-4A0B-A62C-4354948E9E74}" srcOrd="1" destOrd="0" presId="urn:microsoft.com/office/officeart/2005/8/layout/hierarchy1"/>
    <dgm:cxn modelId="{BB6B6829-2A96-4EF7-9EE1-10EA85BEC760}" type="presParOf" srcId="{C1EFBDA6-9C75-4630-81AE-937922EEF069}" destId="{457823E0-287E-4918-BF56-80658A04FF21}" srcOrd="1" destOrd="0" presId="urn:microsoft.com/office/officeart/2005/8/layout/hierarchy1"/>
    <dgm:cxn modelId="{F1F02B4F-2C07-40FA-9DDB-9CA59F489226}" type="presParOf" srcId="{457823E0-287E-4918-BF56-80658A04FF21}" destId="{AF304FC9-65D9-4ECF-8DC9-4D676C95F502}" srcOrd="0" destOrd="0" presId="urn:microsoft.com/office/officeart/2005/8/layout/hierarchy1"/>
    <dgm:cxn modelId="{4E9B7504-B07B-4546-8CFC-82E9791279B8}" type="presParOf" srcId="{457823E0-287E-4918-BF56-80658A04FF21}" destId="{2E2C81C3-294B-474B-B5BF-F67B257A9408}" srcOrd="1" destOrd="0" presId="urn:microsoft.com/office/officeart/2005/8/layout/hierarchy1"/>
    <dgm:cxn modelId="{B04A4698-A608-4FC9-B735-512572574562}" type="presParOf" srcId="{2E2C81C3-294B-474B-B5BF-F67B257A9408}" destId="{BB1C881E-E5E8-487B-AFBB-79ED6F1DFDC0}" srcOrd="0" destOrd="0" presId="urn:microsoft.com/office/officeart/2005/8/layout/hierarchy1"/>
    <dgm:cxn modelId="{BAE763BC-5B9B-467F-A3CA-A18059792CC0}" type="presParOf" srcId="{BB1C881E-E5E8-487B-AFBB-79ED6F1DFDC0}" destId="{D4A29FD2-0528-418F-8C48-1197B1737374}" srcOrd="0" destOrd="0" presId="urn:microsoft.com/office/officeart/2005/8/layout/hierarchy1"/>
    <dgm:cxn modelId="{86999D08-FBCB-4667-B226-5DCEA8B53C98}" type="presParOf" srcId="{BB1C881E-E5E8-487B-AFBB-79ED6F1DFDC0}" destId="{72CACBA2-5389-4BB3-B935-FEE08AF5DE4B}" srcOrd="1" destOrd="0" presId="urn:microsoft.com/office/officeart/2005/8/layout/hierarchy1"/>
    <dgm:cxn modelId="{034AD912-7C30-4CCE-B042-B530E232BD08}" type="presParOf" srcId="{2E2C81C3-294B-474B-B5BF-F67B257A9408}" destId="{1EDF23DF-978D-4E59-B445-6C792FC27D72}" srcOrd="1" destOrd="0" presId="urn:microsoft.com/office/officeart/2005/8/layout/hierarchy1"/>
    <dgm:cxn modelId="{0791CA9D-DC41-4E7F-B81B-37C286B7B0A2}" type="presParOf" srcId="{457823E0-287E-4918-BF56-80658A04FF21}" destId="{32573610-CAD4-4705-A7B8-511D42A6CE58}" srcOrd="2" destOrd="0" presId="urn:microsoft.com/office/officeart/2005/8/layout/hierarchy1"/>
    <dgm:cxn modelId="{280BFFA9-5D2E-44B2-A74B-44EE63B5A3EE}" type="presParOf" srcId="{457823E0-287E-4918-BF56-80658A04FF21}" destId="{041D60C3-58C8-4B73-89F6-1CD2F27AF465}" srcOrd="3" destOrd="0" presId="urn:microsoft.com/office/officeart/2005/8/layout/hierarchy1"/>
    <dgm:cxn modelId="{8D190D7F-9F94-494B-A358-B64B1387EAD0}" type="presParOf" srcId="{041D60C3-58C8-4B73-89F6-1CD2F27AF465}" destId="{15DD54FA-4321-43CA-B929-5AA50F04D819}" srcOrd="0" destOrd="0" presId="urn:microsoft.com/office/officeart/2005/8/layout/hierarchy1"/>
    <dgm:cxn modelId="{AD089DE9-2CFB-4342-8368-122F154AD0A5}" type="presParOf" srcId="{15DD54FA-4321-43CA-B929-5AA50F04D819}" destId="{6A955049-D9F3-41A6-A919-2F54D7E9D0B2}" srcOrd="0" destOrd="0" presId="urn:microsoft.com/office/officeart/2005/8/layout/hierarchy1"/>
    <dgm:cxn modelId="{2DBA46F6-AA5E-408D-9ED8-F95636859082}" type="presParOf" srcId="{15DD54FA-4321-43CA-B929-5AA50F04D819}" destId="{205FC4D6-EF02-4C4C-BA45-B80CE57E4DC7}" srcOrd="1" destOrd="0" presId="urn:microsoft.com/office/officeart/2005/8/layout/hierarchy1"/>
    <dgm:cxn modelId="{5A43EACA-5AAC-4D6E-9845-AC134B67A7D5}" type="presParOf" srcId="{041D60C3-58C8-4B73-89F6-1CD2F27AF465}" destId="{A39D3507-2176-4D47-9A76-4A91487AA7F5}" srcOrd="1" destOrd="0" presId="urn:microsoft.com/office/officeart/2005/8/layout/hierarchy1"/>
    <dgm:cxn modelId="{C889ED55-4760-4FF8-9D6C-7CAC84D9CC24}" type="presParOf" srcId="{457823E0-287E-4918-BF56-80658A04FF21}" destId="{D66168A9-C756-495C-AC2B-2C875E228C8A}" srcOrd="4" destOrd="0" presId="urn:microsoft.com/office/officeart/2005/8/layout/hierarchy1"/>
    <dgm:cxn modelId="{78BB2E53-414D-418D-B223-616A5058E3CF}" type="presParOf" srcId="{457823E0-287E-4918-BF56-80658A04FF21}" destId="{5AFA4CD1-9324-4B30-9942-8A372E47149F}" srcOrd="5" destOrd="0" presId="urn:microsoft.com/office/officeart/2005/8/layout/hierarchy1"/>
    <dgm:cxn modelId="{14C1A80F-26AA-4E5D-9582-A0273BE21605}" type="presParOf" srcId="{5AFA4CD1-9324-4B30-9942-8A372E47149F}" destId="{B2FA0920-5E44-4A16-B120-39B703393604}" srcOrd="0" destOrd="0" presId="urn:microsoft.com/office/officeart/2005/8/layout/hierarchy1"/>
    <dgm:cxn modelId="{102F2A78-ED0E-4BDF-864B-41421F7D0231}" type="presParOf" srcId="{B2FA0920-5E44-4A16-B120-39B703393604}" destId="{C61461A5-07F6-439A-9BF1-778CC8DD665D}" srcOrd="0" destOrd="0" presId="urn:microsoft.com/office/officeart/2005/8/layout/hierarchy1"/>
    <dgm:cxn modelId="{C62BDB3D-D0FC-49A4-BC5E-265DEBC448FD}" type="presParOf" srcId="{B2FA0920-5E44-4A16-B120-39B703393604}" destId="{34D680FD-17E6-493B-89EB-1EFD535DC427}" srcOrd="1" destOrd="0" presId="urn:microsoft.com/office/officeart/2005/8/layout/hierarchy1"/>
    <dgm:cxn modelId="{A69B8B88-0787-47A5-B7C5-BA23C508F0AE}" type="presParOf" srcId="{5AFA4CD1-9324-4B30-9942-8A372E47149F}" destId="{588F143F-2837-45D6-9E8B-7D4C2AA3FFAC}" srcOrd="1" destOrd="0" presId="urn:microsoft.com/office/officeart/2005/8/layout/hierarchy1"/>
    <dgm:cxn modelId="{748F362E-C613-42B2-9758-AAF44FCDE83A}" type="presParOf" srcId="{457823E0-287E-4918-BF56-80658A04FF21}" destId="{04CA3FC6-AD0F-4D43-A4DE-9ED148D72EA4}" srcOrd="6" destOrd="0" presId="urn:microsoft.com/office/officeart/2005/8/layout/hierarchy1"/>
    <dgm:cxn modelId="{16470D7E-EE8D-4E77-B2BD-FE92C4E6028A}" type="presParOf" srcId="{457823E0-287E-4918-BF56-80658A04FF21}" destId="{675E2325-E439-4428-B552-4B96AF8357A7}" srcOrd="7" destOrd="0" presId="urn:microsoft.com/office/officeart/2005/8/layout/hierarchy1"/>
    <dgm:cxn modelId="{CB63AB9F-109E-4AFD-9CFD-5EB165AF6FD9}" type="presParOf" srcId="{675E2325-E439-4428-B552-4B96AF8357A7}" destId="{6F4A0D90-3E56-4E76-9060-D17D7FE6F77F}" srcOrd="0" destOrd="0" presId="urn:microsoft.com/office/officeart/2005/8/layout/hierarchy1"/>
    <dgm:cxn modelId="{14774409-D595-4C5C-A39A-895C8CB2A871}" type="presParOf" srcId="{6F4A0D90-3E56-4E76-9060-D17D7FE6F77F}" destId="{7B6148F7-C3A3-44D3-B223-00BC23D8DA57}" srcOrd="0" destOrd="0" presId="urn:microsoft.com/office/officeart/2005/8/layout/hierarchy1"/>
    <dgm:cxn modelId="{1E930AF7-AAD1-41E7-BDB7-B891AA2855BC}" type="presParOf" srcId="{6F4A0D90-3E56-4E76-9060-D17D7FE6F77F}" destId="{4510EAED-E54B-4F46-AA7D-BB5E91AC355F}" srcOrd="1" destOrd="0" presId="urn:microsoft.com/office/officeart/2005/8/layout/hierarchy1"/>
    <dgm:cxn modelId="{DA9131D5-EE60-4298-AE0D-3AE96AABF8F7}" type="presParOf" srcId="{675E2325-E439-4428-B552-4B96AF8357A7}" destId="{7D23F5BB-BFC3-4CBC-87A7-E5C9A293CB9F}" srcOrd="1" destOrd="0" presId="urn:microsoft.com/office/officeart/2005/8/layout/hierarchy1"/>
    <dgm:cxn modelId="{526E063A-A9E6-4C99-BDA4-6A7B4290CAAC}" type="presParOf" srcId="{457823E0-287E-4918-BF56-80658A04FF21}" destId="{223BA696-B755-4CA8-AFFC-55E146210EC3}" srcOrd="8" destOrd="0" presId="urn:microsoft.com/office/officeart/2005/8/layout/hierarchy1"/>
    <dgm:cxn modelId="{6CF78B13-D3B5-45AA-B7B3-199F064A7A5B}" type="presParOf" srcId="{457823E0-287E-4918-BF56-80658A04FF21}" destId="{6F0114E8-6404-472A-BB09-49801F12595B}" srcOrd="9" destOrd="0" presId="urn:microsoft.com/office/officeart/2005/8/layout/hierarchy1"/>
    <dgm:cxn modelId="{1592A758-43E9-449C-AC43-DD20EDDC16AB}" type="presParOf" srcId="{6F0114E8-6404-472A-BB09-49801F12595B}" destId="{5AD8EC0E-57F4-43E5-8A28-0E120E84531D}" srcOrd="0" destOrd="0" presId="urn:microsoft.com/office/officeart/2005/8/layout/hierarchy1"/>
    <dgm:cxn modelId="{4378E3AE-9CE7-4598-836C-C95C0C637618}" type="presParOf" srcId="{5AD8EC0E-57F4-43E5-8A28-0E120E84531D}" destId="{DE1A1797-2C31-402B-B6AF-F23C337672B3}" srcOrd="0" destOrd="0" presId="urn:microsoft.com/office/officeart/2005/8/layout/hierarchy1"/>
    <dgm:cxn modelId="{C97C464E-53C2-4D01-80D1-2864FFA70C23}" type="presParOf" srcId="{5AD8EC0E-57F4-43E5-8A28-0E120E84531D}" destId="{4A94407B-60E2-4E70-AE6C-146D5A147121}" srcOrd="1" destOrd="0" presId="urn:microsoft.com/office/officeart/2005/8/layout/hierarchy1"/>
    <dgm:cxn modelId="{74303576-0D41-4124-BF1C-375C495302C2}" type="presParOf" srcId="{6F0114E8-6404-472A-BB09-49801F12595B}" destId="{9275A5EC-AF18-4264-AA68-F15712773412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DC6287-A9D1-4E7A-A317-8C82AF4B8CC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E04BBC-5169-4858-A502-87AD02BE5EEC}">
      <dgm:prSet phldrT="[Texto]" custT="1"/>
      <dgm:spPr/>
      <dgm:t>
        <a:bodyPr/>
        <a:lstStyle/>
        <a:p>
          <a:r>
            <a:rPr lang="en-US" sz="2500" dirty="0" err="1" smtClean="0"/>
            <a:t>Posição</a:t>
          </a:r>
          <a:r>
            <a:rPr lang="en-US" sz="2500" dirty="0" smtClean="0"/>
            <a:t> </a:t>
          </a:r>
          <a:r>
            <a:rPr lang="en-US" sz="2500" dirty="0" err="1" smtClean="0"/>
            <a:t>em</a:t>
          </a:r>
          <a:r>
            <a:rPr lang="en-US" sz="2500" dirty="0" smtClean="0"/>
            <a:t> um </a:t>
          </a:r>
          <a:r>
            <a:rPr lang="en-US" sz="2500" dirty="0" err="1" smtClean="0"/>
            <a:t>campeonato</a:t>
          </a:r>
          <a:endParaRPr lang="en-US" sz="2500" dirty="0"/>
        </a:p>
      </dgm:t>
    </dgm:pt>
    <dgm:pt modelId="{73BF446D-F6F0-4584-B7D7-DBAC9A87E612}" type="parTrans" cxnId="{4C1B052A-D389-418A-995F-F3D90548B354}">
      <dgm:prSet/>
      <dgm:spPr/>
      <dgm:t>
        <a:bodyPr/>
        <a:lstStyle/>
        <a:p>
          <a:endParaRPr lang="en-US"/>
        </a:p>
      </dgm:t>
    </dgm:pt>
    <dgm:pt modelId="{C6C1AA1A-E006-4BF8-8551-8928601E06CD}" type="sibTrans" cxnId="{4C1B052A-D389-418A-995F-F3D90548B354}">
      <dgm:prSet/>
      <dgm:spPr/>
      <dgm:t>
        <a:bodyPr/>
        <a:lstStyle/>
        <a:p>
          <a:endParaRPr lang="en-US"/>
        </a:p>
      </dgm:t>
    </dgm:pt>
    <dgm:pt modelId="{6CA38CF1-9FE0-466D-BF69-CDEE6749D7D7}">
      <dgm:prSet phldrT="[Texto]"/>
      <dgm:spPr/>
      <dgm:t>
        <a:bodyPr/>
        <a:lstStyle/>
        <a:p>
          <a:r>
            <a:rPr lang="en-US" dirty="0" smtClean="0"/>
            <a:t>1º</a:t>
          </a:r>
          <a:endParaRPr lang="en-US" dirty="0"/>
        </a:p>
      </dgm:t>
    </dgm:pt>
    <dgm:pt modelId="{4138312B-3480-48D0-9FF7-B386C4F50F02}" type="parTrans" cxnId="{81741FD3-7374-430B-BB03-D38FDAF385C5}">
      <dgm:prSet/>
      <dgm:spPr/>
      <dgm:t>
        <a:bodyPr/>
        <a:lstStyle/>
        <a:p>
          <a:endParaRPr lang="en-US"/>
        </a:p>
      </dgm:t>
    </dgm:pt>
    <dgm:pt modelId="{537AF502-9C16-47BF-B696-75EB66B1B43E}" type="sibTrans" cxnId="{81741FD3-7374-430B-BB03-D38FDAF385C5}">
      <dgm:prSet/>
      <dgm:spPr/>
      <dgm:t>
        <a:bodyPr/>
        <a:lstStyle/>
        <a:p>
          <a:endParaRPr lang="en-US"/>
        </a:p>
      </dgm:t>
    </dgm:pt>
    <dgm:pt modelId="{69E439BF-198C-4355-B908-587CFAAF30D8}">
      <dgm:prSet phldrT="[Texto]"/>
      <dgm:spPr/>
      <dgm:t>
        <a:bodyPr/>
        <a:lstStyle/>
        <a:p>
          <a:r>
            <a:rPr lang="en-US" dirty="0" smtClean="0"/>
            <a:t>2º</a:t>
          </a:r>
          <a:endParaRPr lang="en-US" dirty="0"/>
        </a:p>
      </dgm:t>
    </dgm:pt>
    <dgm:pt modelId="{23B11142-D217-4A7B-BE92-6E3884C63973}" type="parTrans" cxnId="{CDC19204-3E22-4CC3-8F67-9A477DD77A26}">
      <dgm:prSet/>
      <dgm:spPr/>
      <dgm:t>
        <a:bodyPr/>
        <a:lstStyle/>
        <a:p>
          <a:endParaRPr lang="en-US"/>
        </a:p>
      </dgm:t>
    </dgm:pt>
    <dgm:pt modelId="{19B36578-C47B-418A-ACE6-C51782612FE6}" type="sibTrans" cxnId="{CDC19204-3E22-4CC3-8F67-9A477DD77A26}">
      <dgm:prSet/>
      <dgm:spPr/>
      <dgm:t>
        <a:bodyPr/>
        <a:lstStyle/>
        <a:p>
          <a:endParaRPr lang="en-US"/>
        </a:p>
      </dgm:t>
    </dgm:pt>
    <dgm:pt modelId="{355A3857-D4A3-4884-8CB6-0C4D118BB3B0}">
      <dgm:prSet phldrT="[Texto]"/>
      <dgm:spPr/>
      <dgm:t>
        <a:bodyPr/>
        <a:lstStyle/>
        <a:p>
          <a:r>
            <a:rPr lang="en-US" dirty="0" smtClean="0"/>
            <a:t>3º</a:t>
          </a:r>
          <a:endParaRPr lang="en-US" dirty="0"/>
        </a:p>
      </dgm:t>
    </dgm:pt>
    <dgm:pt modelId="{CDE946C5-7E53-421C-9223-3755D945F568}" type="parTrans" cxnId="{CDC18A49-80DF-45E3-903A-CF7272EB7C75}">
      <dgm:prSet/>
      <dgm:spPr/>
      <dgm:t>
        <a:bodyPr/>
        <a:lstStyle/>
        <a:p>
          <a:endParaRPr lang="en-US"/>
        </a:p>
      </dgm:t>
    </dgm:pt>
    <dgm:pt modelId="{3DB88C0F-8383-49C5-8333-8AC3C8AAE263}" type="sibTrans" cxnId="{CDC18A49-80DF-45E3-903A-CF7272EB7C75}">
      <dgm:prSet/>
      <dgm:spPr/>
      <dgm:t>
        <a:bodyPr/>
        <a:lstStyle/>
        <a:p>
          <a:endParaRPr lang="en-US"/>
        </a:p>
      </dgm:t>
    </dgm:pt>
    <dgm:pt modelId="{CD243686-7484-4514-88E0-17ACCC157E8C}">
      <dgm:prSet phldrT="[Texto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C628CB32-A7A1-4DE1-B6F5-3A9C43287B06}" type="parTrans" cxnId="{CE77EAFA-5178-4E79-9681-3DAD34762157}">
      <dgm:prSet/>
      <dgm:spPr/>
      <dgm:t>
        <a:bodyPr/>
        <a:lstStyle/>
        <a:p>
          <a:endParaRPr lang="en-US"/>
        </a:p>
      </dgm:t>
    </dgm:pt>
    <dgm:pt modelId="{6BC9B5EA-0539-4CD1-8D0B-6937BB952A85}" type="sibTrans" cxnId="{CE77EAFA-5178-4E79-9681-3DAD34762157}">
      <dgm:prSet/>
      <dgm:spPr/>
      <dgm:t>
        <a:bodyPr/>
        <a:lstStyle/>
        <a:p>
          <a:endParaRPr lang="en-US"/>
        </a:p>
      </dgm:t>
    </dgm:pt>
    <dgm:pt modelId="{6BB6092E-F4F4-4061-8EFE-1F529637EC4F}" type="pres">
      <dgm:prSet presAssocID="{7FDC6287-A9D1-4E7A-A317-8C82AF4B8C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EFBDA6-9C75-4630-81AE-937922EEF069}" type="pres">
      <dgm:prSet presAssocID="{B9E04BBC-5169-4858-A502-87AD02BE5EEC}" presName="hierRoot1" presStyleCnt="0"/>
      <dgm:spPr/>
    </dgm:pt>
    <dgm:pt modelId="{8A2F3101-42E5-46FC-AF2D-9F3F22BA9E9C}" type="pres">
      <dgm:prSet presAssocID="{B9E04BBC-5169-4858-A502-87AD02BE5EEC}" presName="composite" presStyleCnt="0"/>
      <dgm:spPr/>
    </dgm:pt>
    <dgm:pt modelId="{A97E088E-78D6-4200-ADDA-3CE1E31A4407}" type="pres">
      <dgm:prSet presAssocID="{B9E04BBC-5169-4858-A502-87AD02BE5EEC}" presName="background" presStyleLbl="node0" presStyleIdx="0" presStyleCnt="1"/>
      <dgm:spPr/>
    </dgm:pt>
    <dgm:pt modelId="{A194679E-661F-4A0B-A62C-4354948E9E74}" type="pres">
      <dgm:prSet presAssocID="{B9E04BBC-5169-4858-A502-87AD02BE5EEC}" presName="text" presStyleLbl="fgAcc0" presStyleIdx="0" presStyleCnt="1" custScaleX="246953" custScaleY="212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823E0-287E-4918-BF56-80658A04FF21}" type="pres">
      <dgm:prSet presAssocID="{B9E04BBC-5169-4858-A502-87AD02BE5EEC}" presName="hierChild2" presStyleCnt="0"/>
      <dgm:spPr/>
    </dgm:pt>
    <dgm:pt modelId="{AF304FC9-65D9-4ECF-8DC9-4D676C95F502}" type="pres">
      <dgm:prSet presAssocID="{4138312B-3480-48D0-9FF7-B386C4F50F02}" presName="Name10" presStyleLbl="parChTrans1D2" presStyleIdx="0" presStyleCnt="4"/>
      <dgm:spPr/>
      <dgm:t>
        <a:bodyPr/>
        <a:lstStyle/>
        <a:p>
          <a:endParaRPr lang="en-US"/>
        </a:p>
      </dgm:t>
    </dgm:pt>
    <dgm:pt modelId="{2E2C81C3-294B-474B-B5BF-F67B257A9408}" type="pres">
      <dgm:prSet presAssocID="{6CA38CF1-9FE0-466D-BF69-CDEE6749D7D7}" presName="hierRoot2" presStyleCnt="0"/>
      <dgm:spPr/>
    </dgm:pt>
    <dgm:pt modelId="{BB1C881E-E5E8-487B-AFBB-79ED6F1DFDC0}" type="pres">
      <dgm:prSet presAssocID="{6CA38CF1-9FE0-466D-BF69-CDEE6749D7D7}" presName="composite2" presStyleCnt="0"/>
      <dgm:spPr/>
    </dgm:pt>
    <dgm:pt modelId="{D4A29FD2-0528-418F-8C48-1197B1737374}" type="pres">
      <dgm:prSet presAssocID="{6CA38CF1-9FE0-466D-BF69-CDEE6749D7D7}" presName="background2" presStyleLbl="node2" presStyleIdx="0" presStyleCnt="4"/>
      <dgm:spPr/>
    </dgm:pt>
    <dgm:pt modelId="{72CACBA2-5389-4BB3-B935-FEE08AF5DE4B}" type="pres">
      <dgm:prSet presAssocID="{6CA38CF1-9FE0-466D-BF69-CDEE6749D7D7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F23DF-978D-4E59-B445-6C792FC27D72}" type="pres">
      <dgm:prSet presAssocID="{6CA38CF1-9FE0-466D-BF69-CDEE6749D7D7}" presName="hierChild3" presStyleCnt="0"/>
      <dgm:spPr/>
    </dgm:pt>
    <dgm:pt modelId="{32573610-CAD4-4705-A7B8-511D42A6CE58}" type="pres">
      <dgm:prSet presAssocID="{23B11142-D217-4A7B-BE92-6E3884C63973}" presName="Name10" presStyleLbl="parChTrans1D2" presStyleIdx="1" presStyleCnt="4"/>
      <dgm:spPr/>
      <dgm:t>
        <a:bodyPr/>
        <a:lstStyle/>
        <a:p>
          <a:endParaRPr lang="en-US"/>
        </a:p>
      </dgm:t>
    </dgm:pt>
    <dgm:pt modelId="{041D60C3-58C8-4B73-89F6-1CD2F27AF465}" type="pres">
      <dgm:prSet presAssocID="{69E439BF-198C-4355-B908-587CFAAF30D8}" presName="hierRoot2" presStyleCnt="0"/>
      <dgm:spPr/>
    </dgm:pt>
    <dgm:pt modelId="{15DD54FA-4321-43CA-B929-5AA50F04D819}" type="pres">
      <dgm:prSet presAssocID="{69E439BF-198C-4355-B908-587CFAAF30D8}" presName="composite2" presStyleCnt="0"/>
      <dgm:spPr/>
    </dgm:pt>
    <dgm:pt modelId="{6A955049-D9F3-41A6-A919-2F54D7E9D0B2}" type="pres">
      <dgm:prSet presAssocID="{69E439BF-198C-4355-B908-587CFAAF30D8}" presName="background2" presStyleLbl="node2" presStyleIdx="1" presStyleCnt="4"/>
      <dgm:spPr/>
    </dgm:pt>
    <dgm:pt modelId="{205FC4D6-EF02-4C4C-BA45-B80CE57E4DC7}" type="pres">
      <dgm:prSet presAssocID="{69E439BF-198C-4355-B908-587CFAAF30D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D3507-2176-4D47-9A76-4A91487AA7F5}" type="pres">
      <dgm:prSet presAssocID="{69E439BF-198C-4355-B908-587CFAAF30D8}" presName="hierChild3" presStyleCnt="0"/>
      <dgm:spPr/>
    </dgm:pt>
    <dgm:pt modelId="{4DFA7FB0-610E-44FE-A86E-51290CFF0959}" type="pres">
      <dgm:prSet presAssocID="{CDE946C5-7E53-421C-9223-3755D945F568}" presName="Name10" presStyleLbl="parChTrans1D2" presStyleIdx="2" presStyleCnt="4"/>
      <dgm:spPr/>
      <dgm:t>
        <a:bodyPr/>
        <a:lstStyle/>
        <a:p>
          <a:endParaRPr lang="en-US"/>
        </a:p>
      </dgm:t>
    </dgm:pt>
    <dgm:pt modelId="{D8DB79FF-79D7-4914-8A71-637A3E983636}" type="pres">
      <dgm:prSet presAssocID="{355A3857-D4A3-4884-8CB6-0C4D118BB3B0}" presName="hierRoot2" presStyleCnt="0"/>
      <dgm:spPr/>
    </dgm:pt>
    <dgm:pt modelId="{BD909B93-8C2A-4635-A0A7-0430EB379986}" type="pres">
      <dgm:prSet presAssocID="{355A3857-D4A3-4884-8CB6-0C4D118BB3B0}" presName="composite2" presStyleCnt="0"/>
      <dgm:spPr/>
    </dgm:pt>
    <dgm:pt modelId="{E619C53E-8E96-4B92-836D-F9C1F6BCBD7F}" type="pres">
      <dgm:prSet presAssocID="{355A3857-D4A3-4884-8CB6-0C4D118BB3B0}" presName="background2" presStyleLbl="node2" presStyleIdx="2" presStyleCnt="4"/>
      <dgm:spPr/>
    </dgm:pt>
    <dgm:pt modelId="{261D15FF-349E-4818-A632-FA7A4CAA927C}" type="pres">
      <dgm:prSet presAssocID="{355A3857-D4A3-4884-8CB6-0C4D118BB3B0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D6A118-5D0C-4F4D-AF68-C35E5F8088B5}" type="pres">
      <dgm:prSet presAssocID="{355A3857-D4A3-4884-8CB6-0C4D118BB3B0}" presName="hierChild3" presStyleCnt="0"/>
      <dgm:spPr/>
    </dgm:pt>
    <dgm:pt modelId="{A003880F-7553-41B3-A2AA-321A3E04A99B}" type="pres">
      <dgm:prSet presAssocID="{C628CB32-A7A1-4DE1-B6F5-3A9C43287B06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1C6DFA7-6A15-4E38-A5D3-F2D58790C80D}" type="pres">
      <dgm:prSet presAssocID="{CD243686-7484-4514-88E0-17ACCC157E8C}" presName="hierRoot2" presStyleCnt="0"/>
      <dgm:spPr/>
    </dgm:pt>
    <dgm:pt modelId="{E3B3F686-2A56-4EB4-8532-2A17D1A8B3C8}" type="pres">
      <dgm:prSet presAssocID="{CD243686-7484-4514-88E0-17ACCC157E8C}" presName="composite2" presStyleCnt="0"/>
      <dgm:spPr/>
    </dgm:pt>
    <dgm:pt modelId="{368F4549-C6E6-4D89-B518-98747B272806}" type="pres">
      <dgm:prSet presAssocID="{CD243686-7484-4514-88E0-17ACCC157E8C}" presName="background2" presStyleLbl="node2" presStyleIdx="3" presStyleCnt="4"/>
      <dgm:spPr/>
    </dgm:pt>
    <dgm:pt modelId="{25B3F9DC-C1A8-4B6F-B8F4-E9EAF2756433}" type="pres">
      <dgm:prSet presAssocID="{CD243686-7484-4514-88E0-17ACCC157E8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5E84F-6753-4FF6-8975-9BFBB600A684}" type="pres">
      <dgm:prSet presAssocID="{CD243686-7484-4514-88E0-17ACCC157E8C}" presName="hierChild3" presStyleCnt="0"/>
      <dgm:spPr/>
    </dgm:pt>
  </dgm:ptLst>
  <dgm:cxnLst>
    <dgm:cxn modelId="{36634D97-91B9-4084-9134-BC9544A12273}" type="presOf" srcId="{CD243686-7484-4514-88E0-17ACCC157E8C}" destId="{25B3F9DC-C1A8-4B6F-B8F4-E9EAF2756433}" srcOrd="0" destOrd="0" presId="urn:microsoft.com/office/officeart/2005/8/layout/hierarchy1"/>
    <dgm:cxn modelId="{F6FDB6E4-AC56-4C74-9740-036CFF7ABCDC}" type="presOf" srcId="{C628CB32-A7A1-4DE1-B6F5-3A9C43287B06}" destId="{A003880F-7553-41B3-A2AA-321A3E04A99B}" srcOrd="0" destOrd="0" presId="urn:microsoft.com/office/officeart/2005/8/layout/hierarchy1"/>
    <dgm:cxn modelId="{15312937-703F-4A33-9C9B-416AF5B13774}" type="presOf" srcId="{23B11142-D217-4A7B-BE92-6E3884C63973}" destId="{32573610-CAD4-4705-A7B8-511D42A6CE58}" srcOrd="0" destOrd="0" presId="urn:microsoft.com/office/officeart/2005/8/layout/hierarchy1"/>
    <dgm:cxn modelId="{CDC18A49-80DF-45E3-903A-CF7272EB7C75}" srcId="{B9E04BBC-5169-4858-A502-87AD02BE5EEC}" destId="{355A3857-D4A3-4884-8CB6-0C4D118BB3B0}" srcOrd="2" destOrd="0" parTransId="{CDE946C5-7E53-421C-9223-3755D945F568}" sibTransId="{3DB88C0F-8383-49C5-8333-8AC3C8AAE263}"/>
    <dgm:cxn modelId="{32DA6C42-8A16-449E-B64E-D2FBEEC5A160}" type="presOf" srcId="{69E439BF-198C-4355-B908-587CFAAF30D8}" destId="{205FC4D6-EF02-4C4C-BA45-B80CE57E4DC7}" srcOrd="0" destOrd="0" presId="urn:microsoft.com/office/officeart/2005/8/layout/hierarchy1"/>
    <dgm:cxn modelId="{EFFAA0A9-D33A-406E-8090-97B05AC48A26}" type="presOf" srcId="{CDE946C5-7E53-421C-9223-3755D945F568}" destId="{4DFA7FB0-610E-44FE-A86E-51290CFF0959}" srcOrd="0" destOrd="0" presId="urn:microsoft.com/office/officeart/2005/8/layout/hierarchy1"/>
    <dgm:cxn modelId="{CDC19204-3E22-4CC3-8F67-9A477DD77A26}" srcId="{B9E04BBC-5169-4858-A502-87AD02BE5EEC}" destId="{69E439BF-198C-4355-B908-587CFAAF30D8}" srcOrd="1" destOrd="0" parTransId="{23B11142-D217-4A7B-BE92-6E3884C63973}" sibTransId="{19B36578-C47B-418A-ACE6-C51782612FE6}"/>
    <dgm:cxn modelId="{F8FEFCC7-0581-456F-B4DD-D9AAEE2FE60A}" type="presOf" srcId="{B9E04BBC-5169-4858-A502-87AD02BE5EEC}" destId="{A194679E-661F-4A0B-A62C-4354948E9E74}" srcOrd="0" destOrd="0" presId="urn:microsoft.com/office/officeart/2005/8/layout/hierarchy1"/>
    <dgm:cxn modelId="{4C1B052A-D389-418A-995F-F3D90548B354}" srcId="{7FDC6287-A9D1-4E7A-A317-8C82AF4B8CC2}" destId="{B9E04BBC-5169-4858-A502-87AD02BE5EEC}" srcOrd="0" destOrd="0" parTransId="{73BF446D-F6F0-4584-B7D7-DBAC9A87E612}" sibTransId="{C6C1AA1A-E006-4BF8-8551-8928601E06CD}"/>
    <dgm:cxn modelId="{CE77EAFA-5178-4E79-9681-3DAD34762157}" srcId="{B9E04BBC-5169-4858-A502-87AD02BE5EEC}" destId="{CD243686-7484-4514-88E0-17ACCC157E8C}" srcOrd="3" destOrd="0" parTransId="{C628CB32-A7A1-4DE1-B6F5-3A9C43287B06}" sibTransId="{6BC9B5EA-0539-4CD1-8D0B-6937BB952A85}"/>
    <dgm:cxn modelId="{F01ED9D0-C577-480A-B70D-C3EBE0F0CE47}" type="presOf" srcId="{7FDC6287-A9D1-4E7A-A317-8C82AF4B8CC2}" destId="{6BB6092E-F4F4-4061-8EFE-1F529637EC4F}" srcOrd="0" destOrd="0" presId="urn:microsoft.com/office/officeart/2005/8/layout/hierarchy1"/>
    <dgm:cxn modelId="{66EA38BF-F8BF-425F-BBA9-AA4A1A1A74DF}" type="presOf" srcId="{355A3857-D4A3-4884-8CB6-0C4D118BB3B0}" destId="{261D15FF-349E-4818-A632-FA7A4CAA927C}" srcOrd="0" destOrd="0" presId="urn:microsoft.com/office/officeart/2005/8/layout/hierarchy1"/>
    <dgm:cxn modelId="{EB658DB7-2DB6-4A30-A4B6-7E1B12F98069}" type="presOf" srcId="{6CA38CF1-9FE0-466D-BF69-CDEE6749D7D7}" destId="{72CACBA2-5389-4BB3-B935-FEE08AF5DE4B}" srcOrd="0" destOrd="0" presId="urn:microsoft.com/office/officeart/2005/8/layout/hierarchy1"/>
    <dgm:cxn modelId="{E18F6212-4F03-4B60-B92E-7E6999881CCD}" type="presOf" srcId="{4138312B-3480-48D0-9FF7-B386C4F50F02}" destId="{AF304FC9-65D9-4ECF-8DC9-4D676C95F502}" srcOrd="0" destOrd="0" presId="urn:microsoft.com/office/officeart/2005/8/layout/hierarchy1"/>
    <dgm:cxn modelId="{81741FD3-7374-430B-BB03-D38FDAF385C5}" srcId="{B9E04BBC-5169-4858-A502-87AD02BE5EEC}" destId="{6CA38CF1-9FE0-466D-BF69-CDEE6749D7D7}" srcOrd="0" destOrd="0" parTransId="{4138312B-3480-48D0-9FF7-B386C4F50F02}" sibTransId="{537AF502-9C16-47BF-B696-75EB66B1B43E}"/>
    <dgm:cxn modelId="{E18FD271-E85F-4897-8C22-F5F00342FEFA}" type="presParOf" srcId="{6BB6092E-F4F4-4061-8EFE-1F529637EC4F}" destId="{C1EFBDA6-9C75-4630-81AE-937922EEF069}" srcOrd="0" destOrd="0" presId="urn:microsoft.com/office/officeart/2005/8/layout/hierarchy1"/>
    <dgm:cxn modelId="{803E2DE9-D4D0-4B85-AA05-AE61BFA1B154}" type="presParOf" srcId="{C1EFBDA6-9C75-4630-81AE-937922EEF069}" destId="{8A2F3101-42E5-46FC-AF2D-9F3F22BA9E9C}" srcOrd="0" destOrd="0" presId="urn:microsoft.com/office/officeart/2005/8/layout/hierarchy1"/>
    <dgm:cxn modelId="{EB9FA22E-200A-4118-B4E2-B6549B897112}" type="presParOf" srcId="{8A2F3101-42E5-46FC-AF2D-9F3F22BA9E9C}" destId="{A97E088E-78D6-4200-ADDA-3CE1E31A4407}" srcOrd="0" destOrd="0" presId="urn:microsoft.com/office/officeart/2005/8/layout/hierarchy1"/>
    <dgm:cxn modelId="{4B978610-4A67-406E-82DF-889372DEA8E0}" type="presParOf" srcId="{8A2F3101-42E5-46FC-AF2D-9F3F22BA9E9C}" destId="{A194679E-661F-4A0B-A62C-4354948E9E74}" srcOrd="1" destOrd="0" presId="urn:microsoft.com/office/officeart/2005/8/layout/hierarchy1"/>
    <dgm:cxn modelId="{35ED67B6-14FD-4E25-8751-167A6D0DA1BD}" type="presParOf" srcId="{C1EFBDA6-9C75-4630-81AE-937922EEF069}" destId="{457823E0-287E-4918-BF56-80658A04FF21}" srcOrd="1" destOrd="0" presId="urn:microsoft.com/office/officeart/2005/8/layout/hierarchy1"/>
    <dgm:cxn modelId="{7FB515C3-C488-43BD-9713-7828B585C356}" type="presParOf" srcId="{457823E0-287E-4918-BF56-80658A04FF21}" destId="{AF304FC9-65D9-4ECF-8DC9-4D676C95F502}" srcOrd="0" destOrd="0" presId="urn:microsoft.com/office/officeart/2005/8/layout/hierarchy1"/>
    <dgm:cxn modelId="{5EB97556-268F-4896-A6FD-9E2F48987DC5}" type="presParOf" srcId="{457823E0-287E-4918-BF56-80658A04FF21}" destId="{2E2C81C3-294B-474B-B5BF-F67B257A9408}" srcOrd="1" destOrd="0" presId="urn:microsoft.com/office/officeart/2005/8/layout/hierarchy1"/>
    <dgm:cxn modelId="{89287616-9EC9-48B8-A7A9-7CE55FA1AE35}" type="presParOf" srcId="{2E2C81C3-294B-474B-B5BF-F67B257A9408}" destId="{BB1C881E-E5E8-487B-AFBB-79ED6F1DFDC0}" srcOrd="0" destOrd="0" presId="urn:microsoft.com/office/officeart/2005/8/layout/hierarchy1"/>
    <dgm:cxn modelId="{B5CD63C7-51F3-442A-93AE-5B5ACF57E76E}" type="presParOf" srcId="{BB1C881E-E5E8-487B-AFBB-79ED6F1DFDC0}" destId="{D4A29FD2-0528-418F-8C48-1197B1737374}" srcOrd="0" destOrd="0" presId="urn:microsoft.com/office/officeart/2005/8/layout/hierarchy1"/>
    <dgm:cxn modelId="{10AA89FA-46F4-40A8-B0D1-F08C4B6C95F6}" type="presParOf" srcId="{BB1C881E-E5E8-487B-AFBB-79ED6F1DFDC0}" destId="{72CACBA2-5389-4BB3-B935-FEE08AF5DE4B}" srcOrd="1" destOrd="0" presId="urn:microsoft.com/office/officeart/2005/8/layout/hierarchy1"/>
    <dgm:cxn modelId="{728DFA17-B56E-425E-B752-1B59FF016793}" type="presParOf" srcId="{2E2C81C3-294B-474B-B5BF-F67B257A9408}" destId="{1EDF23DF-978D-4E59-B445-6C792FC27D72}" srcOrd="1" destOrd="0" presId="urn:microsoft.com/office/officeart/2005/8/layout/hierarchy1"/>
    <dgm:cxn modelId="{C107A4FF-E63E-48A4-B162-54C5487D4B16}" type="presParOf" srcId="{457823E0-287E-4918-BF56-80658A04FF21}" destId="{32573610-CAD4-4705-A7B8-511D42A6CE58}" srcOrd="2" destOrd="0" presId="urn:microsoft.com/office/officeart/2005/8/layout/hierarchy1"/>
    <dgm:cxn modelId="{28E0CA2C-A281-4D27-9A6B-7168541992A5}" type="presParOf" srcId="{457823E0-287E-4918-BF56-80658A04FF21}" destId="{041D60C3-58C8-4B73-89F6-1CD2F27AF465}" srcOrd="3" destOrd="0" presId="urn:microsoft.com/office/officeart/2005/8/layout/hierarchy1"/>
    <dgm:cxn modelId="{96176445-DDAF-4C25-A38D-D389C7F954F5}" type="presParOf" srcId="{041D60C3-58C8-4B73-89F6-1CD2F27AF465}" destId="{15DD54FA-4321-43CA-B929-5AA50F04D819}" srcOrd="0" destOrd="0" presId="urn:microsoft.com/office/officeart/2005/8/layout/hierarchy1"/>
    <dgm:cxn modelId="{568CCCC2-D5C9-407D-A926-25D5604EFA75}" type="presParOf" srcId="{15DD54FA-4321-43CA-B929-5AA50F04D819}" destId="{6A955049-D9F3-41A6-A919-2F54D7E9D0B2}" srcOrd="0" destOrd="0" presId="urn:microsoft.com/office/officeart/2005/8/layout/hierarchy1"/>
    <dgm:cxn modelId="{37DA3422-5620-4692-81D8-01B8977550D5}" type="presParOf" srcId="{15DD54FA-4321-43CA-B929-5AA50F04D819}" destId="{205FC4D6-EF02-4C4C-BA45-B80CE57E4DC7}" srcOrd="1" destOrd="0" presId="urn:microsoft.com/office/officeart/2005/8/layout/hierarchy1"/>
    <dgm:cxn modelId="{4ED1E1E7-2F04-4605-A47F-15DED973EAC8}" type="presParOf" srcId="{041D60C3-58C8-4B73-89F6-1CD2F27AF465}" destId="{A39D3507-2176-4D47-9A76-4A91487AA7F5}" srcOrd="1" destOrd="0" presId="urn:microsoft.com/office/officeart/2005/8/layout/hierarchy1"/>
    <dgm:cxn modelId="{828F6151-1CDF-47E8-A355-EEF44D61F9BD}" type="presParOf" srcId="{457823E0-287E-4918-BF56-80658A04FF21}" destId="{4DFA7FB0-610E-44FE-A86E-51290CFF0959}" srcOrd="4" destOrd="0" presId="urn:microsoft.com/office/officeart/2005/8/layout/hierarchy1"/>
    <dgm:cxn modelId="{20FAD290-1F46-4319-AA23-4D4EB3A84D4F}" type="presParOf" srcId="{457823E0-287E-4918-BF56-80658A04FF21}" destId="{D8DB79FF-79D7-4914-8A71-637A3E983636}" srcOrd="5" destOrd="0" presId="urn:microsoft.com/office/officeart/2005/8/layout/hierarchy1"/>
    <dgm:cxn modelId="{4479FE9C-4DE5-4878-AB17-9812F3C64BDA}" type="presParOf" srcId="{D8DB79FF-79D7-4914-8A71-637A3E983636}" destId="{BD909B93-8C2A-4635-A0A7-0430EB379986}" srcOrd="0" destOrd="0" presId="urn:microsoft.com/office/officeart/2005/8/layout/hierarchy1"/>
    <dgm:cxn modelId="{32D9EC44-735F-43A9-A5F9-FDF6A3C38268}" type="presParOf" srcId="{BD909B93-8C2A-4635-A0A7-0430EB379986}" destId="{E619C53E-8E96-4B92-836D-F9C1F6BCBD7F}" srcOrd="0" destOrd="0" presId="urn:microsoft.com/office/officeart/2005/8/layout/hierarchy1"/>
    <dgm:cxn modelId="{BC9A15C0-19A5-4240-AF37-51C0F09D32F3}" type="presParOf" srcId="{BD909B93-8C2A-4635-A0A7-0430EB379986}" destId="{261D15FF-349E-4818-A632-FA7A4CAA927C}" srcOrd="1" destOrd="0" presId="urn:microsoft.com/office/officeart/2005/8/layout/hierarchy1"/>
    <dgm:cxn modelId="{B643839B-0783-40DD-A870-843AB5398024}" type="presParOf" srcId="{D8DB79FF-79D7-4914-8A71-637A3E983636}" destId="{0DD6A118-5D0C-4F4D-AF68-C35E5F8088B5}" srcOrd="1" destOrd="0" presId="urn:microsoft.com/office/officeart/2005/8/layout/hierarchy1"/>
    <dgm:cxn modelId="{4FAC4E2F-EC74-49CA-BF5A-497902A5E9EC}" type="presParOf" srcId="{457823E0-287E-4918-BF56-80658A04FF21}" destId="{A003880F-7553-41B3-A2AA-321A3E04A99B}" srcOrd="6" destOrd="0" presId="urn:microsoft.com/office/officeart/2005/8/layout/hierarchy1"/>
    <dgm:cxn modelId="{59C69D71-A0E8-4605-915A-FD41486EE432}" type="presParOf" srcId="{457823E0-287E-4918-BF56-80658A04FF21}" destId="{B1C6DFA7-6A15-4E38-A5D3-F2D58790C80D}" srcOrd="7" destOrd="0" presId="urn:microsoft.com/office/officeart/2005/8/layout/hierarchy1"/>
    <dgm:cxn modelId="{B1731C51-1FF6-411A-826A-B33EBE69E699}" type="presParOf" srcId="{B1C6DFA7-6A15-4E38-A5D3-F2D58790C80D}" destId="{E3B3F686-2A56-4EB4-8532-2A17D1A8B3C8}" srcOrd="0" destOrd="0" presId="urn:microsoft.com/office/officeart/2005/8/layout/hierarchy1"/>
    <dgm:cxn modelId="{85A98932-1561-4748-AFA8-FB9FCC5191CB}" type="presParOf" srcId="{E3B3F686-2A56-4EB4-8532-2A17D1A8B3C8}" destId="{368F4549-C6E6-4D89-B518-98747B272806}" srcOrd="0" destOrd="0" presId="urn:microsoft.com/office/officeart/2005/8/layout/hierarchy1"/>
    <dgm:cxn modelId="{AD2EDABD-4D19-472F-8D53-448BB7607BF4}" type="presParOf" srcId="{E3B3F686-2A56-4EB4-8532-2A17D1A8B3C8}" destId="{25B3F9DC-C1A8-4B6F-B8F4-E9EAF2756433}" srcOrd="1" destOrd="0" presId="urn:microsoft.com/office/officeart/2005/8/layout/hierarchy1"/>
    <dgm:cxn modelId="{46551463-00C7-40EE-9945-F6F50E96259C}" type="presParOf" srcId="{B1C6DFA7-6A15-4E38-A5D3-F2D58790C80D}" destId="{63E5E84F-6753-4FF6-8975-9BFBB600A684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DC6287-A9D1-4E7A-A317-8C82AF4B8CC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E04BBC-5169-4858-A502-87AD02BE5EEC}">
      <dgm:prSet phldrT="[Texto]" custT="1"/>
      <dgm:spPr/>
      <dgm:t>
        <a:bodyPr/>
        <a:lstStyle/>
        <a:p>
          <a:r>
            <a:rPr lang="en-US" sz="3000" dirty="0" smtClean="0"/>
            <a:t>IMC</a:t>
          </a:r>
          <a:endParaRPr lang="en-US" sz="3000" dirty="0"/>
        </a:p>
      </dgm:t>
    </dgm:pt>
    <dgm:pt modelId="{73BF446D-F6F0-4584-B7D7-DBAC9A87E612}" type="parTrans" cxnId="{4C1B052A-D389-418A-995F-F3D90548B354}">
      <dgm:prSet/>
      <dgm:spPr/>
      <dgm:t>
        <a:bodyPr/>
        <a:lstStyle/>
        <a:p>
          <a:endParaRPr lang="en-US"/>
        </a:p>
      </dgm:t>
    </dgm:pt>
    <dgm:pt modelId="{C6C1AA1A-E006-4BF8-8551-8928601E06CD}" type="sibTrans" cxnId="{4C1B052A-D389-418A-995F-F3D90548B354}">
      <dgm:prSet/>
      <dgm:spPr/>
      <dgm:t>
        <a:bodyPr/>
        <a:lstStyle/>
        <a:p>
          <a:endParaRPr lang="en-US"/>
        </a:p>
      </dgm:t>
    </dgm:pt>
    <dgm:pt modelId="{6CA38CF1-9FE0-466D-BF69-CDEE6749D7D7}">
      <dgm:prSet phldrT="[Texto]"/>
      <dgm:spPr/>
      <dgm:t>
        <a:bodyPr/>
        <a:lstStyle/>
        <a:p>
          <a:r>
            <a:rPr lang="en-US" dirty="0" smtClean="0"/>
            <a:t>18,38</a:t>
          </a:r>
          <a:endParaRPr lang="en-US" dirty="0"/>
        </a:p>
      </dgm:t>
    </dgm:pt>
    <dgm:pt modelId="{4138312B-3480-48D0-9FF7-B386C4F50F02}" type="parTrans" cxnId="{81741FD3-7374-430B-BB03-D38FDAF385C5}">
      <dgm:prSet/>
      <dgm:spPr/>
      <dgm:t>
        <a:bodyPr/>
        <a:lstStyle/>
        <a:p>
          <a:endParaRPr lang="en-US"/>
        </a:p>
      </dgm:t>
    </dgm:pt>
    <dgm:pt modelId="{537AF502-9C16-47BF-B696-75EB66B1B43E}" type="sibTrans" cxnId="{81741FD3-7374-430B-BB03-D38FDAF385C5}">
      <dgm:prSet/>
      <dgm:spPr/>
      <dgm:t>
        <a:bodyPr/>
        <a:lstStyle/>
        <a:p>
          <a:endParaRPr lang="en-US"/>
        </a:p>
      </dgm:t>
    </dgm:pt>
    <dgm:pt modelId="{69E439BF-198C-4355-B908-587CFAAF30D8}">
      <dgm:prSet phldrT="[Texto]"/>
      <dgm:spPr/>
      <dgm:t>
        <a:bodyPr/>
        <a:lstStyle/>
        <a:p>
          <a:r>
            <a:rPr lang="en-US" dirty="0" smtClean="0"/>
            <a:t>19,99</a:t>
          </a:r>
          <a:endParaRPr lang="en-US" dirty="0"/>
        </a:p>
      </dgm:t>
    </dgm:pt>
    <dgm:pt modelId="{23B11142-D217-4A7B-BE92-6E3884C63973}" type="parTrans" cxnId="{CDC19204-3E22-4CC3-8F67-9A477DD77A26}">
      <dgm:prSet/>
      <dgm:spPr/>
      <dgm:t>
        <a:bodyPr/>
        <a:lstStyle/>
        <a:p>
          <a:endParaRPr lang="en-US"/>
        </a:p>
      </dgm:t>
    </dgm:pt>
    <dgm:pt modelId="{19B36578-C47B-418A-ACE6-C51782612FE6}" type="sibTrans" cxnId="{CDC19204-3E22-4CC3-8F67-9A477DD77A26}">
      <dgm:prSet/>
      <dgm:spPr/>
      <dgm:t>
        <a:bodyPr/>
        <a:lstStyle/>
        <a:p>
          <a:endParaRPr lang="en-US"/>
        </a:p>
      </dgm:t>
    </dgm:pt>
    <dgm:pt modelId="{C137CA65-E62A-4A16-840D-DA6CAFD1D04C}">
      <dgm:prSet phldrT="[Texto]"/>
      <dgm:spPr/>
      <dgm:t>
        <a:bodyPr/>
        <a:lstStyle/>
        <a:p>
          <a:r>
            <a:rPr lang="en-US" dirty="0" smtClean="0"/>
            <a:t>22,22</a:t>
          </a:r>
          <a:endParaRPr lang="en-US" dirty="0"/>
        </a:p>
      </dgm:t>
    </dgm:pt>
    <dgm:pt modelId="{F6EF8FDE-F50E-4652-9922-8046502A5374}" type="parTrans" cxnId="{4AF7451C-A559-459F-8B2B-96A530708E79}">
      <dgm:prSet/>
      <dgm:spPr/>
      <dgm:t>
        <a:bodyPr/>
        <a:lstStyle/>
        <a:p>
          <a:endParaRPr lang="en-US"/>
        </a:p>
      </dgm:t>
    </dgm:pt>
    <dgm:pt modelId="{ABBF24CE-C9FD-4AF6-9F0D-9C1F93BE5015}" type="sibTrans" cxnId="{4AF7451C-A559-459F-8B2B-96A530708E79}">
      <dgm:prSet/>
      <dgm:spPr/>
      <dgm:t>
        <a:bodyPr/>
        <a:lstStyle/>
        <a:p>
          <a:endParaRPr lang="en-US"/>
        </a:p>
      </dgm:t>
    </dgm:pt>
    <dgm:pt modelId="{F55960D0-729B-4757-8913-C402E5D8CBA5}">
      <dgm:prSet phldrT="[Texto]"/>
      <dgm:spPr/>
      <dgm:t>
        <a:bodyPr/>
        <a:lstStyle/>
        <a:p>
          <a:r>
            <a:rPr lang="en-US" dirty="0" smtClean="0"/>
            <a:t>24,50</a:t>
          </a:r>
          <a:endParaRPr lang="en-US" dirty="0"/>
        </a:p>
      </dgm:t>
    </dgm:pt>
    <dgm:pt modelId="{111D4299-7665-489A-9B78-08E02F4D3128}" type="parTrans" cxnId="{B42A8D0C-1396-42B8-97F6-4390FA508929}">
      <dgm:prSet/>
      <dgm:spPr/>
      <dgm:t>
        <a:bodyPr/>
        <a:lstStyle/>
        <a:p>
          <a:endParaRPr lang="en-US"/>
        </a:p>
      </dgm:t>
    </dgm:pt>
    <dgm:pt modelId="{CECE2617-4572-4D86-AC7D-8FA3BB1B1914}" type="sibTrans" cxnId="{B42A8D0C-1396-42B8-97F6-4390FA508929}">
      <dgm:prSet/>
      <dgm:spPr/>
      <dgm:t>
        <a:bodyPr/>
        <a:lstStyle/>
        <a:p>
          <a:endParaRPr lang="en-US"/>
        </a:p>
      </dgm:t>
    </dgm:pt>
    <dgm:pt modelId="{BA8C85E8-C871-4469-9F40-5005316474D3}">
      <dgm:prSet phldrT="[Texto]"/>
      <dgm:spPr/>
      <dgm:t>
        <a:bodyPr/>
        <a:lstStyle/>
        <a:p>
          <a:r>
            <a:rPr lang="en-US" dirty="0" smtClean="0"/>
            <a:t>31,31</a:t>
          </a:r>
          <a:endParaRPr lang="en-US" dirty="0"/>
        </a:p>
      </dgm:t>
    </dgm:pt>
    <dgm:pt modelId="{35D1FD50-A798-4B50-80EC-E5BE73FCCBED}" type="parTrans" cxnId="{B1F745C2-EB90-4DAF-B23F-990FE048F052}">
      <dgm:prSet/>
      <dgm:spPr/>
      <dgm:t>
        <a:bodyPr/>
        <a:lstStyle/>
        <a:p>
          <a:endParaRPr lang="en-US"/>
        </a:p>
      </dgm:t>
    </dgm:pt>
    <dgm:pt modelId="{73696BE3-0B03-4909-AD31-478B3632F904}" type="sibTrans" cxnId="{B1F745C2-EB90-4DAF-B23F-990FE048F052}">
      <dgm:prSet/>
      <dgm:spPr/>
      <dgm:t>
        <a:bodyPr/>
        <a:lstStyle/>
        <a:p>
          <a:endParaRPr lang="en-US"/>
        </a:p>
      </dgm:t>
    </dgm:pt>
    <dgm:pt modelId="{6BB6092E-F4F4-4061-8EFE-1F529637EC4F}" type="pres">
      <dgm:prSet presAssocID="{7FDC6287-A9D1-4E7A-A317-8C82AF4B8C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EFBDA6-9C75-4630-81AE-937922EEF069}" type="pres">
      <dgm:prSet presAssocID="{B9E04BBC-5169-4858-A502-87AD02BE5EEC}" presName="hierRoot1" presStyleCnt="0"/>
      <dgm:spPr/>
    </dgm:pt>
    <dgm:pt modelId="{8A2F3101-42E5-46FC-AF2D-9F3F22BA9E9C}" type="pres">
      <dgm:prSet presAssocID="{B9E04BBC-5169-4858-A502-87AD02BE5EEC}" presName="composite" presStyleCnt="0"/>
      <dgm:spPr/>
    </dgm:pt>
    <dgm:pt modelId="{A97E088E-78D6-4200-ADDA-3CE1E31A4407}" type="pres">
      <dgm:prSet presAssocID="{B9E04BBC-5169-4858-A502-87AD02BE5EEC}" presName="background" presStyleLbl="node0" presStyleIdx="0" presStyleCnt="1"/>
      <dgm:spPr/>
    </dgm:pt>
    <dgm:pt modelId="{A194679E-661F-4A0B-A62C-4354948E9E74}" type="pres">
      <dgm:prSet presAssocID="{B9E04BBC-5169-4858-A502-87AD02BE5EEC}" presName="text" presStyleLbl="fgAcc0" presStyleIdx="0" presStyleCnt="1" custScaleX="323325" custScaleY="2254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823E0-287E-4918-BF56-80658A04FF21}" type="pres">
      <dgm:prSet presAssocID="{B9E04BBC-5169-4858-A502-87AD02BE5EEC}" presName="hierChild2" presStyleCnt="0"/>
      <dgm:spPr/>
    </dgm:pt>
    <dgm:pt modelId="{AF304FC9-65D9-4ECF-8DC9-4D676C95F502}" type="pres">
      <dgm:prSet presAssocID="{4138312B-3480-48D0-9FF7-B386C4F50F02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E2C81C3-294B-474B-B5BF-F67B257A9408}" type="pres">
      <dgm:prSet presAssocID="{6CA38CF1-9FE0-466D-BF69-CDEE6749D7D7}" presName="hierRoot2" presStyleCnt="0"/>
      <dgm:spPr/>
    </dgm:pt>
    <dgm:pt modelId="{BB1C881E-E5E8-487B-AFBB-79ED6F1DFDC0}" type="pres">
      <dgm:prSet presAssocID="{6CA38CF1-9FE0-466D-BF69-CDEE6749D7D7}" presName="composite2" presStyleCnt="0"/>
      <dgm:spPr/>
    </dgm:pt>
    <dgm:pt modelId="{D4A29FD2-0528-418F-8C48-1197B1737374}" type="pres">
      <dgm:prSet presAssocID="{6CA38CF1-9FE0-466D-BF69-CDEE6749D7D7}" presName="background2" presStyleLbl="node2" presStyleIdx="0" presStyleCnt="5"/>
      <dgm:spPr/>
    </dgm:pt>
    <dgm:pt modelId="{72CACBA2-5389-4BB3-B935-FEE08AF5DE4B}" type="pres">
      <dgm:prSet presAssocID="{6CA38CF1-9FE0-466D-BF69-CDEE6749D7D7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F23DF-978D-4E59-B445-6C792FC27D72}" type="pres">
      <dgm:prSet presAssocID="{6CA38CF1-9FE0-466D-BF69-CDEE6749D7D7}" presName="hierChild3" presStyleCnt="0"/>
      <dgm:spPr/>
    </dgm:pt>
    <dgm:pt modelId="{32573610-CAD4-4705-A7B8-511D42A6CE58}" type="pres">
      <dgm:prSet presAssocID="{23B11142-D217-4A7B-BE92-6E3884C63973}" presName="Name10" presStyleLbl="parChTrans1D2" presStyleIdx="1" presStyleCnt="5"/>
      <dgm:spPr/>
      <dgm:t>
        <a:bodyPr/>
        <a:lstStyle/>
        <a:p>
          <a:endParaRPr lang="en-US"/>
        </a:p>
      </dgm:t>
    </dgm:pt>
    <dgm:pt modelId="{041D60C3-58C8-4B73-89F6-1CD2F27AF465}" type="pres">
      <dgm:prSet presAssocID="{69E439BF-198C-4355-B908-587CFAAF30D8}" presName="hierRoot2" presStyleCnt="0"/>
      <dgm:spPr/>
    </dgm:pt>
    <dgm:pt modelId="{15DD54FA-4321-43CA-B929-5AA50F04D819}" type="pres">
      <dgm:prSet presAssocID="{69E439BF-198C-4355-B908-587CFAAF30D8}" presName="composite2" presStyleCnt="0"/>
      <dgm:spPr/>
    </dgm:pt>
    <dgm:pt modelId="{6A955049-D9F3-41A6-A919-2F54D7E9D0B2}" type="pres">
      <dgm:prSet presAssocID="{69E439BF-198C-4355-B908-587CFAAF30D8}" presName="background2" presStyleLbl="node2" presStyleIdx="1" presStyleCnt="5"/>
      <dgm:spPr/>
    </dgm:pt>
    <dgm:pt modelId="{205FC4D6-EF02-4C4C-BA45-B80CE57E4DC7}" type="pres">
      <dgm:prSet presAssocID="{69E439BF-198C-4355-B908-587CFAAF30D8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D3507-2176-4D47-9A76-4A91487AA7F5}" type="pres">
      <dgm:prSet presAssocID="{69E439BF-198C-4355-B908-587CFAAF30D8}" presName="hierChild3" presStyleCnt="0"/>
      <dgm:spPr/>
    </dgm:pt>
    <dgm:pt modelId="{D66168A9-C756-495C-AC2B-2C875E228C8A}" type="pres">
      <dgm:prSet presAssocID="{F6EF8FDE-F50E-4652-9922-8046502A5374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AFA4CD1-9324-4B30-9942-8A372E47149F}" type="pres">
      <dgm:prSet presAssocID="{C137CA65-E62A-4A16-840D-DA6CAFD1D04C}" presName="hierRoot2" presStyleCnt="0"/>
      <dgm:spPr/>
    </dgm:pt>
    <dgm:pt modelId="{B2FA0920-5E44-4A16-B120-39B703393604}" type="pres">
      <dgm:prSet presAssocID="{C137CA65-E62A-4A16-840D-DA6CAFD1D04C}" presName="composite2" presStyleCnt="0"/>
      <dgm:spPr/>
    </dgm:pt>
    <dgm:pt modelId="{C61461A5-07F6-439A-9BF1-778CC8DD665D}" type="pres">
      <dgm:prSet presAssocID="{C137CA65-E62A-4A16-840D-DA6CAFD1D04C}" presName="background2" presStyleLbl="node2" presStyleIdx="2" presStyleCnt="5"/>
      <dgm:spPr/>
    </dgm:pt>
    <dgm:pt modelId="{34D680FD-17E6-493B-89EB-1EFD535DC427}" type="pres">
      <dgm:prSet presAssocID="{C137CA65-E62A-4A16-840D-DA6CAFD1D04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8F143F-2837-45D6-9E8B-7D4C2AA3FFAC}" type="pres">
      <dgm:prSet presAssocID="{C137CA65-E62A-4A16-840D-DA6CAFD1D04C}" presName="hierChild3" presStyleCnt="0"/>
      <dgm:spPr/>
    </dgm:pt>
    <dgm:pt modelId="{04CA3FC6-AD0F-4D43-A4DE-9ED148D72EA4}" type="pres">
      <dgm:prSet presAssocID="{111D4299-7665-489A-9B78-08E02F4D3128}" presName="Name10" presStyleLbl="parChTrans1D2" presStyleIdx="3" presStyleCnt="5"/>
      <dgm:spPr/>
      <dgm:t>
        <a:bodyPr/>
        <a:lstStyle/>
        <a:p>
          <a:endParaRPr lang="en-US"/>
        </a:p>
      </dgm:t>
    </dgm:pt>
    <dgm:pt modelId="{675E2325-E439-4428-B552-4B96AF8357A7}" type="pres">
      <dgm:prSet presAssocID="{F55960D0-729B-4757-8913-C402E5D8CBA5}" presName="hierRoot2" presStyleCnt="0"/>
      <dgm:spPr/>
    </dgm:pt>
    <dgm:pt modelId="{6F4A0D90-3E56-4E76-9060-D17D7FE6F77F}" type="pres">
      <dgm:prSet presAssocID="{F55960D0-729B-4757-8913-C402E5D8CBA5}" presName="composite2" presStyleCnt="0"/>
      <dgm:spPr/>
    </dgm:pt>
    <dgm:pt modelId="{7B6148F7-C3A3-44D3-B223-00BC23D8DA57}" type="pres">
      <dgm:prSet presAssocID="{F55960D0-729B-4757-8913-C402E5D8CBA5}" presName="background2" presStyleLbl="node2" presStyleIdx="3" presStyleCnt="5"/>
      <dgm:spPr/>
    </dgm:pt>
    <dgm:pt modelId="{4510EAED-E54B-4F46-AA7D-BB5E91AC355F}" type="pres">
      <dgm:prSet presAssocID="{F55960D0-729B-4757-8913-C402E5D8CBA5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3F5BB-BFC3-4CBC-87A7-E5C9A293CB9F}" type="pres">
      <dgm:prSet presAssocID="{F55960D0-729B-4757-8913-C402E5D8CBA5}" presName="hierChild3" presStyleCnt="0"/>
      <dgm:spPr/>
    </dgm:pt>
    <dgm:pt modelId="{223BA696-B755-4CA8-AFFC-55E146210EC3}" type="pres">
      <dgm:prSet presAssocID="{35D1FD50-A798-4B50-80EC-E5BE73FCCBE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6F0114E8-6404-472A-BB09-49801F12595B}" type="pres">
      <dgm:prSet presAssocID="{BA8C85E8-C871-4469-9F40-5005316474D3}" presName="hierRoot2" presStyleCnt="0"/>
      <dgm:spPr/>
    </dgm:pt>
    <dgm:pt modelId="{5AD8EC0E-57F4-43E5-8A28-0E120E84531D}" type="pres">
      <dgm:prSet presAssocID="{BA8C85E8-C871-4469-9F40-5005316474D3}" presName="composite2" presStyleCnt="0"/>
      <dgm:spPr/>
    </dgm:pt>
    <dgm:pt modelId="{DE1A1797-2C31-402B-B6AF-F23C337672B3}" type="pres">
      <dgm:prSet presAssocID="{BA8C85E8-C871-4469-9F40-5005316474D3}" presName="background2" presStyleLbl="node2" presStyleIdx="4" presStyleCnt="5"/>
      <dgm:spPr/>
    </dgm:pt>
    <dgm:pt modelId="{4A94407B-60E2-4E70-AE6C-146D5A147121}" type="pres">
      <dgm:prSet presAssocID="{BA8C85E8-C871-4469-9F40-5005316474D3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75A5EC-AF18-4264-AA68-F15712773412}" type="pres">
      <dgm:prSet presAssocID="{BA8C85E8-C871-4469-9F40-5005316474D3}" presName="hierChild3" presStyleCnt="0"/>
      <dgm:spPr/>
    </dgm:pt>
  </dgm:ptLst>
  <dgm:cxnLst>
    <dgm:cxn modelId="{81741FD3-7374-430B-BB03-D38FDAF385C5}" srcId="{B9E04BBC-5169-4858-A502-87AD02BE5EEC}" destId="{6CA38CF1-9FE0-466D-BF69-CDEE6749D7D7}" srcOrd="0" destOrd="0" parTransId="{4138312B-3480-48D0-9FF7-B386C4F50F02}" sibTransId="{537AF502-9C16-47BF-B696-75EB66B1B43E}"/>
    <dgm:cxn modelId="{DED90647-4B24-4D27-9C17-E6F058694D65}" type="presOf" srcId="{23B11142-D217-4A7B-BE92-6E3884C63973}" destId="{32573610-CAD4-4705-A7B8-511D42A6CE58}" srcOrd="0" destOrd="0" presId="urn:microsoft.com/office/officeart/2005/8/layout/hierarchy1"/>
    <dgm:cxn modelId="{1240368B-C6E9-4B56-8BE9-E37981E49B71}" type="presOf" srcId="{6CA38CF1-9FE0-466D-BF69-CDEE6749D7D7}" destId="{72CACBA2-5389-4BB3-B935-FEE08AF5DE4B}" srcOrd="0" destOrd="0" presId="urn:microsoft.com/office/officeart/2005/8/layout/hierarchy1"/>
    <dgm:cxn modelId="{B1F745C2-EB90-4DAF-B23F-990FE048F052}" srcId="{B9E04BBC-5169-4858-A502-87AD02BE5EEC}" destId="{BA8C85E8-C871-4469-9F40-5005316474D3}" srcOrd="4" destOrd="0" parTransId="{35D1FD50-A798-4B50-80EC-E5BE73FCCBED}" sibTransId="{73696BE3-0B03-4909-AD31-478B3632F904}"/>
    <dgm:cxn modelId="{C733D072-8FE6-4608-A843-FE6E4635B96E}" type="presOf" srcId="{69E439BF-198C-4355-B908-587CFAAF30D8}" destId="{205FC4D6-EF02-4C4C-BA45-B80CE57E4DC7}" srcOrd="0" destOrd="0" presId="urn:microsoft.com/office/officeart/2005/8/layout/hierarchy1"/>
    <dgm:cxn modelId="{9B960CC3-F269-4F69-AD18-A7DDB08DFA18}" type="presOf" srcId="{C137CA65-E62A-4A16-840D-DA6CAFD1D04C}" destId="{34D680FD-17E6-493B-89EB-1EFD535DC427}" srcOrd="0" destOrd="0" presId="urn:microsoft.com/office/officeart/2005/8/layout/hierarchy1"/>
    <dgm:cxn modelId="{4AF7451C-A559-459F-8B2B-96A530708E79}" srcId="{B9E04BBC-5169-4858-A502-87AD02BE5EEC}" destId="{C137CA65-E62A-4A16-840D-DA6CAFD1D04C}" srcOrd="2" destOrd="0" parTransId="{F6EF8FDE-F50E-4652-9922-8046502A5374}" sibTransId="{ABBF24CE-C9FD-4AF6-9F0D-9C1F93BE5015}"/>
    <dgm:cxn modelId="{D603A80D-32B5-409E-A7A0-434901BF6C83}" type="presOf" srcId="{7FDC6287-A9D1-4E7A-A317-8C82AF4B8CC2}" destId="{6BB6092E-F4F4-4061-8EFE-1F529637EC4F}" srcOrd="0" destOrd="0" presId="urn:microsoft.com/office/officeart/2005/8/layout/hierarchy1"/>
    <dgm:cxn modelId="{026A8E5B-9635-4DDE-9C59-5E9D213B9C76}" type="presOf" srcId="{F6EF8FDE-F50E-4652-9922-8046502A5374}" destId="{D66168A9-C756-495C-AC2B-2C875E228C8A}" srcOrd="0" destOrd="0" presId="urn:microsoft.com/office/officeart/2005/8/layout/hierarchy1"/>
    <dgm:cxn modelId="{B42A8D0C-1396-42B8-97F6-4390FA508929}" srcId="{B9E04BBC-5169-4858-A502-87AD02BE5EEC}" destId="{F55960D0-729B-4757-8913-C402E5D8CBA5}" srcOrd="3" destOrd="0" parTransId="{111D4299-7665-489A-9B78-08E02F4D3128}" sibTransId="{CECE2617-4572-4D86-AC7D-8FA3BB1B1914}"/>
    <dgm:cxn modelId="{4C1B052A-D389-418A-995F-F3D90548B354}" srcId="{7FDC6287-A9D1-4E7A-A317-8C82AF4B8CC2}" destId="{B9E04BBC-5169-4858-A502-87AD02BE5EEC}" srcOrd="0" destOrd="0" parTransId="{73BF446D-F6F0-4584-B7D7-DBAC9A87E612}" sibTransId="{C6C1AA1A-E006-4BF8-8551-8928601E06CD}"/>
    <dgm:cxn modelId="{58F7FC8C-32F0-461B-862D-D7FB60FE1117}" type="presOf" srcId="{35D1FD50-A798-4B50-80EC-E5BE73FCCBED}" destId="{223BA696-B755-4CA8-AFFC-55E146210EC3}" srcOrd="0" destOrd="0" presId="urn:microsoft.com/office/officeart/2005/8/layout/hierarchy1"/>
    <dgm:cxn modelId="{AB317724-52C8-4A69-8BCA-6F6A66B6C3F9}" type="presOf" srcId="{F55960D0-729B-4757-8913-C402E5D8CBA5}" destId="{4510EAED-E54B-4F46-AA7D-BB5E91AC355F}" srcOrd="0" destOrd="0" presId="urn:microsoft.com/office/officeart/2005/8/layout/hierarchy1"/>
    <dgm:cxn modelId="{CDC19204-3E22-4CC3-8F67-9A477DD77A26}" srcId="{B9E04BBC-5169-4858-A502-87AD02BE5EEC}" destId="{69E439BF-198C-4355-B908-587CFAAF30D8}" srcOrd="1" destOrd="0" parTransId="{23B11142-D217-4A7B-BE92-6E3884C63973}" sibTransId="{19B36578-C47B-418A-ACE6-C51782612FE6}"/>
    <dgm:cxn modelId="{5F024C3F-DBC0-462F-945A-A77BAC6EEAC7}" type="presOf" srcId="{4138312B-3480-48D0-9FF7-B386C4F50F02}" destId="{AF304FC9-65D9-4ECF-8DC9-4D676C95F502}" srcOrd="0" destOrd="0" presId="urn:microsoft.com/office/officeart/2005/8/layout/hierarchy1"/>
    <dgm:cxn modelId="{C3EF5DBF-BFDF-4817-82AE-B7D169079974}" type="presOf" srcId="{BA8C85E8-C871-4469-9F40-5005316474D3}" destId="{4A94407B-60E2-4E70-AE6C-146D5A147121}" srcOrd="0" destOrd="0" presId="urn:microsoft.com/office/officeart/2005/8/layout/hierarchy1"/>
    <dgm:cxn modelId="{B6332A6C-47B7-4DF8-9505-AF114ABCC410}" type="presOf" srcId="{111D4299-7665-489A-9B78-08E02F4D3128}" destId="{04CA3FC6-AD0F-4D43-A4DE-9ED148D72EA4}" srcOrd="0" destOrd="0" presId="urn:microsoft.com/office/officeart/2005/8/layout/hierarchy1"/>
    <dgm:cxn modelId="{2933D688-B77D-417E-B1FF-ED5BBE27CE7F}" type="presOf" srcId="{B9E04BBC-5169-4858-A502-87AD02BE5EEC}" destId="{A194679E-661F-4A0B-A62C-4354948E9E74}" srcOrd="0" destOrd="0" presId="urn:microsoft.com/office/officeart/2005/8/layout/hierarchy1"/>
    <dgm:cxn modelId="{47BA37EB-DBB3-4317-9935-8FAB780460B7}" type="presParOf" srcId="{6BB6092E-F4F4-4061-8EFE-1F529637EC4F}" destId="{C1EFBDA6-9C75-4630-81AE-937922EEF069}" srcOrd="0" destOrd="0" presId="urn:microsoft.com/office/officeart/2005/8/layout/hierarchy1"/>
    <dgm:cxn modelId="{12D570DB-ACA9-40EB-BEB6-1947AD89A43B}" type="presParOf" srcId="{C1EFBDA6-9C75-4630-81AE-937922EEF069}" destId="{8A2F3101-42E5-46FC-AF2D-9F3F22BA9E9C}" srcOrd="0" destOrd="0" presId="urn:microsoft.com/office/officeart/2005/8/layout/hierarchy1"/>
    <dgm:cxn modelId="{17D67D17-B473-4180-B54A-DAF2B07A612C}" type="presParOf" srcId="{8A2F3101-42E5-46FC-AF2D-9F3F22BA9E9C}" destId="{A97E088E-78D6-4200-ADDA-3CE1E31A4407}" srcOrd="0" destOrd="0" presId="urn:microsoft.com/office/officeart/2005/8/layout/hierarchy1"/>
    <dgm:cxn modelId="{6876A358-1D00-4699-8064-AB330B88A718}" type="presParOf" srcId="{8A2F3101-42E5-46FC-AF2D-9F3F22BA9E9C}" destId="{A194679E-661F-4A0B-A62C-4354948E9E74}" srcOrd="1" destOrd="0" presId="urn:microsoft.com/office/officeart/2005/8/layout/hierarchy1"/>
    <dgm:cxn modelId="{53715E71-515E-4A4A-A893-A04BFF6E3575}" type="presParOf" srcId="{C1EFBDA6-9C75-4630-81AE-937922EEF069}" destId="{457823E0-287E-4918-BF56-80658A04FF21}" srcOrd="1" destOrd="0" presId="urn:microsoft.com/office/officeart/2005/8/layout/hierarchy1"/>
    <dgm:cxn modelId="{A51DF4E1-8E90-4158-B3C9-B2CB973C79F9}" type="presParOf" srcId="{457823E0-287E-4918-BF56-80658A04FF21}" destId="{AF304FC9-65D9-4ECF-8DC9-4D676C95F502}" srcOrd="0" destOrd="0" presId="urn:microsoft.com/office/officeart/2005/8/layout/hierarchy1"/>
    <dgm:cxn modelId="{6446B5DB-A3F9-41B9-AFC7-5545D578CF94}" type="presParOf" srcId="{457823E0-287E-4918-BF56-80658A04FF21}" destId="{2E2C81C3-294B-474B-B5BF-F67B257A9408}" srcOrd="1" destOrd="0" presId="urn:microsoft.com/office/officeart/2005/8/layout/hierarchy1"/>
    <dgm:cxn modelId="{E56C0967-C1FA-4B7B-8CE8-FF94035879A8}" type="presParOf" srcId="{2E2C81C3-294B-474B-B5BF-F67B257A9408}" destId="{BB1C881E-E5E8-487B-AFBB-79ED6F1DFDC0}" srcOrd="0" destOrd="0" presId="urn:microsoft.com/office/officeart/2005/8/layout/hierarchy1"/>
    <dgm:cxn modelId="{4DA3D9F8-462D-4D5E-B521-D63DBC67CC52}" type="presParOf" srcId="{BB1C881E-E5E8-487B-AFBB-79ED6F1DFDC0}" destId="{D4A29FD2-0528-418F-8C48-1197B1737374}" srcOrd="0" destOrd="0" presId="urn:microsoft.com/office/officeart/2005/8/layout/hierarchy1"/>
    <dgm:cxn modelId="{155674A6-0E84-43DE-ADEF-09AD8F84E508}" type="presParOf" srcId="{BB1C881E-E5E8-487B-AFBB-79ED6F1DFDC0}" destId="{72CACBA2-5389-4BB3-B935-FEE08AF5DE4B}" srcOrd="1" destOrd="0" presId="urn:microsoft.com/office/officeart/2005/8/layout/hierarchy1"/>
    <dgm:cxn modelId="{A2101D9C-0326-4046-82FD-5D38F6C0E3B6}" type="presParOf" srcId="{2E2C81C3-294B-474B-B5BF-F67B257A9408}" destId="{1EDF23DF-978D-4E59-B445-6C792FC27D72}" srcOrd="1" destOrd="0" presId="urn:microsoft.com/office/officeart/2005/8/layout/hierarchy1"/>
    <dgm:cxn modelId="{3B2A3CE8-E879-4E6E-B65C-B5CE540B7D70}" type="presParOf" srcId="{457823E0-287E-4918-BF56-80658A04FF21}" destId="{32573610-CAD4-4705-A7B8-511D42A6CE58}" srcOrd="2" destOrd="0" presId="urn:microsoft.com/office/officeart/2005/8/layout/hierarchy1"/>
    <dgm:cxn modelId="{AD59A681-3989-4411-935E-3F6C93974453}" type="presParOf" srcId="{457823E0-287E-4918-BF56-80658A04FF21}" destId="{041D60C3-58C8-4B73-89F6-1CD2F27AF465}" srcOrd="3" destOrd="0" presId="urn:microsoft.com/office/officeart/2005/8/layout/hierarchy1"/>
    <dgm:cxn modelId="{E322BDD1-87F0-4745-BB95-4581D49B32ED}" type="presParOf" srcId="{041D60C3-58C8-4B73-89F6-1CD2F27AF465}" destId="{15DD54FA-4321-43CA-B929-5AA50F04D819}" srcOrd="0" destOrd="0" presId="urn:microsoft.com/office/officeart/2005/8/layout/hierarchy1"/>
    <dgm:cxn modelId="{63FD3A52-31F4-45CB-B053-850776363C54}" type="presParOf" srcId="{15DD54FA-4321-43CA-B929-5AA50F04D819}" destId="{6A955049-D9F3-41A6-A919-2F54D7E9D0B2}" srcOrd="0" destOrd="0" presId="urn:microsoft.com/office/officeart/2005/8/layout/hierarchy1"/>
    <dgm:cxn modelId="{FE578CE8-31DD-4B3A-951E-18B32497DFA7}" type="presParOf" srcId="{15DD54FA-4321-43CA-B929-5AA50F04D819}" destId="{205FC4D6-EF02-4C4C-BA45-B80CE57E4DC7}" srcOrd="1" destOrd="0" presId="urn:microsoft.com/office/officeart/2005/8/layout/hierarchy1"/>
    <dgm:cxn modelId="{A2CA51DA-B989-4DBA-9424-D8194B81D672}" type="presParOf" srcId="{041D60C3-58C8-4B73-89F6-1CD2F27AF465}" destId="{A39D3507-2176-4D47-9A76-4A91487AA7F5}" srcOrd="1" destOrd="0" presId="urn:microsoft.com/office/officeart/2005/8/layout/hierarchy1"/>
    <dgm:cxn modelId="{66C4AD6B-B61C-45FD-9A8A-135F3AD891B2}" type="presParOf" srcId="{457823E0-287E-4918-BF56-80658A04FF21}" destId="{D66168A9-C756-495C-AC2B-2C875E228C8A}" srcOrd="4" destOrd="0" presId="urn:microsoft.com/office/officeart/2005/8/layout/hierarchy1"/>
    <dgm:cxn modelId="{4AA35ED7-3AB7-4854-9788-C83DB898C361}" type="presParOf" srcId="{457823E0-287E-4918-BF56-80658A04FF21}" destId="{5AFA4CD1-9324-4B30-9942-8A372E47149F}" srcOrd="5" destOrd="0" presId="urn:microsoft.com/office/officeart/2005/8/layout/hierarchy1"/>
    <dgm:cxn modelId="{9BEE47EB-B332-42B6-997A-15EB358AB69E}" type="presParOf" srcId="{5AFA4CD1-9324-4B30-9942-8A372E47149F}" destId="{B2FA0920-5E44-4A16-B120-39B703393604}" srcOrd="0" destOrd="0" presId="urn:microsoft.com/office/officeart/2005/8/layout/hierarchy1"/>
    <dgm:cxn modelId="{44F4601D-0C75-499C-88DE-9C8F033A7EF7}" type="presParOf" srcId="{B2FA0920-5E44-4A16-B120-39B703393604}" destId="{C61461A5-07F6-439A-9BF1-778CC8DD665D}" srcOrd="0" destOrd="0" presId="urn:microsoft.com/office/officeart/2005/8/layout/hierarchy1"/>
    <dgm:cxn modelId="{9F548A29-1096-4012-B6BD-82AD80B6118D}" type="presParOf" srcId="{B2FA0920-5E44-4A16-B120-39B703393604}" destId="{34D680FD-17E6-493B-89EB-1EFD535DC427}" srcOrd="1" destOrd="0" presId="urn:microsoft.com/office/officeart/2005/8/layout/hierarchy1"/>
    <dgm:cxn modelId="{FBDD0DE3-37F0-4CB1-9D5B-DD2D990AAB54}" type="presParOf" srcId="{5AFA4CD1-9324-4B30-9942-8A372E47149F}" destId="{588F143F-2837-45D6-9E8B-7D4C2AA3FFAC}" srcOrd="1" destOrd="0" presId="urn:microsoft.com/office/officeart/2005/8/layout/hierarchy1"/>
    <dgm:cxn modelId="{500ED791-2CEB-4F1D-BE57-20854E945291}" type="presParOf" srcId="{457823E0-287E-4918-BF56-80658A04FF21}" destId="{04CA3FC6-AD0F-4D43-A4DE-9ED148D72EA4}" srcOrd="6" destOrd="0" presId="urn:microsoft.com/office/officeart/2005/8/layout/hierarchy1"/>
    <dgm:cxn modelId="{673E767A-4DF8-4648-9B35-DA4EA0236CEF}" type="presParOf" srcId="{457823E0-287E-4918-BF56-80658A04FF21}" destId="{675E2325-E439-4428-B552-4B96AF8357A7}" srcOrd="7" destOrd="0" presId="urn:microsoft.com/office/officeart/2005/8/layout/hierarchy1"/>
    <dgm:cxn modelId="{D8E99EA0-7129-4E6B-9D07-67E24A683730}" type="presParOf" srcId="{675E2325-E439-4428-B552-4B96AF8357A7}" destId="{6F4A0D90-3E56-4E76-9060-D17D7FE6F77F}" srcOrd="0" destOrd="0" presId="urn:microsoft.com/office/officeart/2005/8/layout/hierarchy1"/>
    <dgm:cxn modelId="{460D9886-203E-46B0-846B-969E2377B583}" type="presParOf" srcId="{6F4A0D90-3E56-4E76-9060-D17D7FE6F77F}" destId="{7B6148F7-C3A3-44D3-B223-00BC23D8DA57}" srcOrd="0" destOrd="0" presId="urn:microsoft.com/office/officeart/2005/8/layout/hierarchy1"/>
    <dgm:cxn modelId="{7548F4A9-FAB1-4C49-9CBB-09AA2D8F4CC3}" type="presParOf" srcId="{6F4A0D90-3E56-4E76-9060-D17D7FE6F77F}" destId="{4510EAED-E54B-4F46-AA7D-BB5E91AC355F}" srcOrd="1" destOrd="0" presId="urn:microsoft.com/office/officeart/2005/8/layout/hierarchy1"/>
    <dgm:cxn modelId="{D7B79C33-8870-4A83-B271-DEB6E35EEE55}" type="presParOf" srcId="{675E2325-E439-4428-B552-4B96AF8357A7}" destId="{7D23F5BB-BFC3-4CBC-87A7-E5C9A293CB9F}" srcOrd="1" destOrd="0" presId="urn:microsoft.com/office/officeart/2005/8/layout/hierarchy1"/>
    <dgm:cxn modelId="{1F56391B-FD23-4D36-82B9-5CCED057F545}" type="presParOf" srcId="{457823E0-287E-4918-BF56-80658A04FF21}" destId="{223BA696-B755-4CA8-AFFC-55E146210EC3}" srcOrd="8" destOrd="0" presId="urn:microsoft.com/office/officeart/2005/8/layout/hierarchy1"/>
    <dgm:cxn modelId="{29522E71-408C-46AF-94E1-E6D3432C5933}" type="presParOf" srcId="{457823E0-287E-4918-BF56-80658A04FF21}" destId="{6F0114E8-6404-472A-BB09-49801F12595B}" srcOrd="9" destOrd="0" presId="urn:microsoft.com/office/officeart/2005/8/layout/hierarchy1"/>
    <dgm:cxn modelId="{5D207A7A-E010-460D-9C1D-AA6A68523ACF}" type="presParOf" srcId="{6F0114E8-6404-472A-BB09-49801F12595B}" destId="{5AD8EC0E-57F4-43E5-8A28-0E120E84531D}" srcOrd="0" destOrd="0" presId="urn:microsoft.com/office/officeart/2005/8/layout/hierarchy1"/>
    <dgm:cxn modelId="{FE3848B2-9621-4464-8E30-D42360917CC9}" type="presParOf" srcId="{5AD8EC0E-57F4-43E5-8A28-0E120E84531D}" destId="{DE1A1797-2C31-402B-B6AF-F23C337672B3}" srcOrd="0" destOrd="0" presId="urn:microsoft.com/office/officeart/2005/8/layout/hierarchy1"/>
    <dgm:cxn modelId="{DB57F9B0-BB64-4562-95CD-C65FC50BAFD0}" type="presParOf" srcId="{5AD8EC0E-57F4-43E5-8A28-0E120E84531D}" destId="{4A94407B-60E2-4E70-AE6C-146D5A147121}" srcOrd="1" destOrd="0" presId="urn:microsoft.com/office/officeart/2005/8/layout/hierarchy1"/>
    <dgm:cxn modelId="{91AB5602-2526-4875-9FA2-7A1E6A7997EA}" type="presParOf" srcId="{6F0114E8-6404-472A-BB09-49801F12595B}" destId="{9275A5EC-AF18-4264-AA68-F1571277341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Colors" Target="../diagrams/colors4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12" Type="http://schemas.openxmlformats.org/officeDocument/2006/relationships/diagramQuickStyle" Target="../diagrams/quickStyle4.xml"/><Relationship Id="rId17" Type="http://schemas.openxmlformats.org/officeDocument/2006/relationships/diagramColors" Target="../diagrams/colors5.xml"/><Relationship Id="rId2" Type="http://schemas.openxmlformats.org/officeDocument/2006/relationships/diagramData" Target="../diagrams/data2.xml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11" Type="http://schemas.openxmlformats.org/officeDocument/2006/relationships/diagramLayout" Target="../diagrams/layout4.xml"/><Relationship Id="rId5" Type="http://schemas.openxmlformats.org/officeDocument/2006/relationships/diagramColors" Target="../diagrams/colors2.xml"/><Relationship Id="rId15" Type="http://schemas.openxmlformats.org/officeDocument/2006/relationships/diagramLayout" Target="../diagrams/layout5.xml"/><Relationship Id="rId10" Type="http://schemas.openxmlformats.org/officeDocument/2006/relationships/diagramData" Target="../diagrams/data4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Relationship Id="rId1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0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O QUE SÃO VARIÁVEIS?</a:t>
            </a:r>
            <a:endParaRPr lang="pt-BR" sz="10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+mj-lt"/>
              </a:rPr>
              <a:t>Exemplo</a:t>
            </a:r>
            <a:r>
              <a:rPr lang="en-US" sz="4000" dirty="0" smtClean="0">
                <a:latin typeface="+mj-lt"/>
              </a:rPr>
              <a:t> 3 </a:t>
            </a:r>
            <a:r>
              <a:rPr lang="en-US" sz="4000" kern="0" spc="-1" dirty="0" smtClean="0">
                <a:latin typeface="+mj-lt"/>
              </a:rPr>
              <a:t>(</a:t>
            </a:r>
            <a:r>
              <a:rPr lang="en-US" sz="4000" kern="0" spc="-1" dirty="0" err="1" smtClean="0">
                <a:latin typeface="+mj-lt"/>
              </a:rPr>
              <a:t>Klapes</a:t>
            </a:r>
            <a:r>
              <a:rPr lang="en-US" sz="4000" kern="0" spc="-1" dirty="0" smtClean="0">
                <a:latin typeface="+mj-lt"/>
              </a:rPr>
              <a:t> et al., 2020)</a:t>
            </a:r>
            <a:endParaRPr lang="en-US" sz="4000" dirty="0">
              <a:latin typeface="+mj-lt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057890" cy="3714534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Relação</a:t>
            </a:r>
            <a:r>
              <a:rPr lang="en-US" sz="3600" kern="0" spc="-1" dirty="0" smtClean="0">
                <a:latin typeface="Calibri"/>
              </a:rPr>
              <a:t> entre </a:t>
            </a:r>
            <a:r>
              <a:rPr lang="en-US" sz="3600" kern="0" spc="-1" dirty="0" err="1" smtClean="0">
                <a:latin typeface="Calibri"/>
              </a:rPr>
              <a:t>taxa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reforços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componentes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concorrentes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rico</a:t>
            </a:r>
            <a:r>
              <a:rPr lang="en-US" sz="3600" kern="0" spc="-1" dirty="0" smtClean="0">
                <a:latin typeface="Calibri"/>
              </a:rPr>
              <a:t> (e.g., RI 1 s) e </a:t>
            </a:r>
            <a:r>
              <a:rPr lang="en-US" sz="3600" kern="0" spc="-1" dirty="0" err="1" smtClean="0">
                <a:latin typeface="Calibri"/>
              </a:rPr>
              <a:t>pobre</a:t>
            </a:r>
            <a:r>
              <a:rPr lang="en-US" sz="3600" kern="0" spc="-1" dirty="0" smtClean="0">
                <a:latin typeface="Calibri"/>
              </a:rPr>
              <a:t> (e.g., RI 3 s)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4294967295"/>
          </p:nvPr>
        </p:nvSpPr>
        <p:spPr>
          <a:xfrm>
            <a:off x="8251866" y="6215876"/>
            <a:ext cx="2844000" cy="571504"/>
          </a:xfrm>
          <a:prstGeom prst="rect">
            <a:avLst/>
          </a:prstGeom>
        </p:spPr>
        <p:txBody>
          <a:bodyPr/>
          <a:lstStyle/>
          <a:p>
            <a:pPr algn="ctr"/>
            <a:r>
              <a:rPr smtClean="0">
                <a:solidFill>
                  <a:schemeClr val="bg1">
                    <a:lumMod val="50000"/>
                  </a:schemeClr>
                </a:solidFill>
              </a:rPr>
              <a:t>Klapes et al. (2020)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166" y="2286786"/>
            <a:ext cx="7315200" cy="411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8353" y="2349241"/>
            <a:ext cx="3914769" cy="354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+mj-lt"/>
              </a:rPr>
              <a:t>Exemplo</a:t>
            </a:r>
            <a:r>
              <a:rPr lang="en-US" sz="4000" dirty="0" smtClean="0">
                <a:latin typeface="+mj-lt"/>
              </a:rPr>
              <a:t> 4 </a:t>
            </a:r>
            <a:r>
              <a:rPr lang="en-US" sz="4000" kern="0" spc="-1" dirty="0" smtClean="0">
                <a:latin typeface="+mj-lt"/>
              </a:rPr>
              <a:t>(Rauscher et al., 1993)</a:t>
            </a:r>
            <a:endParaRPr lang="en-US" sz="4000" dirty="0">
              <a:latin typeface="+mj-lt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057890" cy="3714534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Ambiente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sonoro</a:t>
            </a:r>
            <a:r>
              <a:rPr lang="en-US" sz="3600" kern="0" spc="-1" dirty="0" smtClean="0">
                <a:latin typeface="Calibri"/>
              </a:rPr>
              <a:t> (10 min): </a:t>
            </a:r>
            <a:r>
              <a:rPr lang="en-US" sz="3600" kern="0" spc="-1" dirty="0" err="1" smtClean="0">
                <a:latin typeface="Calibri"/>
              </a:rPr>
              <a:t>música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clássica</a:t>
            </a:r>
            <a:r>
              <a:rPr lang="en-US" sz="3600" kern="0" spc="-1" dirty="0" smtClean="0">
                <a:latin typeface="Calibri"/>
              </a:rPr>
              <a:t> (Mozart), </a:t>
            </a:r>
            <a:r>
              <a:rPr lang="en-US" sz="3600" kern="0" spc="-1" dirty="0" err="1" smtClean="0">
                <a:latin typeface="Calibri"/>
              </a:rPr>
              <a:t>áudio</a:t>
            </a:r>
            <a:r>
              <a:rPr lang="en-US" sz="3600" kern="0" spc="-1" dirty="0" smtClean="0">
                <a:latin typeface="Calibri"/>
              </a:rPr>
              <a:t> com </a:t>
            </a:r>
            <a:r>
              <a:rPr lang="en-US" sz="3600" kern="0" spc="-1" dirty="0" err="1" smtClean="0">
                <a:latin typeface="Calibri"/>
              </a:rPr>
              <a:t>instruções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relaxamento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silencioso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Testes </a:t>
            </a:r>
            <a:r>
              <a:rPr lang="en-US" sz="3600" kern="0" spc="-1" dirty="0" err="1" smtClean="0">
                <a:latin typeface="Calibri"/>
              </a:rPr>
              <a:t>espaciais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escala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inteligência</a:t>
            </a:r>
            <a:r>
              <a:rPr lang="en-US" sz="3600" kern="0" spc="-1" dirty="0" smtClean="0">
                <a:latin typeface="Calibri"/>
              </a:rPr>
              <a:t> Stanford–</a:t>
            </a:r>
            <a:r>
              <a:rPr lang="en-US" sz="3600" kern="0" spc="-1" dirty="0" err="1" smtClean="0">
                <a:latin typeface="Calibri"/>
              </a:rPr>
              <a:t>Binet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4294967295"/>
          </p:nvPr>
        </p:nvSpPr>
        <p:spPr>
          <a:xfrm>
            <a:off x="8251866" y="6215876"/>
            <a:ext cx="2844000" cy="571504"/>
          </a:xfrm>
          <a:prstGeom prst="rect">
            <a:avLst/>
          </a:prstGeom>
        </p:spPr>
        <p:txBody>
          <a:bodyPr/>
          <a:lstStyle/>
          <a:p>
            <a:pPr algn="ctr"/>
            <a:r>
              <a:rPr smtClean="0">
                <a:solidFill>
                  <a:schemeClr val="bg1">
                    <a:lumMod val="50000"/>
                  </a:schemeClr>
                </a:solidFill>
              </a:rPr>
              <a:t>Rauscher et al. (1993)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7422" y="3072603"/>
            <a:ext cx="6715172" cy="359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Próximos</a:t>
            </a:r>
            <a:r>
              <a:rPr lang="en-US" sz="4000" dirty="0" smtClean="0"/>
              <a:t> </a:t>
            </a:r>
            <a:r>
              <a:rPr lang="en-US" sz="4000" dirty="0" err="1" smtClean="0"/>
              <a:t>vídeos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smtClean="0">
                <a:latin typeface="Calibri"/>
              </a:rPr>
              <a:t>Escalas </a:t>
            </a:r>
            <a:r>
              <a:rPr lang="en-US" sz="3600" kern="0" spc="-1" dirty="0" smtClean="0">
                <a:latin typeface="Calibri"/>
              </a:rPr>
              <a:t>de </a:t>
            </a:r>
            <a:r>
              <a:rPr lang="en-US" sz="3600" kern="0" spc="-1" dirty="0" err="1" smtClean="0">
                <a:latin typeface="Calibri"/>
              </a:rPr>
              <a:t>mensuração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Tipos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relacionamentos</a:t>
            </a:r>
            <a:r>
              <a:rPr lang="en-US" sz="3600" kern="0" spc="-1" dirty="0" smtClean="0">
                <a:latin typeface="Calibri"/>
              </a:rPr>
              <a:t> entre </a:t>
            </a:r>
            <a:r>
              <a:rPr lang="en-US" sz="3600" kern="0" spc="-1" dirty="0" err="1" smtClean="0">
                <a:latin typeface="Calibri"/>
              </a:rPr>
              <a:t>variáveis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Método experimental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independente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dependente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Como </a:t>
            </a:r>
            <a:r>
              <a:rPr lang="en-US" sz="3600" kern="0" spc="-1" dirty="0" err="1" smtClean="0">
                <a:latin typeface="Calibri"/>
              </a:rPr>
              <a:t>identificar</a:t>
            </a:r>
            <a:r>
              <a:rPr lang="en-US" sz="3600" kern="0" spc="-1" dirty="0" smtClean="0">
                <a:latin typeface="Calibri"/>
              </a:rPr>
              <a:t> as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graficamente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Exemplos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Referências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380166" y="1072582"/>
            <a:ext cx="11429634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67000" lnSpcReduction="2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Cozby</a:t>
            </a:r>
            <a:r>
              <a:rPr lang="en-US" sz="3600" kern="0" spc="-1" dirty="0" smtClean="0">
                <a:latin typeface="Calibri"/>
              </a:rPr>
              <a:t>, P. C., &amp; Bates, S. C. (2018). </a:t>
            </a:r>
            <a:r>
              <a:rPr lang="en-US" sz="3600" i="1" kern="0" spc="-1" dirty="0" smtClean="0">
                <a:latin typeface="Calibri"/>
              </a:rPr>
              <a:t>Methods in behavioral research</a:t>
            </a:r>
            <a:r>
              <a:rPr lang="en-US" sz="3600" kern="0" spc="-1" dirty="0" smtClean="0">
                <a:latin typeface="Calibri"/>
              </a:rPr>
              <a:t> (13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McGraw-Hill.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Goodwin, C. J., &amp; Goodwin, K. A. (2013). </a:t>
            </a:r>
            <a:r>
              <a:rPr lang="en-US" sz="3600" i="1" kern="0" spc="-1" dirty="0" smtClean="0">
                <a:latin typeface="Calibri"/>
              </a:rPr>
              <a:t>Research in psychology: Methods and design </a:t>
            </a:r>
            <a:r>
              <a:rPr lang="en-US" sz="3600" kern="0" spc="-1" dirty="0" smtClean="0">
                <a:latin typeface="Calibri"/>
              </a:rPr>
              <a:t>(7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John Wiley &amp; Sons, Inc. 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Kahana</a:t>
            </a:r>
            <a:r>
              <a:rPr lang="en-US" sz="3600" kern="0" spc="-1" dirty="0" smtClean="0">
                <a:latin typeface="Calibri"/>
              </a:rPr>
              <a:t>, M. J. (2012). </a:t>
            </a:r>
            <a:r>
              <a:rPr lang="en-US" sz="3600" i="1" kern="0" spc="-1" dirty="0" smtClean="0">
                <a:latin typeface="Calibri"/>
              </a:rPr>
              <a:t>Foundations of human memory</a:t>
            </a:r>
            <a:r>
              <a:rPr lang="en-US" sz="3600" kern="0" spc="-1" dirty="0" smtClean="0">
                <a:latin typeface="Calibri"/>
              </a:rPr>
              <a:t>. Oxford University Press.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Killingsworth</a:t>
            </a:r>
            <a:r>
              <a:rPr lang="en-US" sz="3600" kern="0" spc="-1" dirty="0" smtClean="0">
                <a:latin typeface="Calibri"/>
              </a:rPr>
              <a:t>, M. A., &amp; Gilbert, D. T. (2010). A wandering mind is an unhappy mind. </a:t>
            </a:r>
            <a:r>
              <a:rPr lang="en-US" sz="3600" i="1" kern="0" spc="-1" dirty="0" smtClean="0">
                <a:latin typeface="Calibri"/>
              </a:rPr>
              <a:t>Science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330</a:t>
            </a:r>
            <a:r>
              <a:rPr lang="en-US" sz="3600" kern="0" spc="-1" dirty="0" smtClean="0">
                <a:latin typeface="Calibri"/>
              </a:rPr>
              <a:t>(6006), 932. https://doi.org/10.1126/science.1192439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Klapes</a:t>
            </a:r>
            <a:r>
              <a:rPr lang="en-US" sz="3600" kern="0" spc="-1" dirty="0" smtClean="0">
                <a:latin typeface="Calibri"/>
              </a:rPr>
              <a:t>, B., Calvin, O. L., &amp; McDowell, J. J. (2020). A discriminated rapid-acquisition laboratory procedure for human continuous choice. </a:t>
            </a:r>
            <a:r>
              <a:rPr lang="en-US" sz="3600" i="1" kern="0" spc="-1" dirty="0" smtClean="0">
                <a:latin typeface="Calibri"/>
              </a:rPr>
              <a:t>Journal of Experimental Analysis of Behavior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114</a:t>
            </a:r>
            <a:r>
              <a:rPr lang="en-US" sz="3600" kern="0" spc="-1" dirty="0" smtClean="0">
                <a:latin typeface="Calibri"/>
              </a:rPr>
              <a:t>(1), 142–159. https://doi.org/10.1002/jeab.612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Rauscher, F. H., Shaw, G. L., &amp; </a:t>
            </a:r>
            <a:r>
              <a:rPr lang="en-US" sz="3600" kern="0" spc="-1" dirty="0" err="1" smtClean="0">
                <a:latin typeface="Calibri"/>
              </a:rPr>
              <a:t>Ky</a:t>
            </a:r>
            <a:r>
              <a:rPr lang="en-US" sz="3600" kern="0" spc="-1" dirty="0" smtClean="0">
                <a:latin typeface="Calibri"/>
              </a:rPr>
              <a:t>, K. N. (1993). Music and spatial task performance. </a:t>
            </a:r>
            <a:r>
              <a:rPr lang="en-US" sz="3600" i="1" kern="0" spc="-1" dirty="0" smtClean="0">
                <a:latin typeface="Calibri"/>
              </a:rPr>
              <a:t>Nature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365</a:t>
            </a:r>
            <a:r>
              <a:rPr lang="en-US" sz="3600" kern="0" spc="-1" dirty="0" smtClean="0">
                <a:latin typeface="Calibri"/>
              </a:rPr>
              <a:t>(6447), 611. https://doi.org/10.1038/365611a0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Roediger</a:t>
            </a:r>
            <a:r>
              <a:rPr lang="en-US" sz="3600" kern="0" spc="-1" dirty="0" smtClean="0">
                <a:latin typeface="Calibri"/>
              </a:rPr>
              <a:t>, H. L., III, &amp; </a:t>
            </a:r>
            <a:r>
              <a:rPr lang="en-US" sz="3600" kern="0" spc="-1" dirty="0" err="1" smtClean="0">
                <a:latin typeface="Calibri"/>
              </a:rPr>
              <a:t>DeSoto</a:t>
            </a:r>
            <a:r>
              <a:rPr lang="en-US" sz="3600" kern="0" spc="-1" dirty="0" smtClean="0">
                <a:latin typeface="Calibri"/>
              </a:rPr>
              <a:t>, K. A. (2014). Forgetting the presidents.</a:t>
            </a:r>
            <a:r>
              <a:rPr lang="en-US" sz="3600" i="1" kern="0" spc="-1" dirty="0" smtClean="0">
                <a:latin typeface="Calibri"/>
              </a:rPr>
              <a:t> Science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346</a:t>
            </a:r>
            <a:r>
              <a:rPr lang="en-US" sz="3600" kern="0" spc="-1" dirty="0" smtClean="0">
                <a:latin typeface="Calibri"/>
              </a:rPr>
              <a:t>(6213), 1106–1109. https://doi.org/10.1126/science.1259627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Shaughnessy</a:t>
            </a:r>
            <a:r>
              <a:rPr lang="en-US" sz="3600" kern="0" spc="-1" dirty="0" smtClean="0">
                <a:latin typeface="Calibri"/>
              </a:rPr>
              <a:t>, J. J., </a:t>
            </a:r>
            <a:r>
              <a:rPr lang="en-US" sz="3600" kern="0" spc="-1" dirty="0" err="1" smtClean="0">
                <a:latin typeface="Calibri"/>
              </a:rPr>
              <a:t>Zechmeister</a:t>
            </a:r>
            <a:r>
              <a:rPr lang="en-US" sz="3600" kern="0" spc="-1" dirty="0" smtClean="0">
                <a:latin typeface="Calibri"/>
              </a:rPr>
              <a:t>, E. B., &amp; </a:t>
            </a:r>
            <a:r>
              <a:rPr lang="en-US" sz="3600" kern="0" spc="-1" dirty="0" err="1" smtClean="0">
                <a:latin typeface="Calibri"/>
              </a:rPr>
              <a:t>Zechmeister</a:t>
            </a:r>
            <a:r>
              <a:rPr lang="en-US" sz="3600" kern="0" spc="-1" dirty="0" smtClean="0">
                <a:latin typeface="Calibri"/>
              </a:rPr>
              <a:t>, J. S. (2012). </a:t>
            </a:r>
            <a:r>
              <a:rPr lang="en-US" sz="3600" i="1" kern="0" spc="-1" dirty="0" smtClean="0">
                <a:latin typeface="Calibri"/>
              </a:rPr>
              <a:t>Research methods in psychology </a:t>
            </a:r>
            <a:r>
              <a:rPr lang="en-US" sz="3600" kern="0" spc="-1" dirty="0" smtClean="0">
                <a:latin typeface="Calibri"/>
              </a:rPr>
              <a:t>(9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McGraw-Hill.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0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ATÉ BREVE!</a:t>
            </a:r>
            <a:endParaRPr lang="pt-BR" sz="10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3" name="Picture 3" descr="C:\Users\User\Desktop\Vídeos Aleatórios\urna eletrônic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581" y="215084"/>
            <a:ext cx="4056092" cy="2500330"/>
          </a:xfrm>
          <a:prstGeom prst="rect">
            <a:avLst/>
          </a:prstGeom>
          <a:noFill/>
        </p:spPr>
      </p:pic>
      <p:pic>
        <p:nvPicPr>
          <p:cNvPr id="5124" name="Picture 4" descr="C:\Users\User\Desktop\Vídeos Aleatórios\paredã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0958" y="143646"/>
            <a:ext cx="5072098" cy="3376568"/>
          </a:xfrm>
          <a:prstGeom prst="rect">
            <a:avLst/>
          </a:prstGeom>
          <a:noFill/>
        </p:spPr>
      </p:pic>
      <p:pic>
        <p:nvPicPr>
          <p:cNvPr id="5125" name="Picture 5" descr="C:\Users\User\Desktop\Vídeos Aleatórios\covi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3240" y="3144042"/>
            <a:ext cx="3500462" cy="3500462"/>
          </a:xfrm>
          <a:prstGeom prst="rect">
            <a:avLst/>
          </a:prstGeom>
          <a:noFill/>
        </p:spPr>
      </p:pic>
      <p:pic>
        <p:nvPicPr>
          <p:cNvPr id="5126" name="Picture 6" descr="C:\Users\User\Desktop\Vídeos Aleatórios\ene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9586" y="4019892"/>
            <a:ext cx="4281498" cy="253664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Motivação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Cientistas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buscam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investigar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relacionamentos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regulares</a:t>
            </a:r>
            <a:r>
              <a:rPr lang="en-US" sz="3600" kern="0" spc="-1" dirty="0" smtClean="0">
                <a:latin typeface="Calibri"/>
              </a:rPr>
              <a:t> e </a:t>
            </a:r>
            <a:r>
              <a:rPr lang="en-US" sz="3600" kern="0" spc="-1" dirty="0" err="1" smtClean="0">
                <a:latin typeface="Calibri"/>
              </a:rPr>
              <a:t>previsíveis</a:t>
            </a:r>
            <a:r>
              <a:rPr lang="en-US" sz="3600" kern="0" spc="-1" dirty="0" smtClean="0">
                <a:latin typeface="Calibri"/>
              </a:rPr>
              <a:t> entre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(Goodwin &amp; Goodwin, 2013; </a:t>
            </a:r>
            <a:r>
              <a:rPr lang="en-US" sz="2600" kern="0" spc="-1" dirty="0" err="1" smtClean="0">
                <a:latin typeface="Calibri"/>
              </a:rPr>
              <a:t>Shaughnessy</a:t>
            </a:r>
            <a:r>
              <a:rPr lang="en-US" sz="2600" kern="0" spc="-1" dirty="0" smtClean="0">
                <a:latin typeface="Calibri"/>
              </a:rPr>
              <a:t> et al., 2012)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Devaneio</a:t>
            </a:r>
            <a:r>
              <a:rPr lang="en-US" sz="3600" kern="0" spc="-1" dirty="0" smtClean="0">
                <a:latin typeface="Calibri"/>
              </a:rPr>
              <a:t> mental e </a:t>
            </a:r>
            <a:r>
              <a:rPr lang="en-US" sz="3600" kern="0" spc="-1" dirty="0" err="1" smtClean="0">
                <a:latin typeface="Calibri"/>
              </a:rPr>
              <a:t>felicidade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Killingsworth</a:t>
            </a:r>
            <a:r>
              <a:rPr lang="en-US" sz="2600" kern="0" spc="-1" dirty="0" smtClean="0">
                <a:latin typeface="Calibri"/>
              </a:rPr>
              <a:t> &amp; Gilbert, 2010)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Posição</a:t>
            </a:r>
            <a:r>
              <a:rPr lang="en-US" sz="3600" kern="0" spc="-1" dirty="0" smtClean="0">
                <a:latin typeface="Calibri"/>
              </a:rPr>
              <a:t> serial de um </a:t>
            </a:r>
            <a:r>
              <a:rPr lang="en-US" sz="3600" kern="0" spc="-1" dirty="0" err="1" smtClean="0">
                <a:latin typeface="Calibri"/>
              </a:rPr>
              <a:t>presidente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história</a:t>
            </a:r>
            <a:r>
              <a:rPr lang="en-US" sz="3600" kern="0" spc="-1" dirty="0" smtClean="0">
                <a:latin typeface="Calibri"/>
              </a:rPr>
              <a:t> dos EUA e </a:t>
            </a:r>
            <a:r>
              <a:rPr lang="en-US" sz="3600" kern="0" spc="-1" dirty="0" err="1" smtClean="0">
                <a:latin typeface="Calibri"/>
              </a:rPr>
              <a:t>esquecimento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Roediger</a:t>
            </a:r>
            <a:r>
              <a:rPr lang="en-US" sz="2600" kern="0" spc="-1" dirty="0" smtClean="0">
                <a:latin typeface="Calibri"/>
              </a:rPr>
              <a:t> &amp; </a:t>
            </a:r>
            <a:r>
              <a:rPr lang="en-US" sz="2600" kern="0" spc="-1" dirty="0" err="1" smtClean="0">
                <a:latin typeface="Calibri"/>
              </a:rPr>
              <a:t>DeSoto</a:t>
            </a:r>
            <a:r>
              <a:rPr lang="en-US" sz="2600" kern="0" spc="-1" dirty="0" smtClean="0">
                <a:latin typeface="Calibri"/>
              </a:rPr>
              <a:t>, 2014)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Taxa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reforço</a:t>
            </a:r>
            <a:r>
              <a:rPr lang="en-US" sz="3600" kern="0" spc="-1" dirty="0" smtClean="0">
                <a:latin typeface="Calibri"/>
              </a:rPr>
              <a:t> e </a:t>
            </a:r>
            <a:r>
              <a:rPr lang="en-US" sz="3600" kern="0" spc="-1" dirty="0" err="1" smtClean="0">
                <a:latin typeface="Calibri"/>
              </a:rPr>
              <a:t>taxa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resposta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Klapes</a:t>
            </a:r>
            <a:r>
              <a:rPr lang="en-US" sz="2600" kern="0" spc="-1" dirty="0" smtClean="0">
                <a:latin typeface="Calibri"/>
              </a:rPr>
              <a:t> et al., 2020)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Ambiente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sonoro</a:t>
            </a:r>
            <a:r>
              <a:rPr lang="en-US" sz="3600" kern="0" spc="-1" dirty="0" smtClean="0">
                <a:latin typeface="Calibri"/>
              </a:rPr>
              <a:t> e </a:t>
            </a:r>
            <a:r>
              <a:rPr lang="en-US" sz="3600" kern="0" spc="-1" dirty="0" err="1" smtClean="0">
                <a:latin typeface="Calibri"/>
              </a:rPr>
              <a:t>raciocínio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espacial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(Rauscher et al., 1993)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Mas</a:t>
            </a:r>
            <a:r>
              <a:rPr lang="en-US" sz="3600" kern="0" spc="-1" dirty="0" smtClean="0">
                <a:latin typeface="Calibri"/>
              </a:rPr>
              <a:t> 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?</a:t>
            </a:r>
            <a:endParaRPr lang="pt-BR" sz="3500" kern="0" spc="-1" dirty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Definição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é um </a:t>
            </a:r>
            <a:r>
              <a:rPr lang="en-US" sz="3600" kern="0" spc="-1" dirty="0" err="1" smtClean="0">
                <a:latin typeface="Calibri"/>
              </a:rPr>
              <a:t>evento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situação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comportamento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ou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característica</a:t>
            </a:r>
            <a:r>
              <a:rPr lang="en-US" sz="3600" kern="0" spc="-1" dirty="0" smtClean="0">
                <a:latin typeface="Calibri"/>
              </a:rPr>
              <a:t> individual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muda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ou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Cozby</a:t>
            </a:r>
            <a:r>
              <a:rPr lang="en-US" sz="2600" kern="0" spc="-1" dirty="0" smtClean="0">
                <a:latin typeface="Calibri"/>
              </a:rPr>
              <a:t> &amp; Bates, 2018)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Cientistas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estão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interessados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variáveis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ao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invés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constantes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variável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deve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ter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dois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ou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mais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 (</a:t>
            </a:r>
            <a:r>
              <a:rPr lang="en-US" sz="3600" kern="0" spc="-1" dirty="0" err="1" smtClean="0">
                <a:latin typeface="Calibri"/>
              </a:rPr>
              <a:t>valores</a:t>
            </a:r>
            <a:r>
              <a:rPr lang="en-US" sz="3600" kern="0" spc="-1" dirty="0" smtClean="0">
                <a:latin typeface="Calibri"/>
              </a:rPr>
              <a:t>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Diagrama 10"/>
          <p:cNvGraphicFramePr/>
          <p:nvPr/>
        </p:nvGraphicFramePr>
        <p:xfrm>
          <a:off x="3452000" y="4429926"/>
          <a:ext cx="5357849" cy="235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Alguns</a:t>
            </a:r>
            <a:r>
              <a:rPr lang="en-US" sz="4000" dirty="0" smtClean="0"/>
              <a:t> </a:t>
            </a:r>
            <a:r>
              <a:rPr lang="en-US" sz="4000" dirty="0" err="1" smtClean="0"/>
              <a:t>exemplos</a:t>
            </a:r>
            <a:r>
              <a:rPr lang="en-US" sz="4000" dirty="0" smtClean="0"/>
              <a:t> (</a:t>
            </a:r>
            <a:r>
              <a:rPr lang="en-US" sz="4000" dirty="0" err="1" smtClean="0">
                <a:solidFill>
                  <a:srgbClr val="00B0F0"/>
                </a:solidFill>
              </a:rPr>
              <a:t>variável</a:t>
            </a:r>
            <a:r>
              <a:rPr lang="en-US" sz="4000" dirty="0" smtClean="0"/>
              <a:t>; </a:t>
            </a:r>
            <a:r>
              <a:rPr lang="en-US" sz="4000" dirty="0" err="1" smtClean="0">
                <a:solidFill>
                  <a:srgbClr val="FF0000"/>
                </a:solidFill>
              </a:rPr>
              <a:t>níveis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6" name="Diagrama 25"/>
          <p:cNvGraphicFramePr/>
          <p:nvPr/>
        </p:nvGraphicFramePr>
        <p:xfrm>
          <a:off x="165852" y="1000902"/>
          <a:ext cx="5357849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Diagrama 27"/>
          <p:cNvGraphicFramePr/>
          <p:nvPr/>
        </p:nvGraphicFramePr>
        <p:xfrm>
          <a:off x="5452264" y="1000902"/>
          <a:ext cx="6357982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9" name="Diagrama 28"/>
          <p:cNvGraphicFramePr/>
          <p:nvPr/>
        </p:nvGraphicFramePr>
        <p:xfrm>
          <a:off x="165852" y="4001298"/>
          <a:ext cx="5357849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3" name="Diagrama 32"/>
          <p:cNvGraphicFramePr/>
          <p:nvPr/>
        </p:nvGraphicFramePr>
        <p:xfrm>
          <a:off x="5604664" y="3929860"/>
          <a:ext cx="6357982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Graphic spid="28" grpId="0">
        <p:bldAsOne/>
      </p:bldGraphic>
      <p:bldGraphic spid="29" grpId="0">
        <p:bldAsOne/>
      </p:bldGraphic>
      <p:bldGraphic spid="3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+mj-lt"/>
              </a:rPr>
              <a:t>Exemplo</a:t>
            </a:r>
            <a:r>
              <a:rPr lang="en-US" sz="4000" dirty="0" smtClean="0">
                <a:latin typeface="+mj-lt"/>
              </a:rPr>
              <a:t> 1 </a:t>
            </a:r>
            <a:r>
              <a:rPr lang="en-US" sz="4000" kern="0" spc="-1" dirty="0" smtClean="0">
                <a:latin typeface="+mj-lt"/>
              </a:rPr>
              <a:t>(</a:t>
            </a:r>
            <a:r>
              <a:rPr lang="en-US" sz="4000" kern="0" spc="-1" dirty="0" err="1" smtClean="0">
                <a:latin typeface="+mj-lt"/>
              </a:rPr>
              <a:t>Killingsworth</a:t>
            </a:r>
            <a:r>
              <a:rPr lang="en-US" sz="4000" kern="0" spc="-1" dirty="0" smtClean="0">
                <a:latin typeface="+mj-lt"/>
              </a:rPr>
              <a:t> &amp; Gilbert, 2010)</a:t>
            </a:r>
            <a:endParaRPr lang="en-US" sz="4000" dirty="0">
              <a:latin typeface="+mj-lt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057890" cy="3714534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 lnSpcReduction="1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“Como </a:t>
            </a:r>
            <a:r>
              <a:rPr lang="en-US" sz="3600" kern="0" spc="-1" dirty="0" err="1" smtClean="0">
                <a:latin typeface="Calibri"/>
              </a:rPr>
              <a:t>você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está</a:t>
            </a:r>
            <a:r>
              <a:rPr lang="en-US" sz="3600" kern="0" spc="-1" dirty="0" smtClean="0">
                <a:latin typeface="Calibri"/>
              </a:rPr>
              <a:t> se </a:t>
            </a:r>
            <a:r>
              <a:rPr lang="en-US" sz="3600" kern="0" spc="-1" dirty="0" err="1" smtClean="0">
                <a:latin typeface="Calibri"/>
              </a:rPr>
              <a:t>sentindo</a:t>
            </a:r>
            <a:r>
              <a:rPr lang="en-US" sz="3600" kern="0" spc="-1" dirty="0" smtClean="0">
                <a:latin typeface="Calibri"/>
              </a:rPr>
              <a:t> agora?” (0 = </a:t>
            </a:r>
            <a:r>
              <a:rPr lang="en-US" sz="3600" i="1" kern="0" spc="-1" dirty="0" err="1" smtClean="0">
                <a:latin typeface="Calibri"/>
              </a:rPr>
              <a:t>Muito</a:t>
            </a:r>
            <a:r>
              <a:rPr lang="en-US" sz="3600" i="1" kern="0" spc="-1" dirty="0" smtClean="0">
                <a:latin typeface="Calibri"/>
              </a:rPr>
              <a:t> mal</a:t>
            </a:r>
            <a:r>
              <a:rPr lang="en-US" sz="3600" kern="0" spc="-1" dirty="0" smtClean="0">
                <a:latin typeface="Calibri"/>
              </a:rPr>
              <a:t>; 100 = </a:t>
            </a:r>
            <a:r>
              <a:rPr lang="en-US" sz="3600" i="1" kern="0" spc="-1" dirty="0" err="1" smtClean="0">
                <a:latin typeface="Calibri"/>
              </a:rPr>
              <a:t>Muito</a:t>
            </a:r>
            <a:r>
              <a:rPr lang="en-US" sz="3600" i="1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bem</a:t>
            </a:r>
            <a:r>
              <a:rPr lang="en-US" sz="3600" kern="0" spc="-1" dirty="0" smtClean="0">
                <a:latin typeface="Calibri"/>
              </a:rPr>
              <a:t>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“O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você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está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fazendo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neste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momento</a:t>
            </a:r>
            <a:r>
              <a:rPr lang="en-US" sz="3600" kern="0" spc="-1" dirty="0" smtClean="0">
                <a:latin typeface="Calibri"/>
              </a:rPr>
              <a:t>?” (</a:t>
            </a:r>
            <a:r>
              <a:rPr lang="en-US" sz="3600" kern="0" spc="-1" dirty="0" err="1" smtClean="0">
                <a:latin typeface="Calibri"/>
              </a:rPr>
              <a:t>Assinale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ou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mais</a:t>
            </a:r>
            <a:r>
              <a:rPr lang="en-US" sz="3600" kern="0" spc="-1" dirty="0" smtClean="0">
                <a:latin typeface="Calibri"/>
              </a:rPr>
              <a:t> das 22 </a:t>
            </a:r>
            <a:r>
              <a:rPr lang="en-US" sz="3600" kern="0" spc="-1" dirty="0" err="1" smtClean="0">
                <a:latin typeface="Calibri"/>
              </a:rPr>
              <a:t>alternativas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seguir</a:t>
            </a:r>
            <a:r>
              <a:rPr lang="en-US" sz="3600" kern="0" spc="-1" dirty="0" smtClean="0">
                <a:latin typeface="Calibri"/>
              </a:rPr>
              <a:t>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“</a:t>
            </a:r>
            <a:r>
              <a:rPr lang="en-US" sz="3600" kern="0" spc="-1" dirty="0" err="1" smtClean="0">
                <a:latin typeface="Calibri"/>
              </a:rPr>
              <a:t>Você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estava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pensando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alguma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coisa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diferente</a:t>
            </a:r>
            <a:r>
              <a:rPr lang="en-US" sz="3600" kern="0" spc="-1" dirty="0" smtClean="0">
                <a:latin typeface="Calibri"/>
              </a:rPr>
              <a:t> do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você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está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fazendo</a:t>
            </a:r>
            <a:r>
              <a:rPr lang="en-US" sz="3600" kern="0" spc="-1" dirty="0" smtClean="0">
                <a:latin typeface="Calibri"/>
              </a:rPr>
              <a:t> agora?” (</a:t>
            </a:r>
            <a:r>
              <a:rPr lang="en-US" sz="3600" kern="0" spc="-1" dirty="0" err="1" smtClean="0">
                <a:latin typeface="Calibri"/>
              </a:rPr>
              <a:t>Não</a:t>
            </a:r>
            <a:r>
              <a:rPr lang="en-US" sz="3600" kern="0" spc="-1" dirty="0" smtClean="0">
                <a:latin typeface="Calibri"/>
              </a:rPr>
              <a:t>; </a:t>
            </a:r>
            <a:r>
              <a:rPr lang="en-US" sz="3600" kern="0" spc="-1" dirty="0" err="1" smtClean="0">
                <a:latin typeface="Calibri"/>
              </a:rPr>
              <a:t>Sim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algo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prazeroso</a:t>
            </a:r>
            <a:r>
              <a:rPr lang="en-US" sz="3600" kern="0" spc="-1" dirty="0" smtClean="0">
                <a:latin typeface="Calibri"/>
              </a:rPr>
              <a:t>; </a:t>
            </a:r>
            <a:r>
              <a:rPr lang="en-US" sz="3600" kern="0" spc="-1" dirty="0" err="1" smtClean="0">
                <a:latin typeface="Calibri"/>
              </a:rPr>
              <a:t>Sim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algo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neutro</a:t>
            </a:r>
            <a:r>
              <a:rPr lang="en-US" sz="3600" kern="0" spc="-1" dirty="0" smtClean="0">
                <a:latin typeface="Calibri"/>
              </a:rPr>
              <a:t>; </a:t>
            </a:r>
            <a:r>
              <a:rPr lang="en-US" sz="3600" kern="0" spc="-1" dirty="0" err="1" smtClean="0">
                <a:latin typeface="Calibri"/>
              </a:rPr>
              <a:t>Sim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algo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desprazeroso</a:t>
            </a:r>
            <a:r>
              <a:rPr lang="en-US" sz="3600" kern="0" spc="-1" dirty="0" smtClean="0">
                <a:latin typeface="Calibri"/>
              </a:rPr>
              <a:t>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User\Desktop\Wandering-Min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3197" y="4715678"/>
            <a:ext cx="4403645" cy="2028822"/>
          </a:xfrm>
          <a:prstGeom prst="rect">
            <a:avLst/>
          </a:prstGeom>
          <a:noFill/>
        </p:spPr>
      </p:pic>
      <p:sp>
        <p:nvSpPr>
          <p:cNvPr id="14" name="PlaceHolder 2"/>
          <p:cNvSpPr>
            <a:spLocks noGrp="1"/>
          </p:cNvSpPr>
          <p:nvPr>
            <p:ph type="sldNum" idx="4294967295"/>
          </p:nvPr>
        </p:nvSpPr>
        <p:spPr>
          <a:xfrm>
            <a:off x="7738280" y="6144438"/>
            <a:ext cx="2844000" cy="57150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https://sites.google.com/site/murillocruzfilho/13-artigos-e-textos-diversos/a-wandering-mind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+mj-lt"/>
              </a:rPr>
              <a:t>Exemplo</a:t>
            </a:r>
            <a:r>
              <a:rPr lang="en-US" sz="4000" dirty="0" smtClean="0">
                <a:latin typeface="+mj-lt"/>
              </a:rPr>
              <a:t> 1 </a:t>
            </a:r>
            <a:r>
              <a:rPr lang="en-US" sz="4000" kern="0" spc="-1" dirty="0" smtClean="0">
                <a:latin typeface="+mj-lt"/>
              </a:rPr>
              <a:t>(</a:t>
            </a:r>
            <a:r>
              <a:rPr lang="en-US" sz="4000" kern="0" spc="-1" dirty="0" err="1" smtClean="0">
                <a:latin typeface="+mj-lt"/>
              </a:rPr>
              <a:t>Killingsworth</a:t>
            </a:r>
            <a:r>
              <a:rPr lang="en-US" sz="4000" kern="0" spc="-1" dirty="0" smtClean="0">
                <a:latin typeface="+mj-lt"/>
              </a:rPr>
              <a:t> &amp; Gilbert, 2010)</a:t>
            </a:r>
            <a:endParaRPr lang="en-US" sz="4000" dirty="0">
              <a:latin typeface="+mj-lt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6985924" cy="5571922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 lnSpcReduction="2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Principais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resultados</a:t>
            </a:r>
            <a:endParaRPr lang="en-US" sz="3600" kern="0" spc="-1" dirty="0" smtClean="0">
              <a:latin typeface="Calibri"/>
            </a:endParaRPr>
          </a:p>
          <a:p>
            <a:pPr marL="1200150" lvl="1" indent="-742950">
              <a:spcBef>
                <a:spcPts val="720"/>
              </a:spcBef>
              <a:buClr>
                <a:srgbClr val="0070C0"/>
              </a:buClr>
              <a:buFont typeface="+mj-lt"/>
              <a:buAutoNum type="arabicPeriod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Devaneio</a:t>
            </a:r>
            <a:r>
              <a:rPr lang="en-US" sz="3600" kern="0" spc="-1" dirty="0" smtClean="0">
                <a:latin typeface="Calibri"/>
              </a:rPr>
              <a:t> mental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quase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metade</a:t>
            </a:r>
            <a:r>
              <a:rPr lang="en-US" sz="3600" kern="0" spc="-1" dirty="0" smtClean="0">
                <a:latin typeface="Calibri"/>
              </a:rPr>
              <a:t> das </a:t>
            </a:r>
            <a:r>
              <a:rPr lang="en-US" sz="3600" kern="0" spc="-1" dirty="0" err="1" smtClean="0">
                <a:latin typeface="Calibri"/>
              </a:rPr>
              <a:t>amostras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coletadas</a:t>
            </a:r>
            <a:r>
              <a:rPr lang="en-US" sz="3600" kern="0" spc="-1" dirty="0" smtClean="0">
                <a:latin typeface="Calibri"/>
              </a:rPr>
              <a:t> (46,9%), </a:t>
            </a:r>
            <a:r>
              <a:rPr lang="en-US" sz="3600" kern="0" spc="-1" dirty="0" err="1" smtClean="0">
                <a:latin typeface="Calibri"/>
              </a:rPr>
              <a:t>taxa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maior</a:t>
            </a:r>
            <a:r>
              <a:rPr lang="en-US" sz="3600" kern="0" spc="-1" dirty="0" smtClean="0">
                <a:latin typeface="Calibri"/>
              </a:rPr>
              <a:t> do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observada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estudos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laboratoriais</a:t>
            </a:r>
            <a:endParaRPr lang="en-US" sz="3600" kern="0" spc="-1" dirty="0" smtClean="0">
              <a:latin typeface="Calibri"/>
            </a:endParaRPr>
          </a:p>
          <a:p>
            <a:pPr marL="1200150" lvl="1" indent="-742950">
              <a:spcBef>
                <a:spcPts val="720"/>
              </a:spcBef>
              <a:buClr>
                <a:srgbClr val="0070C0"/>
              </a:buClr>
              <a:buFont typeface="+mj-lt"/>
              <a:buAutoNum type="arabicPeriod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felicidade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foram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mais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baixos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situações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devaneio</a:t>
            </a:r>
            <a:r>
              <a:rPr lang="en-US" sz="3600" kern="0" spc="-1" dirty="0" smtClean="0">
                <a:latin typeface="Calibri"/>
              </a:rPr>
              <a:t> mental do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sua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ausência</a:t>
            </a:r>
            <a:endParaRPr lang="en-US" sz="3600" kern="0" spc="-1" dirty="0" smtClean="0">
              <a:latin typeface="Calibri"/>
            </a:endParaRPr>
          </a:p>
          <a:p>
            <a:pPr marL="1200150" lvl="1" indent="-742950">
              <a:spcBef>
                <a:spcPts val="720"/>
              </a:spcBef>
              <a:buClr>
                <a:srgbClr val="0070C0"/>
              </a:buClr>
              <a:buFont typeface="+mj-lt"/>
              <a:buAutoNum type="arabicPeriod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Natureza</a:t>
            </a:r>
            <a:r>
              <a:rPr lang="en-US" sz="3600" kern="0" spc="-1" dirty="0" smtClean="0">
                <a:latin typeface="Calibri"/>
              </a:rPr>
              <a:t> dos </a:t>
            </a:r>
            <a:r>
              <a:rPr lang="en-US" sz="3600" kern="0" spc="-1" dirty="0" err="1" smtClean="0">
                <a:latin typeface="Calibri"/>
              </a:rPr>
              <a:t>pensamentos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foi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melhor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preditora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felicidade</a:t>
            </a:r>
            <a:r>
              <a:rPr lang="en-US" sz="3600" kern="0" spc="-1" dirty="0" smtClean="0">
                <a:latin typeface="Calibri"/>
              </a:rPr>
              <a:t> do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natureza</a:t>
            </a:r>
            <a:r>
              <a:rPr lang="en-US" sz="3600" kern="0" spc="-1" dirty="0" smtClean="0">
                <a:latin typeface="Calibri"/>
              </a:rPr>
              <a:t> das </a:t>
            </a:r>
            <a:r>
              <a:rPr lang="en-US" sz="3600" kern="0" spc="-1" dirty="0" err="1" smtClean="0">
                <a:latin typeface="Calibri"/>
              </a:rPr>
              <a:t>atividades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4294967295"/>
          </p:nvPr>
        </p:nvSpPr>
        <p:spPr>
          <a:xfrm>
            <a:off x="8452660" y="6358752"/>
            <a:ext cx="2844000" cy="42862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Killingsworth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Gilbert (2010)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2594" y="956145"/>
            <a:ext cx="3786214" cy="547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+mj-lt"/>
              </a:rPr>
              <a:t>Exemplo</a:t>
            </a:r>
            <a:r>
              <a:rPr lang="en-US" sz="4000" dirty="0" smtClean="0">
                <a:latin typeface="+mj-lt"/>
              </a:rPr>
              <a:t> 2 </a:t>
            </a:r>
            <a:r>
              <a:rPr lang="en-US" sz="4000" kern="0" spc="-1" dirty="0" smtClean="0">
                <a:latin typeface="+mj-lt"/>
              </a:rPr>
              <a:t>(</a:t>
            </a:r>
            <a:r>
              <a:rPr lang="en-US" sz="4000" kern="0" spc="-1" dirty="0" err="1" smtClean="0">
                <a:latin typeface="+mj-lt"/>
              </a:rPr>
              <a:t>Roediger</a:t>
            </a:r>
            <a:r>
              <a:rPr lang="en-US" sz="4000" kern="0" spc="-1" dirty="0" smtClean="0">
                <a:latin typeface="+mj-lt"/>
              </a:rPr>
              <a:t> &amp; </a:t>
            </a:r>
            <a:r>
              <a:rPr lang="en-US" sz="4000" kern="0" spc="-1" dirty="0" err="1" smtClean="0">
                <a:latin typeface="+mj-lt"/>
              </a:rPr>
              <a:t>DeSoto</a:t>
            </a:r>
            <a:r>
              <a:rPr lang="en-US" sz="4000" kern="0" spc="-1" dirty="0" smtClean="0">
                <a:latin typeface="+mj-lt"/>
              </a:rPr>
              <a:t>, 2014)</a:t>
            </a:r>
            <a:endParaRPr lang="en-US" sz="4000" dirty="0">
              <a:latin typeface="+mj-lt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237290" y="1072582"/>
            <a:ext cx="11738809" cy="1642832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Efeito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posição</a:t>
            </a:r>
            <a:r>
              <a:rPr lang="en-US" sz="3600" kern="0" spc="-1" dirty="0" smtClean="0">
                <a:latin typeface="Calibri"/>
              </a:rPr>
              <a:t> serial </a:t>
            </a:r>
            <a:r>
              <a:rPr lang="en-US" sz="2600" kern="0" spc="-1" dirty="0" smtClean="0">
                <a:latin typeface="Calibri"/>
              </a:rPr>
              <a:t>(</a:t>
            </a:r>
            <a:r>
              <a:rPr lang="en-US" sz="2600" kern="0" spc="-1" dirty="0" err="1" smtClean="0">
                <a:latin typeface="Calibri"/>
              </a:rPr>
              <a:t>Kahana</a:t>
            </a:r>
            <a:r>
              <a:rPr lang="en-US" sz="2600" kern="0" spc="-1" dirty="0" smtClean="0">
                <a:latin typeface="Calibri"/>
              </a:rPr>
              <a:t>, 2012)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0496" y="1786720"/>
            <a:ext cx="6357982" cy="487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laceHolder 2"/>
          <p:cNvSpPr>
            <a:spLocks noGrp="1"/>
          </p:cNvSpPr>
          <p:nvPr>
            <p:ph type="sldNum" idx="4294967295"/>
          </p:nvPr>
        </p:nvSpPr>
        <p:spPr>
          <a:xfrm>
            <a:off x="8309784" y="6287314"/>
            <a:ext cx="2844000" cy="571504"/>
          </a:xfrm>
          <a:prstGeom prst="rect">
            <a:avLst/>
          </a:prstGeom>
        </p:spPr>
        <p:txBody>
          <a:bodyPr/>
          <a:lstStyle/>
          <a:p>
            <a:pPr algn="ctr"/>
            <a:r>
              <a:rPr smtClean="0">
                <a:solidFill>
                  <a:schemeClr val="bg1">
                    <a:lumMod val="50000"/>
                  </a:schemeClr>
                </a:solidFill>
              </a:rPr>
              <a:t>Kahana (2012)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+mj-lt"/>
              </a:rPr>
              <a:t>Exemplo</a:t>
            </a:r>
            <a:r>
              <a:rPr lang="en-US" sz="4000" dirty="0" smtClean="0">
                <a:latin typeface="+mj-lt"/>
              </a:rPr>
              <a:t> 2 </a:t>
            </a:r>
            <a:r>
              <a:rPr lang="en-US" sz="4000" kern="0" spc="-1" dirty="0" smtClean="0">
                <a:latin typeface="+mj-lt"/>
              </a:rPr>
              <a:t>(</a:t>
            </a:r>
            <a:r>
              <a:rPr lang="en-US" sz="4000" kern="0" spc="-1" dirty="0" err="1" smtClean="0">
                <a:latin typeface="+mj-lt"/>
              </a:rPr>
              <a:t>Roediger</a:t>
            </a:r>
            <a:r>
              <a:rPr lang="en-US" sz="4000" kern="0" spc="-1" dirty="0" smtClean="0">
                <a:latin typeface="+mj-lt"/>
              </a:rPr>
              <a:t> &amp; </a:t>
            </a:r>
            <a:r>
              <a:rPr lang="en-US" sz="4000" kern="0" spc="-1" dirty="0" err="1" smtClean="0">
                <a:latin typeface="+mj-lt"/>
              </a:rPr>
              <a:t>DeSoto</a:t>
            </a:r>
            <a:r>
              <a:rPr lang="en-US" sz="4000" kern="0" spc="-1" dirty="0" smtClean="0">
                <a:latin typeface="+mj-lt"/>
              </a:rPr>
              <a:t>, 2014)</a:t>
            </a:r>
            <a:endParaRPr lang="en-US" sz="4000" dirty="0">
              <a:latin typeface="+mj-lt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237290" y="1072582"/>
            <a:ext cx="11738809" cy="1642832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2000" lnSpcReduction="1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Experimento</a:t>
            </a:r>
            <a:r>
              <a:rPr lang="en-US" sz="3600" kern="0" spc="-1" dirty="0" smtClean="0">
                <a:latin typeface="Calibri"/>
              </a:rPr>
              <a:t> 2 (2014)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Coorte</a:t>
            </a:r>
            <a:r>
              <a:rPr lang="en-US" sz="3600" kern="0" spc="-1" dirty="0" smtClean="0">
                <a:latin typeface="Calibri"/>
              </a:rPr>
              <a:t>: Baby Boomer (50–69), </a:t>
            </a:r>
            <a:r>
              <a:rPr lang="en-US" sz="3600" kern="0" spc="-1" dirty="0" err="1" smtClean="0">
                <a:latin typeface="Calibri"/>
              </a:rPr>
              <a:t>Geração</a:t>
            </a:r>
            <a:r>
              <a:rPr lang="en-US" sz="3600" kern="0" spc="-1" dirty="0" smtClean="0">
                <a:latin typeface="Calibri"/>
              </a:rPr>
              <a:t> X (30–49), </a:t>
            </a:r>
            <a:r>
              <a:rPr lang="en-US" sz="3600" kern="0" spc="-1" dirty="0" err="1" smtClean="0">
                <a:latin typeface="Calibri"/>
              </a:rPr>
              <a:t>Geração</a:t>
            </a:r>
            <a:r>
              <a:rPr lang="en-US" sz="3600" kern="0" spc="-1" dirty="0" smtClean="0">
                <a:latin typeface="Calibri"/>
              </a:rPr>
              <a:t> Y (18–29)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Posição</a:t>
            </a:r>
            <a:r>
              <a:rPr lang="en-US" sz="3600" kern="0" spc="-1" dirty="0" smtClean="0">
                <a:latin typeface="Calibri"/>
              </a:rPr>
              <a:t> ordinal dos </a:t>
            </a:r>
            <a:r>
              <a:rPr lang="en-US" sz="3600" kern="0" spc="-1" dirty="0" err="1" smtClean="0">
                <a:latin typeface="Calibri"/>
              </a:rPr>
              <a:t>presidentes</a:t>
            </a:r>
            <a:r>
              <a:rPr lang="en-US" sz="3600" kern="0" spc="-1" dirty="0" smtClean="0">
                <a:latin typeface="Calibri"/>
              </a:rPr>
              <a:t> dos EUA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4294967295"/>
          </p:nvPr>
        </p:nvSpPr>
        <p:spPr>
          <a:xfrm>
            <a:off x="9394874" y="4962527"/>
            <a:ext cx="2844000" cy="57150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Roediger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DeSoto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(2014)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7620" y="2572538"/>
            <a:ext cx="6644759" cy="424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41509</TotalTime>
  <Words>772</Words>
  <Application>Microsoft Office PowerPoint</Application>
  <PresentationFormat>Personalizar</PresentationFormat>
  <Paragraphs>94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O QUE SÃO VARIÁVEIS?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ATÉ BREVE!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858</cp:revision>
  <dcterms:created xsi:type="dcterms:W3CDTF">2016-11-14T13:56:39Z</dcterms:created>
  <dcterms:modified xsi:type="dcterms:W3CDTF">2022-09-25T15:42:37Z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