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8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517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104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021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61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80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568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778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89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431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22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5DC9-2B01-45CA-8D71-241A48B21CF1}" type="datetimeFigureOut">
              <a:rPr lang="id-ID" smtClean="0"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8540-0FA1-4489-830F-BD602A5970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065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No.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790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Perbandingan</a:t>
            </a:r>
            <a:r>
              <a:rPr lang="en-US" b="1" dirty="0" smtClean="0"/>
              <a:t> File yang </a:t>
            </a:r>
            <a:r>
              <a:rPr lang="en-US" b="1" dirty="0" err="1" smtClean="0"/>
              <a:t>Disisipkan</a:t>
            </a:r>
            <a:r>
              <a:rPr lang="en-US" b="1" dirty="0" smtClean="0"/>
              <a:t> :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lvl="0" indent="0" algn="just">
              <a:buNone/>
            </a:pP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59" y="2357520"/>
            <a:ext cx="2602832" cy="4215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14" y="2357520"/>
            <a:ext cx="2630654" cy="4316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246" y="2357520"/>
            <a:ext cx="2598792" cy="4215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3460" y="2380011"/>
            <a:ext cx="2586162" cy="41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Perbandingan</a:t>
            </a:r>
            <a:r>
              <a:rPr lang="en-US" b="1" dirty="0" smtClean="0"/>
              <a:t> File yang </a:t>
            </a:r>
            <a:r>
              <a:rPr lang="en-US" b="1" dirty="0" err="1" smtClean="0"/>
              <a:t>Disisipkan</a:t>
            </a:r>
            <a:r>
              <a:rPr lang="en-US" b="1" dirty="0" smtClean="0"/>
              <a:t> :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lvl="0" indent="0" algn="just">
              <a:buNone/>
            </a:pPr>
            <a:endParaRPr lang="id-ID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8012"/>
            <a:ext cx="10515600" cy="899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3294"/>
            <a:ext cx="10515600" cy="9197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80579"/>
            <a:ext cx="10550655" cy="904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039647"/>
            <a:ext cx="10515601" cy="8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Perbandingan</a:t>
            </a:r>
            <a:r>
              <a:rPr lang="en-US" b="1" dirty="0" smtClean="0"/>
              <a:t> File yang </a:t>
            </a:r>
            <a:r>
              <a:rPr lang="en-US" b="1" dirty="0" err="1" smtClean="0"/>
              <a:t>Disisipkan</a:t>
            </a:r>
            <a:r>
              <a:rPr lang="en-US" b="1" dirty="0" smtClean="0"/>
              <a:t> :</a:t>
            </a:r>
          </a:p>
          <a:p>
            <a:pPr algn="just"/>
            <a:r>
              <a:rPr lang="en-US" dirty="0" smtClean="0"/>
              <a:t>Dari </a:t>
            </a:r>
            <a:r>
              <a:rPr lang="en-US" dirty="0" err="1" smtClean="0"/>
              <a:t>perbandingan</a:t>
            </a:r>
            <a:r>
              <a:rPr lang="en-US" dirty="0" smtClean="0"/>
              <a:t> file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disisipka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file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sisipkan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file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file yang </a:t>
            </a:r>
            <a:r>
              <a:rPr lang="en-US" dirty="0" err="1" smtClean="0"/>
              <a:t>disisipkan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Bertambahnya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file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file yang </a:t>
            </a:r>
            <a:r>
              <a:rPr lang="en-US" dirty="0" err="1" smtClean="0"/>
              <a:t>disisipkan</a:t>
            </a:r>
            <a:r>
              <a:rPr lang="en-US" dirty="0" smtClean="0"/>
              <a:t> </a:t>
            </a:r>
          </a:p>
          <a:p>
            <a:pPr algn="just"/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yang </a:t>
            </a:r>
            <a:r>
              <a:rPr lang="en-US" dirty="0" err="1" smtClean="0"/>
              <a:t>disisipkan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video </a:t>
            </a:r>
            <a:r>
              <a:rPr lang="en-US" dirty="0" err="1" smtClean="0"/>
              <a:t>dengan</a:t>
            </a:r>
            <a:r>
              <a:rPr lang="en-US" dirty="0" smtClean="0"/>
              <a:t> container .mp4, </a:t>
            </a:r>
            <a:r>
              <a:rPr lang="en-US" dirty="0" err="1" smtClean="0"/>
              <a:t>besar</a:t>
            </a:r>
            <a:r>
              <a:rPr lang="en-US" dirty="0" smtClean="0"/>
              <a:t> file video +/- 800 Kb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disisipi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file carrier </a:t>
            </a:r>
            <a:r>
              <a:rPr lang="en-US" dirty="0" err="1" smtClean="0"/>
              <a:t>besar</a:t>
            </a:r>
            <a:r>
              <a:rPr lang="en-US" dirty="0" smtClean="0"/>
              <a:t> file carrier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 video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1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Perbandingan</a:t>
            </a:r>
            <a:r>
              <a:rPr lang="en-US" b="1" dirty="0" smtClean="0"/>
              <a:t> File yang </a:t>
            </a:r>
            <a:r>
              <a:rPr lang="en-US" b="1" dirty="0" err="1" smtClean="0"/>
              <a:t>Disisipkan</a:t>
            </a:r>
            <a:r>
              <a:rPr lang="en-US" b="1" dirty="0" smtClean="0"/>
              <a:t> :</a:t>
            </a:r>
          </a:p>
          <a:p>
            <a:pPr algn="just"/>
            <a:r>
              <a:rPr lang="en-US" dirty="0" smtClean="0"/>
              <a:t>File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disisipi</a:t>
            </a:r>
            <a:r>
              <a:rPr lang="en-US" dirty="0" smtClean="0"/>
              <a:t> video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ukurannya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 video </a:t>
            </a:r>
            <a:r>
              <a:rPr lang="en-US" dirty="0" err="1" smtClean="0"/>
              <a:t>asli</a:t>
            </a:r>
            <a:r>
              <a:rPr lang="en-US" dirty="0" smtClean="0"/>
              <a:t>,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diextract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di </a:t>
            </a:r>
            <a:r>
              <a:rPr lang="en-US" dirty="0" err="1" smtClean="0"/>
              <a:t>mainkan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normal.</a:t>
            </a:r>
          </a:p>
          <a:p>
            <a:pPr algn="just"/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dimungkinkan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kompresi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file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25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79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 err="1"/>
              <a:t>OurSecret</a:t>
            </a:r>
            <a:r>
              <a:rPr lang="id-ID" dirty="0"/>
              <a:t> merupakan </a:t>
            </a:r>
            <a:r>
              <a:rPr lang="en-US" dirty="0" err="1" smtClean="0"/>
              <a:t>salahsatu</a:t>
            </a:r>
            <a:r>
              <a:rPr lang="en-US" dirty="0" smtClean="0"/>
              <a:t> t</a:t>
            </a:r>
            <a:r>
              <a:rPr lang="id-ID" dirty="0" err="1" smtClean="0"/>
              <a:t>ools</a:t>
            </a:r>
            <a:r>
              <a:rPr lang="id-ID" dirty="0" smtClean="0"/>
              <a:t> </a:t>
            </a:r>
            <a:r>
              <a:rPr lang="id-ID" dirty="0"/>
              <a:t>yang dapat melakukan </a:t>
            </a:r>
            <a:r>
              <a:rPr lang="id-ID" dirty="0" err="1"/>
              <a:t>steganografi</a:t>
            </a:r>
            <a:r>
              <a:rPr lang="id-ID" dirty="0"/>
              <a:t> dengan menyusupkan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file (embedded file) </a:t>
            </a:r>
            <a:r>
              <a:rPr lang="id-ID" dirty="0" smtClean="0"/>
              <a:t>ke </a:t>
            </a:r>
            <a:r>
              <a:rPr lang="id-ID" dirty="0"/>
              <a:t>dalam </a:t>
            </a:r>
            <a:r>
              <a:rPr lang="id-ID" dirty="0" err="1"/>
              <a:t>file</a:t>
            </a:r>
            <a:r>
              <a:rPr lang="id-ID" dirty="0"/>
              <a:t> berbagai macam jenis </a:t>
            </a:r>
            <a:r>
              <a:rPr lang="id-ID" dirty="0" err="1" smtClean="0"/>
              <a:t>file</a:t>
            </a:r>
            <a:r>
              <a:rPr lang="en-US" dirty="0" smtClean="0"/>
              <a:t> pula (carrier file). </a:t>
            </a:r>
            <a:endParaRPr lang="id-ID" dirty="0"/>
          </a:p>
        </p:txBody>
      </p:sp>
      <p:pic>
        <p:nvPicPr>
          <p:cNvPr id="5" name="Picture 4" descr="Our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5436" y="1825625"/>
            <a:ext cx="5039995" cy="369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3301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n-US" dirty="0" err="1" smtClean="0"/>
              <a:t>Keunggulan</a:t>
            </a:r>
            <a:r>
              <a:rPr lang="en-US" dirty="0" smtClean="0"/>
              <a:t> : </a:t>
            </a:r>
          </a:p>
          <a:p>
            <a:pPr lvl="0" algn="just"/>
            <a:r>
              <a:rPr lang="id-ID" dirty="0" err="1" smtClean="0"/>
              <a:t>OurSecret</a:t>
            </a:r>
            <a:r>
              <a:rPr lang="id-ID" dirty="0" smtClean="0"/>
              <a:t> </a:t>
            </a:r>
            <a:r>
              <a:rPr lang="id-ID" dirty="0"/>
              <a:t>sangat mudah digunakan</a:t>
            </a:r>
            <a:r>
              <a:rPr lang="id-ID" dirty="0" smtClean="0"/>
              <a:t>, dapat </a:t>
            </a:r>
            <a:r>
              <a:rPr lang="id-ID" dirty="0"/>
              <a:t>menyembunyikan </a:t>
            </a:r>
            <a:r>
              <a:rPr lang="id-ID" dirty="0" err="1"/>
              <a:t>file</a:t>
            </a:r>
            <a:r>
              <a:rPr lang="id-ID" dirty="0"/>
              <a:t> rahasianya ke dalam </a:t>
            </a:r>
            <a:r>
              <a:rPr lang="id-ID" dirty="0" err="1"/>
              <a:t>file</a:t>
            </a:r>
            <a:r>
              <a:rPr lang="id-ID" dirty="0"/>
              <a:t> pembawa.</a:t>
            </a:r>
          </a:p>
          <a:p>
            <a:pPr lvl="0" algn="just"/>
            <a:r>
              <a:rPr lang="id-ID" dirty="0" err="1"/>
              <a:t>OurSecret</a:t>
            </a:r>
            <a:r>
              <a:rPr lang="id-ID" dirty="0"/>
              <a:t> mendukung teks dan semua jenis </a:t>
            </a:r>
            <a:r>
              <a:rPr lang="id-ID" dirty="0" err="1"/>
              <a:t>file</a:t>
            </a:r>
            <a:r>
              <a:rPr lang="id-ID" dirty="0"/>
              <a:t> untuk disisipkan ke dalam </a:t>
            </a:r>
            <a:r>
              <a:rPr lang="id-ID" dirty="0" err="1"/>
              <a:t>file</a:t>
            </a:r>
            <a:r>
              <a:rPr lang="id-ID" dirty="0"/>
              <a:t> pembawa.</a:t>
            </a:r>
          </a:p>
          <a:p>
            <a:pPr lvl="0" algn="just"/>
            <a:r>
              <a:rPr lang="id-ID" dirty="0" err="1"/>
              <a:t>OurSecret</a:t>
            </a:r>
            <a:r>
              <a:rPr lang="id-ID" dirty="0"/>
              <a:t> mendukung semua tipe </a:t>
            </a:r>
            <a:r>
              <a:rPr lang="id-ID" dirty="0" err="1"/>
              <a:t>file</a:t>
            </a:r>
            <a:r>
              <a:rPr lang="id-ID" dirty="0"/>
              <a:t> yang akan digunakan sebagai </a:t>
            </a:r>
            <a:r>
              <a:rPr lang="id-ID" dirty="0" err="1"/>
              <a:t>file</a:t>
            </a:r>
            <a:r>
              <a:rPr lang="id-ID" dirty="0"/>
              <a:t> pembawa, tidak hanya gambar atau audio. </a:t>
            </a:r>
            <a:r>
              <a:rPr lang="id-ID" dirty="0" err="1"/>
              <a:t>File</a:t>
            </a:r>
            <a:r>
              <a:rPr lang="id-ID" dirty="0"/>
              <a:t> berekstensi .</a:t>
            </a:r>
            <a:r>
              <a:rPr lang="id-ID" dirty="0" err="1"/>
              <a:t>exe</a:t>
            </a:r>
            <a:r>
              <a:rPr lang="id-ID" dirty="0"/>
              <a:t> pun dapat digunakan sebagai </a:t>
            </a:r>
            <a:r>
              <a:rPr lang="id-ID" dirty="0" err="1"/>
              <a:t>file</a:t>
            </a:r>
            <a:r>
              <a:rPr lang="id-ID" dirty="0"/>
              <a:t> karier pada </a:t>
            </a:r>
            <a:r>
              <a:rPr lang="id-ID" dirty="0" err="1"/>
              <a:t>OurSecret</a:t>
            </a:r>
            <a:r>
              <a:rPr lang="id-ID" dirty="0"/>
              <a:t>.</a:t>
            </a:r>
          </a:p>
          <a:p>
            <a:pPr lvl="0" algn="just"/>
            <a:r>
              <a:rPr lang="id-ID" dirty="0" err="1"/>
              <a:t>OurSecret</a:t>
            </a:r>
            <a:r>
              <a:rPr lang="id-ID" dirty="0"/>
              <a:t> mampu memasukkan beberapa </a:t>
            </a:r>
            <a:r>
              <a:rPr lang="id-ID" dirty="0" err="1"/>
              <a:t>file</a:t>
            </a:r>
            <a:r>
              <a:rPr lang="id-ID" dirty="0"/>
              <a:t> sekaligus dalam satu </a:t>
            </a:r>
            <a:r>
              <a:rPr lang="id-ID" dirty="0" err="1"/>
              <a:t>file</a:t>
            </a:r>
            <a:r>
              <a:rPr lang="id-ID" dirty="0"/>
              <a:t> karier dalam sekali proses.</a:t>
            </a:r>
          </a:p>
          <a:p>
            <a:pPr lvl="0" algn="just"/>
            <a:r>
              <a:rPr lang="id-ID" dirty="0"/>
              <a:t>Tidak ada batasan ukuran </a:t>
            </a:r>
            <a:r>
              <a:rPr lang="id-ID" dirty="0" err="1"/>
              <a:t>file</a:t>
            </a:r>
            <a:r>
              <a:rPr lang="id-ID" dirty="0"/>
              <a:t> yang akan disisipkan.</a:t>
            </a:r>
          </a:p>
          <a:p>
            <a:pPr lvl="0" algn="just"/>
            <a:r>
              <a:rPr lang="id-ID" dirty="0"/>
              <a:t>Tidak ada batasan ukuran </a:t>
            </a:r>
            <a:r>
              <a:rPr lang="id-ID" dirty="0" err="1"/>
              <a:t>file</a:t>
            </a:r>
            <a:r>
              <a:rPr lang="id-ID" dirty="0"/>
              <a:t> pembawa</a:t>
            </a:r>
            <a:r>
              <a:rPr lang="id-ID" dirty="0" smtClean="0"/>
              <a:t>.</a:t>
            </a:r>
            <a:endParaRPr lang="en-US" dirty="0" smtClean="0"/>
          </a:p>
          <a:p>
            <a:pPr lvl="0" algn="just"/>
            <a:r>
              <a:rPr lang="en-US" dirty="0" smtClean="0"/>
              <a:t>Password </a:t>
            </a:r>
            <a:r>
              <a:rPr lang="en-US" dirty="0" err="1" smtClean="0"/>
              <a:t>ditentukan</a:t>
            </a:r>
            <a:r>
              <a:rPr lang="en-US" dirty="0" smtClean="0"/>
              <a:t> user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1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b="1" dirty="0" smtClean="0"/>
              <a:t>Cara </a:t>
            </a:r>
            <a:r>
              <a:rPr lang="en-US" b="1" dirty="0" err="1" smtClean="0"/>
              <a:t>Menggunakan</a:t>
            </a:r>
            <a:r>
              <a:rPr lang="en-US" b="1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OurSecret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ikuti</a:t>
            </a:r>
            <a:r>
              <a:rPr lang="en-US" dirty="0" smtClean="0"/>
              <a:t> </a:t>
            </a:r>
            <a:r>
              <a:rPr lang="en-US" dirty="0" err="1" smtClean="0"/>
              <a:t>instrukisnya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installasi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Our Secret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enggunaan</a:t>
            </a:r>
            <a:r>
              <a:rPr lang="en-US" dirty="0" smtClean="0"/>
              <a:t> :</a:t>
            </a:r>
          </a:p>
          <a:p>
            <a:pPr lvl="1" algn="just"/>
            <a:r>
              <a:rPr lang="en-US" dirty="0" smtClean="0"/>
              <a:t>Hide File (Embed a file in another file)</a:t>
            </a:r>
          </a:p>
          <a:p>
            <a:pPr lvl="1" algn="just"/>
            <a:r>
              <a:rPr lang="en-US" dirty="0" smtClean="0"/>
              <a:t>Unhide File(Extract embedded file)</a:t>
            </a:r>
          </a:p>
          <a:p>
            <a:pPr marL="0" lv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06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03232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smtClean="0"/>
              <a:t>Hide File (Embed a file in another file) :</a:t>
            </a:r>
          </a:p>
          <a:p>
            <a:pPr algn="just"/>
            <a:r>
              <a:rPr lang="id-ID" dirty="0" err="1" smtClean="0"/>
              <a:t>Select</a:t>
            </a:r>
            <a:r>
              <a:rPr lang="id-ID" dirty="0" smtClean="0"/>
              <a:t> </a:t>
            </a:r>
            <a:r>
              <a:rPr lang="id-ID" dirty="0"/>
              <a:t>a </a:t>
            </a:r>
            <a:r>
              <a:rPr lang="id-ID" dirty="0" err="1"/>
              <a:t>carrier</a:t>
            </a:r>
            <a:r>
              <a:rPr lang="id-ID" dirty="0"/>
              <a:t> </a:t>
            </a:r>
            <a:r>
              <a:rPr lang="id-ID" dirty="0" err="1"/>
              <a:t>file</a:t>
            </a:r>
            <a:r>
              <a:rPr lang="id-ID" dirty="0"/>
              <a:t>. Pilih </a:t>
            </a:r>
            <a:r>
              <a:rPr lang="id-ID" dirty="0" err="1"/>
              <a:t>file</a:t>
            </a:r>
            <a:r>
              <a:rPr lang="id-ID" dirty="0"/>
              <a:t> pembawa dengan melakukan </a:t>
            </a:r>
            <a:r>
              <a:rPr lang="id-ID" dirty="0" err="1"/>
              <a:t>browse</a:t>
            </a:r>
            <a:r>
              <a:rPr lang="id-ID" dirty="0"/>
              <a:t> </a:t>
            </a:r>
            <a:r>
              <a:rPr lang="id-ID" dirty="0" err="1"/>
              <a:t>direktorinya</a:t>
            </a:r>
            <a:r>
              <a:rPr lang="id-ID" dirty="0"/>
              <a:t>, lalu </a:t>
            </a:r>
            <a:r>
              <a:rPr lang="id-ID" dirty="0" err="1"/>
              <a:t>open</a:t>
            </a:r>
            <a:r>
              <a:rPr lang="id-ID" dirty="0"/>
              <a:t> </a:t>
            </a:r>
            <a:r>
              <a:rPr lang="id-ID" dirty="0" err="1"/>
              <a:t>file</a:t>
            </a:r>
            <a:r>
              <a:rPr lang="id-ID" dirty="0"/>
              <a:t> tersebut.</a:t>
            </a:r>
          </a:p>
          <a:p>
            <a:pPr algn="just"/>
            <a:r>
              <a:rPr lang="id-ID" dirty="0" err="1" smtClean="0"/>
              <a:t>Add</a:t>
            </a:r>
            <a:r>
              <a:rPr lang="id-ID" dirty="0" smtClean="0"/>
              <a:t>/</a:t>
            </a:r>
            <a:r>
              <a:rPr lang="id-ID" dirty="0" err="1" smtClean="0"/>
              <a:t>remove</a:t>
            </a:r>
            <a:r>
              <a:rPr lang="id-ID" dirty="0" smtClean="0"/>
              <a:t>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dirty="0" err="1"/>
              <a:t>message</a:t>
            </a:r>
            <a:r>
              <a:rPr lang="id-ID" dirty="0"/>
              <a:t>. Pilih </a:t>
            </a:r>
            <a:r>
              <a:rPr lang="id-ID" dirty="0" err="1"/>
              <a:t>file</a:t>
            </a:r>
            <a:r>
              <a:rPr lang="id-ID" dirty="0"/>
              <a:t> yang akan disisipkan dan atau pilih opsi </a:t>
            </a:r>
            <a:r>
              <a:rPr lang="id-ID" dirty="0" err="1"/>
              <a:t>new</a:t>
            </a:r>
            <a:r>
              <a:rPr lang="id-ID" dirty="0"/>
              <a:t> </a:t>
            </a:r>
            <a:r>
              <a:rPr lang="id-ID" dirty="0" err="1"/>
              <a:t>message</a:t>
            </a:r>
            <a:r>
              <a:rPr lang="id-ID" dirty="0"/>
              <a:t> untuk menyisipkan teks</a:t>
            </a:r>
            <a:r>
              <a:rPr lang="id-ID" dirty="0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file yang </a:t>
            </a:r>
            <a:r>
              <a:rPr lang="en-US" dirty="0" err="1" smtClean="0"/>
              <a:t>disisipkan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file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 .wma .</a:t>
            </a:r>
            <a:endParaRPr lang="id-ID" dirty="0"/>
          </a:p>
          <a:p>
            <a:pPr algn="just"/>
            <a:endParaRPr lang="en-US" dirty="0" smtClean="0"/>
          </a:p>
          <a:p>
            <a:pPr marL="0" lvl="0" indent="0" algn="just">
              <a:buNone/>
            </a:pP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385" y="1825625"/>
            <a:ext cx="3583657" cy="46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03232" cy="46638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Hide File (Embed a file in another file) :</a:t>
            </a:r>
          </a:p>
          <a:p>
            <a:pPr algn="just"/>
            <a:r>
              <a:rPr lang="id-ID" dirty="0" err="1" smtClean="0"/>
              <a:t>Password</a:t>
            </a:r>
            <a:r>
              <a:rPr lang="id-ID" dirty="0" smtClean="0"/>
              <a:t>. Ketikkan </a:t>
            </a:r>
            <a:r>
              <a:rPr lang="id-ID" dirty="0" err="1" smtClean="0"/>
              <a:t>password</a:t>
            </a:r>
            <a:r>
              <a:rPr lang="id-ID" dirty="0" smtClean="0"/>
              <a:t> untuk proteksi agar mudah tidak </a:t>
            </a:r>
            <a:r>
              <a:rPr lang="id-ID" dirty="0" err="1" smtClean="0"/>
              <a:t>didekripsi</a:t>
            </a:r>
            <a:r>
              <a:rPr lang="id-ID" dirty="0" smtClean="0"/>
              <a:t> oleh </a:t>
            </a:r>
            <a:r>
              <a:rPr lang="id-ID" dirty="0" err="1" smtClean="0"/>
              <a:t>sembarangan</a:t>
            </a:r>
            <a:r>
              <a:rPr lang="id-ID" dirty="0" smtClean="0"/>
              <a:t> orang.</a:t>
            </a:r>
          </a:p>
          <a:p>
            <a:pPr algn="just"/>
            <a:r>
              <a:rPr lang="id-ID" dirty="0" err="1" smtClean="0"/>
              <a:t>Enter</a:t>
            </a:r>
            <a:r>
              <a:rPr lang="id-ID" dirty="0" smtClean="0"/>
              <a:t> </a:t>
            </a:r>
            <a:r>
              <a:rPr lang="id-ID" dirty="0" err="1" smtClean="0"/>
              <a:t>password</a:t>
            </a:r>
            <a:r>
              <a:rPr lang="id-ID" dirty="0" smtClean="0"/>
              <a:t> </a:t>
            </a:r>
            <a:r>
              <a:rPr lang="id-ID" dirty="0" err="1" smtClean="0"/>
              <a:t>again</a:t>
            </a:r>
            <a:r>
              <a:rPr lang="id-ID" dirty="0" smtClean="0"/>
              <a:t>. Masukkan </a:t>
            </a:r>
            <a:r>
              <a:rPr lang="id-ID" dirty="0" err="1" smtClean="0"/>
              <a:t>password</a:t>
            </a:r>
            <a:r>
              <a:rPr lang="id-ID" dirty="0" smtClean="0"/>
              <a:t> yang sama.</a:t>
            </a:r>
            <a:endParaRPr lang="en-US" dirty="0" smtClean="0"/>
          </a:p>
          <a:p>
            <a:pPr algn="just"/>
            <a:r>
              <a:rPr lang="id-ID" dirty="0" smtClean="0"/>
              <a:t>Klik </a:t>
            </a:r>
            <a:r>
              <a:rPr lang="id-ID" dirty="0" err="1" smtClean="0"/>
              <a:t>hide</a:t>
            </a:r>
            <a:r>
              <a:rPr lang="id-ID" dirty="0" smtClean="0"/>
              <a:t> dan pilih </a:t>
            </a:r>
            <a:r>
              <a:rPr lang="id-ID" dirty="0" err="1" smtClean="0"/>
              <a:t>direktori</a:t>
            </a:r>
            <a:r>
              <a:rPr lang="id-ID" dirty="0" smtClean="0"/>
              <a:t> </a:t>
            </a:r>
            <a:r>
              <a:rPr lang="id-ID" dirty="0" err="1" smtClean="0"/>
              <a:t>file</a:t>
            </a:r>
            <a:r>
              <a:rPr lang="id-ID" dirty="0" smtClean="0"/>
              <a:t> hasil </a:t>
            </a:r>
            <a:r>
              <a:rPr lang="id-ID" dirty="0" err="1" smtClean="0"/>
              <a:t>enkripsi</a:t>
            </a:r>
            <a:r>
              <a:rPr lang="id-ID" dirty="0" smtClean="0"/>
              <a:t> kemudian beri nama </a:t>
            </a:r>
            <a:r>
              <a:rPr lang="id-ID" dirty="0" err="1" smtClean="0"/>
              <a:t>file</a:t>
            </a:r>
            <a:r>
              <a:rPr lang="id-ID" dirty="0" smtClean="0"/>
              <a:t> tersebut, misalnya </a:t>
            </a:r>
            <a:r>
              <a:rPr lang="en-US" dirty="0" smtClean="0"/>
              <a:t>“</a:t>
            </a:r>
            <a:r>
              <a:rPr lang="en-US" dirty="0" err="1" smtClean="0"/>
              <a:t>coba</a:t>
            </a:r>
            <a:r>
              <a:rPr lang="en-US" dirty="0" smtClean="0"/>
              <a:t> oursecret.png</a:t>
            </a:r>
            <a:r>
              <a:rPr lang="en-US" dirty="0" smtClean="0"/>
              <a:t>”</a:t>
            </a:r>
            <a:r>
              <a:rPr lang="id-ID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File carrier </a:t>
            </a:r>
            <a:r>
              <a:rPr lang="en-US" dirty="0" err="1" smtClean="0"/>
              <a:t>dan</a:t>
            </a:r>
            <a:r>
              <a:rPr lang="en-US" dirty="0" smtClean="0"/>
              <a:t> file yang </a:t>
            </a:r>
            <a:r>
              <a:rPr lang="en-US" dirty="0" err="1" smtClean="0"/>
              <a:t>disembunyikan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filenya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marL="0" lvl="0" indent="0" algn="just">
              <a:buNone/>
            </a:pP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385" y="1825625"/>
            <a:ext cx="3583657" cy="46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032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Hide File (Embed a file in another file) </a:t>
            </a:r>
          </a:p>
          <a:p>
            <a:pPr marL="0" indent="0" algn="just">
              <a:buNone/>
            </a:pPr>
            <a:r>
              <a:rPr lang="en-US" dirty="0" smtClean="0"/>
              <a:t>File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smtClean="0"/>
              <a:t>carrier </a:t>
            </a:r>
            <a:r>
              <a:rPr lang="en-US" dirty="0" err="1" smtClean="0"/>
              <a:t>sebelum</a:t>
            </a:r>
            <a:r>
              <a:rPr lang="en-US" dirty="0" smtClean="0"/>
              <a:t> di </a:t>
            </a:r>
            <a:r>
              <a:rPr lang="en-US" dirty="0" err="1" smtClean="0"/>
              <a:t>sisipi</a:t>
            </a:r>
            <a:r>
              <a:rPr lang="en-US" dirty="0" smtClean="0"/>
              <a:t> file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file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disisipi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file </a:t>
            </a:r>
            <a:r>
              <a:rPr lang="en-US" dirty="0" err="1" smtClean="0"/>
              <a:t>suara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File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dibuka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7108"/>
          <a:stretch/>
        </p:blipFill>
        <p:spPr>
          <a:xfrm>
            <a:off x="6778363" y="1603856"/>
            <a:ext cx="4618998" cy="2578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69" y="5629108"/>
            <a:ext cx="10603278" cy="995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3" y="4389811"/>
            <a:ext cx="10990541" cy="9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03232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Unh</a:t>
            </a:r>
            <a:r>
              <a:rPr lang="en-US" b="1" dirty="0" smtClean="0"/>
              <a:t>ide File (Extract a embed file) :</a:t>
            </a:r>
          </a:p>
          <a:p>
            <a:pPr algn="just"/>
            <a:r>
              <a:rPr lang="id-ID" dirty="0"/>
              <a:t>Pilih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mau</a:t>
            </a:r>
            <a:r>
              <a:rPr lang="en-US" dirty="0" smtClean="0"/>
              <a:t> di unhide,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file “</a:t>
            </a:r>
            <a:r>
              <a:rPr lang="en-US" dirty="0" err="1" smtClean="0"/>
              <a:t>coba</a:t>
            </a:r>
            <a:r>
              <a:rPr lang="en-US" dirty="0" smtClean="0"/>
              <a:t> oursecret.png”</a:t>
            </a:r>
            <a:endParaRPr lang="id-ID" dirty="0"/>
          </a:p>
          <a:p>
            <a:pPr algn="just"/>
            <a:r>
              <a:rPr lang="id-ID" dirty="0"/>
              <a:t>Masukkan </a:t>
            </a:r>
            <a:r>
              <a:rPr lang="id-ID" dirty="0" err="1"/>
              <a:t>password</a:t>
            </a:r>
            <a:r>
              <a:rPr lang="id-ID" dirty="0"/>
              <a:t> yang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menyisipkan</a:t>
            </a:r>
            <a:r>
              <a:rPr lang="en-US" dirty="0" smtClean="0"/>
              <a:t> file </a:t>
            </a:r>
            <a:r>
              <a:rPr lang="en-US" dirty="0" err="1" smtClean="0"/>
              <a:t>pada</a:t>
            </a:r>
            <a:r>
              <a:rPr lang="en-US" dirty="0" smtClean="0"/>
              <a:t> carrier.</a:t>
            </a:r>
            <a:endParaRPr lang="id-ID" dirty="0"/>
          </a:p>
          <a:p>
            <a:pPr algn="just"/>
            <a:r>
              <a:rPr lang="id-ID" dirty="0"/>
              <a:t>Klik </a:t>
            </a:r>
            <a:r>
              <a:rPr lang="id-ID" dirty="0" err="1" smtClean="0"/>
              <a:t>Unhide</a:t>
            </a:r>
            <a:endParaRPr lang="en-US" dirty="0"/>
          </a:p>
          <a:p>
            <a:pPr algn="just"/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table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file yang </a:t>
            </a:r>
            <a:r>
              <a:rPr lang="en-US" dirty="0" err="1" smtClean="0"/>
              <a:t>disembunyikan</a:t>
            </a:r>
            <a:endParaRPr lang="id-ID" dirty="0"/>
          </a:p>
          <a:p>
            <a:pPr algn="just"/>
            <a:endParaRPr lang="en-US" dirty="0" smtClean="0"/>
          </a:p>
          <a:p>
            <a:pPr marL="0" lvl="0" indent="0" algn="just">
              <a:buNone/>
            </a:pP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023" y="1373255"/>
            <a:ext cx="3344777" cy="52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OurSecret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032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Unh</a:t>
            </a:r>
            <a:r>
              <a:rPr lang="en-US" b="1" dirty="0" smtClean="0"/>
              <a:t>ide File (Extract a embed file) :</a:t>
            </a:r>
          </a:p>
          <a:p>
            <a:pPr algn="just"/>
            <a:r>
              <a:rPr lang="en-US" dirty="0" err="1" smtClean="0"/>
              <a:t>Klik</a:t>
            </a:r>
            <a:r>
              <a:rPr lang="en-US" dirty="0" smtClean="0"/>
              <a:t> file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disembunyikan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file di </a:t>
            </a:r>
            <a:r>
              <a:rPr lang="en-US" dirty="0" err="1" smtClean="0"/>
              <a:t>direktori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save</a:t>
            </a:r>
            <a:endParaRPr lang="id-ID" dirty="0"/>
          </a:p>
          <a:p>
            <a:pPr algn="just"/>
            <a:endParaRPr lang="en-US" dirty="0" smtClean="0"/>
          </a:p>
          <a:p>
            <a:pPr marL="0" lvl="0" indent="0" algn="just">
              <a:buNone/>
            </a:pP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18" y="1373255"/>
            <a:ext cx="3344777" cy="5256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057" y="3872430"/>
            <a:ext cx="4152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542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Cryptography</vt:lpstr>
      <vt:lpstr>OurSecret</vt:lpstr>
      <vt:lpstr>OurSecret</vt:lpstr>
      <vt:lpstr>OurSecret</vt:lpstr>
      <vt:lpstr>OurSecret</vt:lpstr>
      <vt:lpstr>OurSecret</vt:lpstr>
      <vt:lpstr>OurSecret</vt:lpstr>
      <vt:lpstr>OurSecret</vt:lpstr>
      <vt:lpstr>OurSecret</vt:lpstr>
      <vt:lpstr>OurSecret</vt:lpstr>
      <vt:lpstr>OurSecret</vt:lpstr>
      <vt:lpstr>OurSecret</vt:lpstr>
      <vt:lpstr>OurSecret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Aldi Alburhn</dc:creator>
  <cp:lastModifiedBy>Aldi Alburhn</cp:lastModifiedBy>
  <cp:revision>18</cp:revision>
  <dcterms:created xsi:type="dcterms:W3CDTF">2014-11-27T07:24:48Z</dcterms:created>
  <dcterms:modified xsi:type="dcterms:W3CDTF">2014-11-27T09:50:56Z</dcterms:modified>
</cp:coreProperties>
</file>