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47"/>
    <p:restoredTop sz="94694"/>
  </p:normalViewPr>
  <p:slideViewPr>
    <p:cSldViewPr snapToGrid="0" snapToObjects="1">
      <p:cViewPr varScale="1">
        <p:scale>
          <a:sx n="36" d="100"/>
          <a:sy n="36" d="100"/>
        </p:scale>
        <p:origin x="224" y="2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E113-8313-AD4E-BFE0-F6D6B766B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Gradebook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E0939-50FF-B64D-9644-F4DD068C3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Limas Nursalim</a:t>
            </a:r>
          </a:p>
        </p:txBody>
      </p:sp>
    </p:spTree>
    <p:extLst>
      <p:ext uri="{BB962C8B-B14F-4D97-AF65-F5344CB8AC3E}">
        <p14:creationId xmlns:p14="http://schemas.microsoft.com/office/powerpoint/2010/main" val="18142295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CA7D-113F-AC49-A430-0BA81CB1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QBarset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62B8-3D45-D64A-8B9D-3287112C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QBarSet</a:t>
            </a:r>
            <a:r>
              <a:rPr lang="en-US" dirty="0"/>
              <a:t> class represents one set of bars in a bar chart.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7D12635-7577-1046-87DB-B587BBF7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62498"/>
            <a:ext cx="7729728" cy="31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A3-3115-394D-B0C6-CCE27283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qbarseries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08AB-F5F0-4841-B03C-9A2BE700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QBarSeries</a:t>
            </a:r>
            <a:r>
              <a:rPr lang="en-US" dirty="0"/>
              <a:t> class presents a series of data as vertical bars grouped by category.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F9268FE-661F-3549-AFF8-001D698F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36" y="3429000"/>
            <a:ext cx="6512814" cy="32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C5EC-82CD-DB41-BD3F-846BA746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6AA7-05AC-8F4E-B55A-481B117D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TheQchart</a:t>
            </a:r>
            <a:r>
              <a:rPr lang="en-US" dirty="0"/>
              <a:t> class manages the graphical representation of the chart's series, legends, and axes.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597066-A1BC-5443-B5DA-521CA09A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83508"/>
            <a:ext cx="7729728" cy="26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4689-2FE1-404B-89AF-9381ACD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Qstringlist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D715-39A5-F04C-BCED-F05EBF10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QStringList</a:t>
            </a:r>
            <a:r>
              <a:rPr lang="en-US" dirty="0"/>
              <a:t> class provides a list of strings.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CB82D-5767-B14B-B4B1-C3B07FA9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25971"/>
            <a:ext cx="8384465" cy="1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C193-5005-C140-B11E-6A86CFE6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QBarcategoryaxis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267C-EEB2-464B-ACD5-AECABE14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QBarCategoryAxis</a:t>
            </a:r>
            <a:r>
              <a:rPr lang="en-US" dirty="0"/>
              <a:t> class adds categories to a chart's axes.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A2306-E597-7A46-B9F4-8962875F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209410"/>
            <a:ext cx="7193280" cy="29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CAA9-4F02-3A4B-BC07-8E68564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BFA4-9FB1-8F4E-88C8-36AB6F1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QColor class provides colors based on RGB, HSV or CMYK values.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A67196-B811-594F-96A7-D246D885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980157"/>
            <a:ext cx="10921466" cy="26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16CE-5D8D-6B4B-88DC-C4A54D47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qMainwindow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3AD2-8FB0-784C-914F-EDADC3D0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QMainWindow</a:t>
            </a:r>
            <a:r>
              <a:rPr lang="en-US" dirty="0"/>
              <a:t> class provides a main application window.</a:t>
            </a:r>
          </a:p>
        </p:txBody>
      </p:sp>
      <p:pic>
        <p:nvPicPr>
          <p:cNvPr id="5" name="Picture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E6CEB1C8-64CD-0F40-B600-61365CAA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383280"/>
            <a:ext cx="6685280" cy="2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1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Gradebook GUI</vt:lpstr>
      <vt:lpstr>QBarset</vt:lpstr>
      <vt:lpstr>qbarseries</vt:lpstr>
      <vt:lpstr>QChart</vt:lpstr>
      <vt:lpstr>Qstringlist</vt:lpstr>
      <vt:lpstr>QBarcategoryaxis</vt:lpstr>
      <vt:lpstr>qcolor</vt:lpstr>
      <vt:lpstr>qMainwindow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Gradebook GUI</dc:title>
  <dc:creator>Limas Nursalim</dc:creator>
  <cp:lastModifiedBy>Limas Nursalim</cp:lastModifiedBy>
  <cp:revision>2</cp:revision>
  <dcterms:created xsi:type="dcterms:W3CDTF">2019-06-10T13:26:23Z</dcterms:created>
  <dcterms:modified xsi:type="dcterms:W3CDTF">2019-06-10T13:27:25Z</dcterms:modified>
</cp:coreProperties>
</file>