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0" r:id="rId4"/>
    <p:sldId id="261" r:id="rId5"/>
    <p:sldId id="262" r:id="rId6"/>
    <p:sldId id="269" r:id="rId7"/>
    <p:sldId id="268" r:id="rId8"/>
    <p:sldId id="267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27/09/2023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Gestor de ANS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Proposta de fim de curso da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tera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6D437-0714-A6E8-ADF9-A1ABB8ED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e melhorias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72539-1A27-E44A-530B-478FB4B2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lvl="1"/>
            <a:r>
              <a:rPr lang="pt-BR" sz="2400" dirty="0"/>
              <a:t>O banco tem contrato com a Microsoft como fornecedora de tecnologia;</a:t>
            </a:r>
          </a:p>
          <a:p>
            <a:pPr lvl="1"/>
            <a:r>
              <a:rPr lang="pt-BR" sz="2400" dirty="0"/>
              <a:t>As diferenças peculiares entre MySQL e MSSQL;</a:t>
            </a:r>
          </a:p>
          <a:p>
            <a:pPr lvl="1"/>
            <a:r>
              <a:rPr lang="pt-BR" sz="2400" dirty="0"/>
              <a:t>A utilização de API prontas para captura e carga de dados;</a:t>
            </a:r>
          </a:p>
          <a:p>
            <a:pPr lvl="1"/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F2C0A-5184-DFCA-C6EF-93391727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4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6D437-0714-A6E8-ADF9-A1ABB8ED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positivos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72539-1A27-E44A-530B-478FB4B2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lvl="1"/>
            <a:r>
              <a:rPr lang="pt-BR" sz="2400" dirty="0"/>
              <a:t>As aulas de “não código”</a:t>
            </a:r>
          </a:p>
          <a:p>
            <a:pPr lvl="1"/>
            <a:r>
              <a:rPr lang="pt-BR" sz="2400" dirty="0"/>
              <a:t>A oportunidade de conhecer novas tecnologias</a:t>
            </a:r>
          </a:p>
          <a:p>
            <a:pPr lvl="1"/>
            <a:r>
              <a:rPr lang="pt-BR" sz="2400" dirty="0"/>
              <a:t>A forma informal de ensino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F2C0A-5184-DFCA-C6EF-93391727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1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6D437-0714-A6E8-ADF9-A1ABB8ED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negativos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72539-1A27-E44A-530B-478FB4B2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lvl="1"/>
            <a:r>
              <a:rPr lang="pt-BR" sz="2400" dirty="0"/>
              <a:t>O horário das aulas começando às 19h;</a:t>
            </a:r>
          </a:p>
          <a:p>
            <a:pPr lvl="1"/>
            <a:r>
              <a:rPr lang="pt-BR" sz="2400" dirty="0"/>
              <a:t>A dinâmica da minha atividade no banco nas 2 primeiras semanas;</a:t>
            </a:r>
          </a:p>
          <a:p>
            <a:pPr lvl="1"/>
            <a:r>
              <a:rPr lang="pt-BR" sz="2400" dirty="0"/>
              <a:t>O sistema de ensino </a:t>
            </a:r>
            <a:r>
              <a:rPr lang="pt-BR" sz="2400"/>
              <a:t>à distância;</a:t>
            </a:r>
            <a:endParaRPr lang="pt-BR" sz="2400" dirty="0"/>
          </a:p>
          <a:p>
            <a:pPr lvl="1"/>
            <a:r>
              <a:rPr lang="pt-BR" sz="2400" dirty="0"/>
              <a:t>O hábito de deixar tudo pra última hora.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F2C0A-5184-DFCA-C6EF-93391727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0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2A6B8-1B69-DF78-0676-DA3E308C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FBD52-8353-8D1D-9269-F2D4690D2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endParaRPr lang="pt-BR" dirty="0"/>
          </a:p>
          <a:p>
            <a:pPr marL="544068" lvl="1" indent="-342900">
              <a:buFont typeface="+mj-lt"/>
              <a:buAutoNum type="arabicPeriod"/>
            </a:pPr>
            <a:r>
              <a:rPr lang="pt-BR" sz="2400" dirty="0"/>
              <a:t>Motivação pelo tema proposto;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400" dirty="0"/>
              <a:t>Pequena ambientação do problema;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400" dirty="0"/>
              <a:t>Adoção do formato SPA e explicação pelas tecnologias utilizadas;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400" dirty="0"/>
              <a:t>Desafios e melhorias;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400" dirty="0"/>
              <a:t>Pontos positivos durante o trajeto na </a:t>
            </a:r>
            <a:r>
              <a:rPr lang="pt-BR" sz="2400" dirty="0" err="1"/>
              <a:t>Tera</a:t>
            </a:r>
            <a:r>
              <a:rPr lang="pt-BR" sz="2400" dirty="0"/>
              <a:t>;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400" dirty="0"/>
              <a:t>Pontos negativos durante o trajeto na </a:t>
            </a:r>
            <a:r>
              <a:rPr lang="pt-BR" sz="2400" dirty="0" err="1"/>
              <a:t>Tera</a:t>
            </a:r>
            <a:r>
              <a:rPr lang="pt-BR" sz="2400" dirty="0"/>
              <a:t>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77AD5A-1081-B9B5-3B61-F25F1CA1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9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273F5-8A83-4B29-A220-1F4FDD3F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pelo tema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18B15-0291-23B6-793E-80E2093E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  <a:p>
            <a:pPr lvl="1"/>
            <a:r>
              <a:rPr lang="pt-BR" sz="2400" dirty="0"/>
              <a:t>Como a ideia surgiu? </a:t>
            </a:r>
          </a:p>
          <a:p>
            <a:pPr lvl="1"/>
            <a:r>
              <a:rPr lang="pt-BR" sz="2400" dirty="0"/>
              <a:t>O que é um ANS?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4AB735-1B8F-1B25-F9EA-811FBD2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2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6D437-0714-A6E8-ADF9-A1ABB8ED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Pequena ambientação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72539-1A27-E44A-530B-478FB4B2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lvl="1"/>
            <a:r>
              <a:rPr lang="pt-BR" dirty="0"/>
              <a:t>O nosso departamento é o responsável por enviar os dados do SCR ao BACEN;</a:t>
            </a:r>
          </a:p>
          <a:p>
            <a:pPr lvl="1"/>
            <a:r>
              <a:rPr lang="pt-BR" dirty="0"/>
              <a:t>Estes dados correspondem a todas as operações de crédito maiores que R$ 200,00 ocorridas até o ultimo dia do mês anterior;</a:t>
            </a:r>
          </a:p>
          <a:p>
            <a:pPr lvl="1"/>
            <a:r>
              <a:rPr lang="pt-BR" dirty="0"/>
              <a:t>Todos os departamentos geradores de conteúdo têm de nos enviar os dados até o 4º dia do mês, pois temos de enviar estes dados até o nono dia útil do mês sob pena de multa;</a:t>
            </a:r>
          </a:p>
          <a:p>
            <a:pPr lvl="1"/>
            <a:r>
              <a:rPr lang="pt-BR" dirty="0"/>
              <a:t>Mesmo não sendo o objetivo principal, como consequência da tarefa de envio dos dados, o departamento funciona como um centralizador de dados bancários;</a:t>
            </a:r>
          </a:p>
          <a:p>
            <a:pPr lvl="1"/>
            <a:r>
              <a:rPr lang="pt-BR" dirty="0"/>
              <a:t>Muitos departamentos solicitam acesso à nossa base de dados para as mais diversas finalidades;</a:t>
            </a:r>
          </a:p>
          <a:p>
            <a:pPr lvl="1"/>
            <a:r>
              <a:rPr lang="pt-BR" dirty="0"/>
              <a:t>Atualmente, o controle dos ANS está ocorrendo através de uma planilha.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F2C0A-5184-DFCA-C6EF-93391727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4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6D437-0714-A6E8-ADF9-A1ABB8ED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72539-1A27-E44A-530B-478FB4B2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lvl="1"/>
            <a:r>
              <a:rPr lang="pt-BR" sz="2400" dirty="0"/>
              <a:t>A ideia seria criar duas SPA: 1 para o login e 1 para o CRUD;</a:t>
            </a:r>
          </a:p>
          <a:p>
            <a:pPr lvl="1"/>
            <a:r>
              <a:rPr lang="pt-BR" sz="2400" dirty="0"/>
              <a:t>Optou-se por utilizar o </a:t>
            </a:r>
            <a:r>
              <a:rPr lang="pt-BR" sz="2400" dirty="0" err="1"/>
              <a:t>AngularJS</a:t>
            </a:r>
            <a:r>
              <a:rPr lang="pt-BR" sz="2400" dirty="0"/>
              <a:t> por causa da familiaridade ao framework;</a:t>
            </a:r>
          </a:p>
          <a:p>
            <a:pPr lvl="2"/>
            <a:r>
              <a:rPr lang="pt-BR" sz="2000" dirty="0"/>
              <a:t>Sistema de rotas permitiria uma navegação suave entre as SPA;</a:t>
            </a:r>
          </a:p>
          <a:p>
            <a:pPr lvl="2"/>
            <a:r>
              <a:rPr lang="pt-BR" sz="2000" dirty="0"/>
              <a:t>Tempo de uso da ferramenta;</a:t>
            </a:r>
          </a:p>
          <a:p>
            <a:pPr lvl="2"/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F2C0A-5184-DFCA-C6EF-93391727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2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06FC80-F18A-FEC3-D7CB-0A7FB47E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B1B932-BA74-7C2D-0579-2C0B89EB7DFD}"/>
              </a:ext>
            </a:extLst>
          </p:cNvPr>
          <p:cNvSpPr txBox="1"/>
          <p:nvPr/>
        </p:nvSpPr>
        <p:spPr>
          <a:xfrm>
            <a:off x="787401" y="989870"/>
            <a:ext cx="10397066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dirty="0">
                <a:effectLst/>
                <a:latin typeface="Consolas" panose="020B0609020204030204" pitchFamily="49" charset="0"/>
              </a:rPr>
              <a:t>var app =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angular.module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myApp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", ["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ngAnimate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", "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ngRoute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"]);</a:t>
            </a:r>
          </a:p>
          <a:p>
            <a:br>
              <a:rPr lang="pt-BR" sz="1100" b="0" dirty="0"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app.config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($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routeProvider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$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routeProvider</a:t>
            </a:r>
            <a:endParaRPr lang="pt-BR" sz="1100" b="0" dirty="0"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.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when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("/", {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templateUrl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 : "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view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/login.html",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controller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  : "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loginCtrl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.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when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("/sair", {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templateUrl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 : "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view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/login.html",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controller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  : "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loginCtrl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.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when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("/cadastro", {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templateUrl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 : "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view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/cadastro.html",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controller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  : "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crudCtrl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.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when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("/mostra", {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templateUrl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 : "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view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/mostra.html",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controller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  : "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crudCtrl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pt-BR" sz="1100" b="0" dirty="0"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app.controller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crudCtrl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", 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($</a:t>
            </a:r>
            <a:r>
              <a:rPr lang="pt-BR" sz="1100" b="0" dirty="0" err="1">
                <a:effectLst/>
                <a:latin typeface="Consolas" panose="020B0609020204030204" pitchFamily="49" charset="0"/>
              </a:rPr>
              <a:t>scope</a:t>
            </a:r>
            <a:r>
              <a:rPr lang="pt-BR" sz="1100" b="0" dirty="0">
                <a:effectLst/>
                <a:latin typeface="Consolas" panose="020B0609020204030204" pitchFamily="49" charset="0"/>
              </a:rPr>
              <a:t>, $http){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        // console.log("angular ok");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endParaRPr lang="pt-B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8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06FC80-F18A-FEC3-D7CB-0A7FB47E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2F900E-5E2C-C276-930B-97DDB7AD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482" y="934813"/>
            <a:ext cx="484890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6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06FC80-F18A-FEC3-D7CB-0A7FB47E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53B9B0-E456-4B3F-D434-F9B0B762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683254"/>
            <a:ext cx="11590867" cy="43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0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06FC80-F18A-FEC3-D7CB-0A7FB47E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38A359-0ABA-DBE0-60D4-FCC69BC56797}"/>
              </a:ext>
            </a:extLst>
          </p:cNvPr>
          <p:cNvSpPr txBox="1"/>
          <p:nvPr/>
        </p:nvSpPr>
        <p:spPr>
          <a:xfrm>
            <a:off x="579728" y="348671"/>
            <a:ext cx="111675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dirty="0">
                <a:effectLst/>
                <a:latin typeface="Consolas" panose="020B0609020204030204" pitchFamily="49" charset="0"/>
              </a:rPr>
              <a:t>&lt;?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php</a:t>
            </a:r>
            <a:endParaRPr lang="pt-BR" sz="1200" b="0" dirty="0"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header("Access-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Control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-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Allow-Origin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*");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header("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Content-Type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application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/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;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charset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=UTF-8");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include('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conn.php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result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 = $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conn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-&gt;query("SELECT * FROM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tb_lista_ans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$output = "[";</a:t>
            </a:r>
          </a:p>
          <a:p>
            <a:br>
              <a:rPr lang="pt-BR" sz="1200" b="0" dirty="0">
                <a:effectLst/>
                <a:latin typeface="Consolas" panose="020B0609020204030204" pitchFamily="49" charset="0"/>
              </a:rPr>
            </a:br>
            <a:r>
              <a:rPr lang="pt-BR" sz="1200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 ($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rs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 = $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result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-&gt;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fetch_array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(MYSQLI_ASSOC)) {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 ($output != "[") {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    $output .= ",";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$output .= '{"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id_ans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":"' . $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rs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["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id_ans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"] . '",';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$output .= ' "departamento":"' . $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rs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["departamento"] . '",';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$output .= ' "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responsavel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":"' . $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rs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["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responsavel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"] . '",';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$output .= ' "consulta":"' . $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rs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["consulta"] . '",';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$output .= ' "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historico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":"' . $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rs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["validade"] . '",';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$output .= ' "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dt_assinatura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":"' . $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rs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["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dt_assinatura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"] . '",';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$output .= ' "email":"' . $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rs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["email"] . '",';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$output .= ' "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situacao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":"' . $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rs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["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situacao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"] . '"}';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effectLst/>
                <a:latin typeface="Consolas" panose="020B0609020204030204" pitchFamily="49" charset="0"/>
              </a:rPr>
              <a:t>$output .= "]";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conn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-&gt;close();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200" b="0" dirty="0" err="1">
                <a:effectLst/>
                <a:latin typeface="Consolas" panose="020B0609020204030204" pitchFamily="49" charset="0"/>
              </a:rPr>
              <a:t>echo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 $output;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9668906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{1FD428CE-FD6C-4677-A863-3F9234823E83}tf56160789_win32</Template>
  <TotalTime>249</TotalTime>
  <Words>742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Consolas</vt:lpstr>
      <vt:lpstr>Franklin Gothic Book</vt:lpstr>
      <vt:lpstr>Personalizado</vt:lpstr>
      <vt:lpstr>Gestor de ANS</vt:lpstr>
      <vt:lpstr>Apresentação do tema</vt:lpstr>
      <vt:lpstr>Motivação pelo tema proposto</vt:lpstr>
      <vt:lpstr>Pequena ambientação do problema</vt:lpstr>
      <vt:lpstr>Estrutura do projeto</vt:lpstr>
      <vt:lpstr>Apresentação do PowerPoint</vt:lpstr>
      <vt:lpstr>Apresentação do PowerPoint</vt:lpstr>
      <vt:lpstr>Apresentação do PowerPoint</vt:lpstr>
      <vt:lpstr>Apresentação do PowerPoint</vt:lpstr>
      <vt:lpstr>Desafios e melhorias</vt:lpstr>
      <vt:lpstr>Pontos positivos </vt:lpstr>
      <vt:lpstr>Pontos negativos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ANS</dc:title>
  <dc:creator>Sanderson Queiroz de Lima</dc:creator>
  <cp:lastModifiedBy>Sanderson Queiroz de Lima</cp:lastModifiedBy>
  <cp:revision>2</cp:revision>
  <dcterms:created xsi:type="dcterms:W3CDTF">2023-09-27T21:10:30Z</dcterms:created>
  <dcterms:modified xsi:type="dcterms:W3CDTF">2023-09-28T01:48:16Z</dcterms:modified>
</cp:coreProperties>
</file>