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27/09/2023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/>
              <a:t>Gestor de ANS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Proposta de fim de curso da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tera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sz="4800" i="1">
                <a:solidFill>
                  <a:srgbClr val="FFFFFF"/>
                </a:solidFill>
              </a:rPr>
              <a:t>Sua melhor citação que reflete sua abordagem... "É uma pequena etapa para o homem, um salto gigante para a humanidade."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–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2A6B8-1B69-DF78-0676-DA3E308C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6FBD52-8353-8D1D-9269-F2D4690D2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endParaRPr lang="pt-BR" dirty="0"/>
          </a:p>
          <a:p>
            <a:pPr marL="544068" lvl="1" indent="-342900">
              <a:buFont typeface="+mj-lt"/>
              <a:buAutoNum type="arabicPeriod"/>
            </a:pPr>
            <a:r>
              <a:rPr lang="pt-BR" sz="2400" dirty="0"/>
              <a:t>Motivação pelo tema proposto;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sz="2400" dirty="0"/>
              <a:t>Pequena ambientação do problema;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sz="2400" dirty="0"/>
              <a:t>Adoção do formato SPA e explicação pelas tecnologias utilizadas;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sz="2400" dirty="0"/>
              <a:t>Desafios e melhorias;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sz="2400" dirty="0"/>
              <a:t>Pontos positivos durante o trajeto na </a:t>
            </a:r>
            <a:r>
              <a:rPr lang="pt-BR" sz="2400" dirty="0" err="1"/>
              <a:t>Tera</a:t>
            </a:r>
            <a:r>
              <a:rPr lang="pt-BR" sz="2400" dirty="0"/>
              <a:t>;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sz="2400" dirty="0"/>
              <a:t>Pontos negativos durante o trajeto na </a:t>
            </a:r>
            <a:r>
              <a:rPr lang="pt-BR" sz="2400" dirty="0" err="1"/>
              <a:t>Tera</a:t>
            </a:r>
            <a:r>
              <a:rPr lang="pt-BR" sz="2400" dirty="0"/>
              <a:t>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77AD5A-1081-B9B5-3B61-F25F1CA1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9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273F5-8A83-4B29-A220-1F4FDD3F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pelo tema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18B15-0291-23B6-793E-80E2093E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/>
          </a:p>
          <a:p>
            <a:pPr lvl="1"/>
            <a:r>
              <a:rPr lang="pt-BR" sz="2400" dirty="0"/>
              <a:t>Como a ideia surgiu? </a:t>
            </a:r>
          </a:p>
          <a:p>
            <a:pPr lvl="1"/>
            <a:r>
              <a:rPr lang="pt-BR" sz="2400" dirty="0"/>
              <a:t>O que é um ANS?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4AB735-1B8F-1B25-F9EA-811FBD2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2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6D437-0714-A6E8-ADF9-A1ABB8ED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Pequena ambientação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72539-1A27-E44A-530B-478FB4B2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lvl="1"/>
            <a:r>
              <a:rPr lang="pt-BR" dirty="0"/>
              <a:t>O nosso departamento é o responsável por enviar os dados do SCR ao BACEN;</a:t>
            </a:r>
          </a:p>
          <a:p>
            <a:pPr lvl="1"/>
            <a:r>
              <a:rPr lang="pt-BR" dirty="0"/>
              <a:t>Estes dados correspondem a todas as operações de crédito maiores que R$ 200,00 ocorridas até o ultimo dia do mês anterior;</a:t>
            </a:r>
          </a:p>
          <a:p>
            <a:pPr lvl="1"/>
            <a:r>
              <a:rPr lang="pt-BR" dirty="0"/>
              <a:t>Todos os departamentos geradores de conteúdo têm de nos enviar os dados até o 4º dia do mês, pois temos de enviar estes dados até o nono dia útil do mês sob pena de multa;</a:t>
            </a:r>
          </a:p>
          <a:p>
            <a:pPr lvl="1"/>
            <a:r>
              <a:rPr lang="pt-BR" dirty="0"/>
              <a:t>Mesmo não sendo o objetivo principal, como consequência da tarefa de envio dos dados, o departamento funciona como um centralizador de dados bancários;</a:t>
            </a:r>
          </a:p>
          <a:p>
            <a:pPr lvl="1"/>
            <a:r>
              <a:rPr lang="pt-BR" dirty="0"/>
              <a:t>Muitos departamentos solicitam acesso à nossa base de dados para as mais diversas finalidades;</a:t>
            </a:r>
          </a:p>
          <a:p>
            <a:pPr lvl="1"/>
            <a:r>
              <a:rPr lang="pt-BR" dirty="0"/>
              <a:t>Atualmente, o controle dos ANS está ocorrendo através de uma planilha.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9F2C0A-5184-DFCA-C6EF-93391727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4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6D437-0714-A6E8-ADF9-A1ABB8ED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72539-1A27-E44A-530B-478FB4B2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lvl="1"/>
            <a:r>
              <a:rPr lang="pt-BR" sz="2400" dirty="0"/>
              <a:t>A ideia seria criar duas SPA: 1 para o login e 1 para o CRUD;</a:t>
            </a:r>
          </a:p>
          <a:p>
            <a:pPr lvl="1"/>
            <a:r>
              <a:rPr lang="pt-BR" sz="2400" dirty="0"/>
              <a:t>Optou-se por utilizar o </a:t>
            </a:r>
            <a:r>
              <a:rPr lang="pt-BR" sz="2400" dirty="0" err="1"/>
              <a:t>AngularJS</a:t>
            </a:r>
            <a:r>
              <a:rPr lang="pt-BR" sz="2400" dirty="0"/>
              <a:t> por causa da familiaridade ao framework;</a:t>
            </a:r>
          </a:p>
          <a:p>
            <a:pPr lvl="2"/>
            <a:r>
              <a:rPr lang="pt-BR" sz="2000" dirty="0"/>
              <a:t>Sistema de rotas permitiria uma navegação suave entre as SPA;</a:t>
            </a:r>
          </a:p>
          <a:p>
            <a:pPr lvl="2"/>
            <a:r>
              <a:rPr lang="pt-BR" sz="2000" dirty="0"/>
              <a:t>Tempo de uso da ferramenta;</a:t>
            </a:r>
          </a:p>
          <a:p>
            <a:pPr lvl="2"/>
            <a:endParaRPr lang="pt-BR" sz="2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9F2C0A-5184-DFCA-C6EF-93391727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2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6D437-0714-A6E8-ADF9-A1ABB8ED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e melhorias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72539-1A27-E44A-530B-478FB4B2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lvl="1"/>
            <a:r>
              <a:rPr lang="pt-BR" sz="2400" dirty="0"/>
              <a:t>O banco tem contrato com a Microsoft como fornecedora de tecnologia;</a:t>
            </a:r>
          </a:p>
          <a:p>
            <a:pPr lvl="1"/>
            <a:r>
              <a:rPr lang="pt-BR" sz="2400" dirty="0"/>
              <a:t>As diferenças peculiares entre MySQL e MSSQL;</a:t>
            </a:r>
          </a:p>
          <a:p>
            <a:pPr lvl="1"/>
            <a:r>
              <a:rPr lang="pt-BR" sz="2400" dirty="0"/>
              <a:t>A utilização de API prontas para captura e carga de dados;</a:t>
            </a:r>
          </a:p>
          <a:p>
            <a:pPr lvl="1"/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9F2C0A-5184-DFCA-C6EF-93391727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4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6D437-0714-A6E8-ADF9-A1ABB8ED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positivos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72539-1A27-E44A-530B-478FB4B2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lvl="1"/>
            <a:r>
              <a:rPr lang="pt-BR" sz="2400" dirty="0"/>
              <a:t>As aulas de “não código”</a:t>
            </a:r>
          </a:p>
          <a:p>
            <a:pPr lvl="1"/>
            <a:r>
              <a:rPr lang="pt-BR" sz="2400" dirty="0"/>
              <a:t>A oportunidade de conhecer novas tecnologias</a:t>
            </a:r>
          </a:p>
          <a:p>
            <a:pPr lvl="1"/>
            <a:r>
              <a:rPr lang="pt-BR" sz="2400" dirty="0"/>
              <a:t>A forma informal de ensino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9F2C0A-5184-DFCA-C6EF-93391727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1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6D437-0714-A6E8-ADF9-A1ABB8ED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negativos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72539-1A27-E44A-530B-478FB4B2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lvl="1"/>
            <a:r>
              <a:rPr lang="pt-BR" sz="2400" dirty="0"/>
              <a:t>O horário das aulas começando às 19h;</a:t>
            </a:r>
          </a:p>
          <a:p>
            <a:pPr lvl="1"/>
            <a:r>
              <a:rPr lang="pt-BR" sz="2400" dirty="0"/>
              <a:t>A dinâmica da minha atividade no banco nas 2 primeiras semanas;</a:t>
            </a:r>
          </a:p>
          <a:p>
            <a:pPr lvl="1"/>
            <a:r>
              <a:rPr lang="pt-BR" sz="2400" dirty="0"/>
              <a:t>O sistema de ensino </a:t>
            </a:r>
            <a:r>
              <a:rPr lang="pt-BR" sz="2400"/>
              <a:t>à distância;</a:t>
            </a:r>
            <a:endParaRPr lang="pt-BR" sz="2400" dirty="0"/>
          </a:p>
          <a:p>
            <a:pPr lvl="1"/>
            <a:r>
              <a:rPr lang="pt-BR" sz="2400" dirty="0"/>
              <a:t>O hábito de deixar tudo pra última hora.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9F2C0A-5184-DFCA-C6EF-93391727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27/09/2023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0194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{1FD428CE-FD6C-4677-A863-3F9234823E83}tf56160789_win32</Template>
  <TotalTime>56</TotalTime>
  <Words>377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Personalizado</vt:lpstr>
      <vt:lpstr>Gestor de ANS</vt:lpstr>
      <vt:lpstr>Sua melhor citação que reflete sua abordagem... "É uma pequena etapa para o homem, um salto gigante para a humanidade."</vt:lpstr>
      <vt:lpstr>Apresentação do tema</vt:lpstr>
      <vt:lpstr>Motivação pelo tema proposto</vt:lpstr>
      <vt:lpstr>Pequena ambientação do problema</vt:lpstr>
      <vt:lpstr>Estrutura do projeto</vt:lpstr>
      <vt:lpstr>Desafios e melhorias</vt:lpstr>
      <vt:lpstr>Pontos positivos </vt:lpstr>
      <vt:lpstr>Pontos negativos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de ANS</dc:title>
  <dc:creator>Sanderson Queiroz de Lima</dc:creator>
  <cp:lastModifiedBy>Sanderson Queiroz de Lima</cp:lastModifiedBy>
  <cp:revision>1</cp:revision>
  <dcterms:created xsi:type="dcterms:W3CDTF">2023-09-27T21:10:30Z</dcterms:created>
  <dcterms:modified xsi:type="dcterms:W3CDTF">2023-09-27T22:07:11Z</dcterms:modified>
</cp:coreProperties>
</file>