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7" r:id="rId5"/>
    <p:sldId id="345" r:id="rId6"/>
    <p:sldId id="347" r:id="rId7"/>
    <p:sldId id="346" r:id="rId8"/>
    <p:sldId id="376" r:id="rId9"/>
    <p:sldId id="372" r:id="rId10"/>
    <p:sldId id="373" r:id="rId11"/>
    <p:sldId id="371" r:id="rId12"/>
    <p:sldId id="377" r:id="rId13"/>
    <p:sldId id="374" r:id="rId14"/>
    <p:sldId id="375" r:id="rId15"/>
    <p:sldId id="378" r:id="rId16"/>
    <p:sldId id="379" r:id="rId17"/>
    <p:sldId id="380" r:id="rId18"/>
    <p:sldId id="381" r:id="rId19"/>
    <p:sldId id="382" r:id="rId20"/>
    <p:sldId id="383" r:id="rId21"/>
    <p:sldId id="384" r:id="rId22"/>
    <p:sldId id="386" r:id="rId23"/>
    <p:sldId id="385" r:id="rId24"/>
    <p:sldId id="389" r:id="rId25"/>
    <p:sldId id="387" r:id="rId26"/>
    <p:sldId id="388" r:id="rId27"/>
    <p:sldId id="390" r:id="rId28"/>
    <p:sldId id="343" r:id="rId29"/>
    <p:sldId id="397"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B9BF14D-6F4B-4ED3-A48E-FDA9559FD928}"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zh-CN" altLang="en-US"/>
        </a:p>
      </dgm:t>
    </dgm:pt>
    <dgm:pt modelId="{6DBD7A58-E0B5-4D17-BC4C-66702A67A1F9}">
      <dgm:prSet/>
      <dgm:spPr/>
      <dgm:t>
        <a:bodyPr/>
        <a:lstStyle/>
        <a:p>
          <a:r>
            <a:rPr lang="en-US"/>
            <a:t>Erosion</a:t>
          </a:r>
          <a:endParaRPr lang="zh-CN"/>
        </a:p>
      </dgm:t>
    </dgm:pt>
    <dgm:pt modelId="{5A458413-2D26-4E1F-90EB-6B6059DAFE89}" cxnId="{7584ABF1-0E51-44BB-A2CE-D2C3A3C6C252}" type="parTrans">
      <dgm:prSet/>
      <dgm:spPr/>
      <dgm:t>
        <a:bodyPr/>
        <a:lstStyle/>
        <a:p>
          <a:endParaRPr lang="zh-CN" altLang="en-US"/>
        </a:p>
      </dgm:t>
    </dgm:pt>
    <dgm:pt modelId="{99DE6105-E31F-4A85-827C-8B76912EF9F0}" cxnId="{7584ABF1-0E51-44BB-A2CE-D2C3A3C6C252}" type="sibTrans">
      <dgm:prSet/>
      <dgm:spPr/>
      <dgm:t>
        <a:bodyPr/>
        <a:lstStyle/>
        <a:p>
          <a:endParaRPr lang="zh-CN" altLang="en-US"/>
        </a:p>
      </dgm:t>
    </dgm:pt>
    <dgm:pt modelId="{1A8069B8-1E50-4A3A-B99C-26D65701EA37}">
      <dgm:prSet/>
      <dgm:spPr/>
      <dgm:t>
        <a:bodyPr/>
        <a:lstStyle/>
        <a:p>
          <a:r>
            <a:rPr lang="en-US"/>
            <a:t>Dilation </a:t>
          </a:r>
          <a:endParaRPr lang="zh-CN"/>
        </a:p>
      </dgm:t>
    </dgm:pt>
    <dgm:pt modelId="{F6D11201-57B3-4437-B94C-78B187D60639}" cxnId="{B8B007CE-4A15-4DAA-B263-92B1EFCBF6D2}" type="parTrans">
      <dgm:prSet/>
      <dgm:spPr/>
      <dgm:t>
        <a:bodyPr/>
        <a:lstStyle/>
        <a:p>
          <a:endParaRPr lang="zh-CN" altLang="en-US"/>
        </a:p>
      </dgm:t>
    </dgm:pt>
    <dgm:pt modelId="{609213BD-26D8-47FD-B67B-F7EE5E41CCEC}" cxnId="{B8B007CE-4A15-4DAA-B263-92B1EFCBF6D2}" type="sibTrans">
      <dgm:prSet/>
      <dgm:spPr/>
      <dgm:t>
        <a:bodyPr/>
        <a:lstStyle/>
        <a:p>
          <a:endParaRPr lang="zh-CN" altLang="en-US"/>
        </a:p>
      </dgm:t>
    </dgm:pt>
    <dgm:pt modelId="{3EB2A027-466F-4FDE-AF2C-EC40742CEF39}">
      <dgm:prSet/>
      <dgm:spPr/>
      <dgm:t>
        <a:bodyPr/>
        <a:lstStyle/>
        <a:p>
          <a:r>
            <a:rPr lang="en-US"/>
            <a:t>Opening </a:t>
          </a:r>
          <a:endParaRPr lang="zh-CN"/>
        </a:p>
      </dgm:t>
    </dgm:pt>
    <dgm:pt modelId="{F71BC56F-41CC-4762-9D52-4820711783EB}" cxnId="{F436E919-37F5-4A23-A792-ACC499A732F8}" type="parTrans">
      <dgm:prSet/>
      <dgm:spPr/>
      <dgm:t>
        <a:bodyPr/>
        <a:lstStyle/>
        <a:p>
          <a:endParaRPr lang="zh-CN" altLang="en-US"/>
        </a:p>
      </dgm:t>
    </dgm:pt>
    <dgm:pt modelId="{DA448277-79C4-4BF3-90CE-282E370E0970}" cxnId="{F436E919-37F5-4A23-A792-ACC499A732F8}" type="sibTrans">
      <dgm:prSet/>
      <dgm:spPr/>
      <dgm:t>
        <a:bodyPr/>
        <a:lstStyle/>
        <a:p>
          <a:endParaRPr lang="zh-CN" altLang="en-US"/>
        </a:p>
      </dgm:t>
    </dgm:pt>
    <dgm:pt modelId="{2D6DA260-0D61-427B-BC37-1F2D0A05597A}" type="pres">
      <dgm:prSet presAssocID="{8B9BF14D-6F4B-4ED3-A48E-FDA9559FD928}" presName="Name0" presStyleCnt="0">
        <dgm:presLayoutVars>
          <dgm:dir/>
          <dgm:resizeHandles val="exact"/>
        </dgm:presLayoutVars>
      </dgm:prSet>
      <dgm:spPr/>
    </dgm:pt>
    <dgm:pt modelId="{1BE7F364-DAC1-4DBA-A8DB-218E2C0FF679}" type="pres">
      <dgm:prSet presAssocID="{6DBD7A58-E0B5-4D17-BC4C-66702A67A1F9}" presName="node" presStyleLbl="node1" presStyleIdx="0" presStyleCnt="3">
        <dgm:presLayoutVars>
          <dgm:bulletEnabled val="1"/>
        </dgm:presLayoutVars>
      </dgm:prSet>
      <dgm:spPr/>
    </dgm:pt>
    <dgm:pt modelId="{88E3542C-823B-4B93-91B7-D77EF46EF327}" type="pres">
      <dgm:prSet presAssocID="{99DE6105-E31F-4A85-827C-8B76912EF9F0}" presName="sibTrans" presStyleLbl="sibTrans2D1" presStyleIdx="0" presStyleCnt="2"/>
      <dgm:spPr/>
    </dgm:pt>
    <dgm:pt modelId="{417A0292-F223-4C0E-B72C-8279EA78EEED}" type="pres">
      <dgm:prSet presAssocID="{99DE6105-E31F-4A85-827C-8B76912EF9F0}" presName="connectorText" presStyleLbl="sibTrans2D1" presStyleIdx="0" presStyleCnt="2"/>
      <dgm:spPr/>
    </dgm:pt>
    <dgm:pt modelId="{04D9A574-30C9-4C36-9324-AD5DD3AAC696}" type="pres">
      <dgm:prSet presAssocID="{1A8069B8-1E50-4A3A-B99C-26D65701EA37}" presName="node" presStyleLbl="node1" presStyleIdx="1" presStyleCnt="3">
        <dgm:presLayoutVars>
          <dgm:bulletEnabled val="1"/>
        </dgm:presLayoutVars>
      </dgm:prSet>
      <dgm:spPr/>
    </dgm:pt>
    <dgm:pt modelId="{DA456E81-B1B9-4085-9054-0AFD4B351E33}" type="pres">
      <dgm:prSet presAssocID="{609213BD-26D8-47FD-B67B-F7EE5E41CCEC}" presName="sibTrans" presStyleLbl="sibTrans2D1" presStyleIdx="1" presStyleCnt="2"/>
      <dgm:spPr/>
    </dgm:pt>
    <dgm:pt modelId="{F7D15BD1-1A58-433B-BE48-A36621C53D28}" type="pres">
      <dgm:prSet presAssocID="{609213BD-26D8-47FD-B67B-F7EE5E41CCEC}" presName="connectorText" presStyleLbl="sibTrans2D1" presStyleIdx="1" presStyleCnt="2"/>
      <dgm:spPr/>
    </dgm:pt>
    <dgm:pt modelId="{CC9F82BC-2103-4E09-BE7A-13DBF526B76D}" type="pres">
      <dgm:prSet presAssocID="{3EB2A027-466F-4FDE-AF2C-EC40742CEF39}" presName="node" presStyleLbl="node1" presStyleIdx="2" presStyleCnt="3">
        <dgm:presLayoutVars>
          <dgm:bulletEnabled val="1"/>
        </dgm:presLayoutVars>
      </dgm:prSet>
      <dgm:spPr/>
    </dgm:pt>
  </dgm:ptLst>
  <dgm:cxnLst>
    <dgm:cxn modelId="{AA04610E-9721-4513-AE80-AB127A1A9F5C}" type="presOf" srcId="{99DE6105-E31F-4A85-827C-8B76912EF9F0}" destId="{88E3542C-823B-4B93-91B7-D77EF46EF327}" srcOrd="0" destOrd="0" presId="urn:microsoft.com/office/officeart/2005/8/layout/process1"/>
    <dgm:cxn modelId="{4367840E-9C08-4B9C-92D7-B85F025479FF}" type="presOf" srcId="{1A8069B8-1E50-4A3A-B99C-26D65701EA37}" destId="{04D9A574-30C9-4C36-9324-AD5DD3AAC696}" srcOrd="0" destOrd="0" presId="urn:microsoft.com/office/officeart/2005/8/layout/process1"/>
    <dgm:cxn modelId="{BBF6E512-25FE-4146-A1B1-542EA5A9FCF8}" type="presOf" srcId="{6DBD7A58-E0B5-4D17-BC4C-66702A67A1F9}" destId="{1BE7F364-DAC1-4DBA-A8DB-218E2C0FF679}" srcOrd="0" destOrd="0" presId="urn:microsoft.com/office/officeart/2005/8/layout/process1"/>
    <dgm:cxn modelId="{F436E919-37F5-4A23-A792-ACC499A732F8}" srcId="{8B9BF14D-6F4B-4ED3-A48E-FDA9559FD928}" destId="{3EB2A027-466F-4FDE-AF2C-EC40742CEF39}" srcOrd="2" destOrd="0" parTransId="{F71BC56F-41CC-4762-9D52-4820711783EB}" sibTransId="{DA448277-79C4-4BF3-90CE-282E370E0970}"/>
    <dgm:cxn modelId="{BE00F945-6E46-4FE0-A8D1-ECB58550B6FF}" type="presOf" srcId="{609213BD-26D8-47FD-B67B-F7EE5E41CCEC}" destId="{F7D15BD1-1A58-433B-BE48-A36621C53D28}" srcOrd="1" destOrd="0" presId="urn:microsoft.com/office/officeart/2005/8/layout/process1"/>
    <dgm:cxn modelId="{F16BDB7A-DD85-400C-B81B-E0B01B2AC9BD}" type="presOf" srcId="{609213BD-26D8-47FD-B67B-F7EE5E41CCEC}" destId="{DA456E81-B1B9-4085-9054-0AFD4B351E33}" srcOrd="0" destOrd="0" presId="urn:microsoft.com/office/officeart/2005/8/layout/process1"/>
    <dgm:cxn modelId="{18882F80-1C41-4FB9-96F8-502B81E5012A}" type="presOf" srcId="{8B9BF14D-6F4B-4ED3-A48E-FDA9559FD928}" destId="{2D6DA260-0D61-427B-BC37-1F2D0A05597A}" srcOrd="0" destOrd="0" presId="urn:microsoft.com/office/officeart/2005/8/layout/process1"/>
    <dgm:cxn modelId="{38AE529C-280C-4216-81F4-4A310C138B35}" type="presOf" srcId="{99DE6105-E31F-4A85-827C-8B76912EF9F0}" destId="{417A0292-F223-4C0E-B72C-8279EA78EEED}" srcOrd="1" destOrd="0" presId="urn:microsoft.com/office/officeart/2005/8/layout/process1"/>
    <dgm:cxn modelId="{5CC0EACA-5D8C-41D4-8F0E-3F005A51EDD2}" type="presOf" srcId="{3EB2A027-466F-4FDE-AF2C-EC40742CEF39}" destId="{CC9F82BC-2103-4E09-BE7A-13DBF526B76D}" srcOrd="0" destOrd="0" presId="urn:microsoft.com/office/officeart/2005/8/layout/process1"/>
    <dgm:cxn modelId="{B8B007CE-4A15-4DAA-B263-92B1EFCBF6D2}" srcId="{8B9BF14D-6F4B-4ED3-A48E-FDA9559FD928}" destId="{1A8069B8-1E50-4A3A-B99C-26D65701EA37}" srcOrd="1" destOrd="0" parTransId="{F6D11201-57B3-4437-B94C-78B187D60639}" sibTransId="{609213BD-26D8-47FD-B67B-F7EE5E41CCEC}"/>
    <dgm:cxn modelId="{7584ABF1-0E51-44BB-A2CE-D2C3A3C6C252}" srcId="{8B9BF14D-6F4B-4ED3-A48E-FDA9559FD928}" destId="{6DBD7A58-E0B5-4D17-BC4C-66702A67A1F9}" srcOrd="0" destOrd="0" parTransId="{5A458413-2D26-4E1F-90EB-6B6059DAFE89}" sibTransId="{99DE6105-E31F-4A85-827C-8B76912EF9F0}"/>
    <dgm:cxn modelId="{F66F3519-C58A-4DD7-8228-31A061416093}" type="presParOf" srcId="{2D6DA260-0D61-427B-BC37-1F2D0A05597A}" destId="{1BE7F364-DAC1-4DBA-A8DB-218E2C0FF679}" srcOrd="0" destOrd="0" presId="urn:microsoft.com/office/officeart/2005/8/layout/process1"/>
    <dgm:cxn modelId="{6060F1D5-B472-4420-80B1-B52B044E001F}" type="presParOf" srcId="{2D6DA260-0D61-427B-BC37-1F2D0A05597A}" destId="{88E3542C-823B-4B93-91B7-D77EF46EF327}" srcOrd="1" destOrd="0" presId="urn:microsoft.com/office/officeart/2005/8/layout/process1"/>
    <dgm:cxn modelId="{30F3BCD1-7395-45FB-A49C-4F3776C01189}" type="presParOf" srcId="{88E3542C-823B-4B93-91B7-D77EF46EF327}" destId="{417A0292-F223-4C0E-B72C-8279EA78EEED}" srcOrd="0" destOrd="0" presId="urn:microsoft.com/office/officeart/2005/8/layout/process1"/>
    <dgm:cxn modelId="{EC73A514-106F-4199-B986-5E563456F842}" type="presParOf" srcId="{2D6DA260-0D61-427B-BC37-1F2D0A05597A}" destId="{04D9A574-30C9-4C36-9324-AD5DD3AAC696}" srcOrd="2" destOrd="0" presId="urn:microsoft.com/office/officeart/2005/8/layout/process1"/>
    <dgm:cxn modelId="{5E0A85A3-C17C-4C6E-BD7F-6706C3CB3C08}" type="presParOf" srcId="{2D6DA260-0D61-427B-BC37-1F2D0A05597A}" destId="{DA456E81-B1B9-4085-9054-0AFD4B351E33}" srcOrd="3" destOrd="0" presId="urn:microsoft.com/office/officeart/2005/8/layout/process1"/>
    <dgm:cxn modelId="{86B149D3-252D-4775-9886-9E9CB479E6E1}" type="presParOf" srcId="{DA456E81-B1B9-4085-9054-0AFD4B351E33}" destId="{F7D15BD1-1A58-433B-BE48-A36621C53D28}" srcOrd="0" destOrd="0" presId="urn:microsoft.com/office/officeart/2005/8/layout/process1"/>
    <dgm:cxn modelId="{FCE7625F-E3D5-4A71-93B1-C8DD355E9D28}" type="presParOf" srcId="{2D6DA260-0D61-427B-BC37-1F2D0A05597A}" destId="{CC9F82BC-2103-4E09-BE7A-13DBF526B76D}" srcOrd="4" destOrd="0" presId="urn:microsoft.com/office/officeart/2005/8/layout/process1"/>
  </dgm:cxnLst>
  <dgm:bg/>
  <dgm:whole/>
</dgm:dataModel>
</file>

<file path=ppt/diagrams/data2.xml><?xml version="1.0" encoding="utf-8"?>
<dgm:dataModel xmlns:dgm="http://schemas.openxmlformats.org/drawingml/2006/diagram" xmlns:a="http://schemas.openxmlformats.org/drawingml/2006/main">
  <dgm:ptLst>
    <dgm:pt modelId="{22D71563-476C-4A1F-B649-1DF391030BE1}" type="doc">
      <dgm:prSet loTypeId="urn:microsoft.com/office/officeart/2005/8/layout/equation1" loCatId="process" qsTypeId="urn:microsoft.com/office/officeart/2005/8/quickstyle/simple1" qsCatId="simple" csTypeId="urn:microsoft.com/office/officeart/2005/8/colors/accent1_2" csCatId="accent1"/>
      <dgm:spPr/>
      <dgm:t>
        <a:bodyPr/>
        <a:lstStyle/>
        <a:p>
          <a:endParaRPr lang="zh-CN" altLang="en-US"/>
        </a:p>
      </dgm:t>
    </dgm:pt>
    <dgm:pt modelId="{D535F30A-20F2-4A1C-A3E5-84C969D71D45}">
      <dgm:prSet/>
      <dgm:spPr/>
      <dgm:t>
        <a:bodyPr/>
        <a:lstStyle/>
        <a:p>
          <a:r>
            <a:rPr lang="en-US" dirty="0"/>
            <a:t>Dilation</a:t>
          </a:r>
          <a:endParaRPr lang="zh-CN" dirty="0"/>
        </a:p>
      </dgm:t>
    </dgm:pt>
    <dgm:pt modelId="{563C1026-DD9F-4591-AF8A-B0FD9B636F77}" cxnId="{A010423B-4B2B-40B6-B2CD-1D02C2C99476}" type="parTrans">
      <dgm:prSet/>
      <dgm:spPr/>
      <dgm:t>
        <a:bodyPr/>
        <a:lstStyle/>
        <a:p>
          <a:endParaRPr lang="zh-CN" altLang="en-US"/>
        </a:p>
      </dgm:t>
    </dgm:pt>
    <dgm:pt modelId="{8F84C816-7055-4090-9B8D-1A925A875C12}" cxnId="{A010423B-4B2B-40B6-B2CD-1D02C2C99476}" type="sibTrans">
      <dgm:prSet/>
      <dgm:spPr/>
      <dgm:t>
        <a:bodyPr/>
        <a:lstStyle/>
        <a:p>
          <a:endParaRPr lang="zh-CN" altLang="en-US"/>
        </a:p>
      </dgm:t>
    </dgm:pt>
    <dgm:pt modelId="{46FE9673-159D-44A2-8E68-68D4741561AD}">
      <dgm:prSet/>
      <dgm:spPr/>
      <dgm:t>
        <a:bodyPr/>
        <a:lstStyle/>
        <a:p>
          <a:r>
            <a:rPr lang="en-US"/>
            <a:t>Erosion</a:t>
          </a:r>
          <a:endParaRPr lang="zh-CN"/>
        </a:p>
      </dgm:t>
    </dgm:pt>
    <dgm:pt modelId="{4C6E96A7-B851-4377-B089-445F6BA6AB92}" cxnId="{D07EE8EF-6BF9-4FDD-B4E3-D4FE107D9510}" type="parTrans">
      <dgm:prSet/>
      <dgm:spPr/>
      <dgm:t>
        <a:bodyPr/>
        <a:lstStyle/>
        <a:p>
          <a:endParaRPr lang="zh-CN" altLang="en-US"/>
        </a:p>
      </dgm:t>
    </dgm:pt>
    <dgm:pt modelId="{28BFDB1D-A863-459A-851A-D244FC5AF707}" cxnId="{D07EE8EF-6BF9-4FDD-B4E3-D4FE107D9510}" type="sibTrans">
      <dgm:prSet/>
      <dgm:spPr/>
      <dgm:t>
        <a:bodyPr/>
        <a:lstStyle/>
        <a:p>
          <a:endParaRPr lang="zh-CN" altLang="en-US"/>
        </a:p>
      </dgm:t>
    </dgm:pt>
    <dgm:pt modelId="{EC5EDB42-718A-4DD8-B190-9C6D7569BB66}">
      <dgm:prSet/>
      <dgm:spPr/>
      <dgm:t>
        <a:bodyPr/>
        <a:lstStyle/>
        <a:p>
          <a:r>
            <a:rPr lang="en-US"/>
            <a:t>Gradient </a:t>
          </a:r>
          <a:endParaRPr lang="zh-CN"/>
        </a:p>
      </dgm:t>
    </dgm:pt>
    <dgm:pt modelId="{621430AE-2CC5-40F3-811C-672AB6C12616}" cxnId="{7331B583-E0E4-4D2E-92D5-602181B24F6D}" type="parTrans">
      <dgm:prSet/>
      <dgm:spPr/>
      <dgm:t>
        <a:bodyPr/>
        <a:lstStyle/>
        <a:p>
          <a:endParaRPr lang="zh-CN" altLang="en-US"/>
        </a:p>
      </dgm:t>
    </dgm:pt>
    <dgm:pt modelId="{00A1FEF4-278D-4292-AE90-07BFDD68195E}" cxnId="{7331B583-E0E4-4D2E-92D5-602181B24F6D}" type="sibTrans">
      <dgm:prSet/>
      <dgm:spPr/>
      <dgm:t>
        <a:bodyPr/>
        <a:lstStyle/>
        <a:p>
          <a:endParaRPr lang="zh-CN" altLang="en-US"/>
        </a:p>
      </dgm:t>
    </dgm:pt>
    <dgm:pt modelId="{7C291689-EE15-44C1-B017-7518C40EF7BA}" type="pres">
      <dgm:prSet presAssocID="{22D71563-476C-4A1F-B649-1DF391030BE1}" presName="linearFlow" presStyleCnt="0">
        <dgm:presLayoutVars>
          <dgm:dir/>
          <dgm:resizeHandles val="exact"/>
        </dgm:presLayoutVars>
      </dgm:prSet>
      <dgm:spPr/>
    </dgm:pt>
    <dgm:pt modelId="{E3887FAC-51ED-498D-A238-6EEC4DBBDC42}" type="pres">
      <dgm:prSet presAssocID="{D535F30A-20F2-4A1C-A3E5-84C969D71D45}" presName="node" presStyleLbl="node1" presStyleIdx="0" presStyleCnt="3">
        <dgm:presLayoutVars>
          <dgm:bulletEnabled val="1"/>
        </dgm:presLayoutVars>
      </dgm:prSet>
      <dgm:spPr/>
    </dgm:pt>
    <dgm:pt modelId="{099B2767-E4B6-40DE-A0B8-8CDBD3E131EC}" type="pres">
      <dgm:prSet presAssocID="{8F84C816-7055-4090-9B8D-1A925A875C12}" presName="spacerL" presStyleCnt="0"/>
      <dgm:spPr/>
    </dgm:pt>
    <dgm:pt modelId="{DB244300-1EB5-4BA3-A896-0F979B4E7F02}" type="pres">
      <dgm:prSet presAssocID="{8F84C816-7055-4090-9B8D-1A925A875C12}" presName="sibTrans" presStyleLbl="sibTrans2D1" presStyleIdx="0" presStyleCnt="2" custLinFactNeighborX="-13993" custLinFactNeighborY="3265"/>
      <dgm:spPr/>
    </dgm:pt>
    <dgm:pt modelId="{C52B14F7-18B7-4101-85E9-2E2470CC6A2D}" type="pres">
      <dgm:prSet presAssocID="{8F84C816-7055-4090-9B8D-1A925A875C12}" presName="spacerR" presStyleCnt="0"/>
      <dgm:spPr/>
    </dgm:pt>
    <dgm:pt modelId="{2C0AEA1B-487E-44C0-BF0E-48725C56C018}" type="pres">
      <dgm:prSet presAssocID="{46FE9673-159D-44A2-8E68-68D4741561AD}" presName="node" presStyleLbl="node1" presStyleIdx="1" presStyleCnt="3">
        <dgm:presLayoutVars>
          <dgm:bulletEnabled val="1"/>
        </dgm:presLayoutVars>
      </dgm:prSet>
      <dgm:spPr/>
    </dgm:pt>
    <dgm:pt modelId="{5FA40F70-911F-4011-ACEF-B29ECC969422}" type="pres">
      <dgm:prSet presAssocID="{28BFDB1D-A863-459A-851A-D244FC5AF707}" presName="spacerL" presStyleCnt="0"/>
      <dgm:spPr/>
    </dgm:pt>
    <dgm:pt modelId="{662DA52C-0324-4CF2-A56A-FBD745A09B3A}" type="pres">
      <dgm:prSet presAssocID="{28BFDB1D-A863-459A-851A-D244FC5AF707}" presName="sibTrans" presStyleLbl="sibTrans2D1" presStyleIdx="1" presStyleCnt="2"/>
      <dgm:spPr/>
    </dgm:pt>
    <dgm:pt modelId="{408CB66B-1ADF-4651-96E5-5F5BE48BEF87}" type="pres">
      <dgm:prSet presAssocID="{28BFDB1D-A863-459A-851A-D244FC5AF707}" presName="spacerR" presStyleCnt="0"/>
      <dgm:spPr/>
    </dgm:pt>
    <dgm:pt modelId="{68E1A4A0-108F-42EE-A1CD-D61949DCA97C}" type="pres">
      <dgm:prSet presAssocID="{EC5EDB42-718A-4DD8-B190-9C6D7569BB66}" presName="node" presStyleLbl="node1" presStyleIdx="2" presStyleCnt="3">
        <dgm:presLayoutVars>
          <dgm:bulletEnabled val="1"/>
        </dgm:presLayoutVars>
      </dgm:prSet>
      <dgm:spPr/>
    </dgm:pt>
  </dgm:ptLst>
  <dgm:cxnLst>
    <dgm:cxn modelId="{A010423B-4B2B-40B6-B2CD-1D02C2C99476}" srcId="{22D71563-476C-4A1F-B649-1DF391030BE1}" destId="{D535F30A-20F2-4A1C-A3E5-84C969D71D45}" srcOrd="0" destOrd="0" parTransId="{563C1026-DD9F-4591-AF8A-B0FD9B636F77}" sibTransId="{8F84C816-7055-4090-9B8D-1A925A875C12}"/>
    <dgm:cxn modelId="{93ECCD70-B626-4302-9EA4-DE4279DDABDA}" type="presOf" srcId="{EC5EDB42-718A-4DD8-B190-9C6D7569BB66}" destId="{68E1A4A0-108F-42EE-A1CD-D61949DCA97C}" srcOrd="0" destOrd="0" presId="urn:microsoft.com/office/officeart/2005/8/layout/equation1"/>
    <dgm:cxn modelId="{7331B583-E0E4-4D2E-92D5-602181B24F6D}" srcId="{22D71563-476C-4A1F-B649-1DF391030BE1}" destId="{EC5EDB42-718A-4DD8-B190-9C6D7569BB66}" srcOrd="2" destOrd="0" parTransId="{621430AE-2CC5-40F3-811C-672AB6C12616}" sibTransId="{00A1FEF4-278D-4292-AE90-07BFDD68195E}"/>
    <dgm:cxn modelId="{01A4A38B-8903-4E81-AA7E-3EB22B0C9E87}" type="presOf" srcId="{D535F30A-20F2-4A1C-A3E5-84C969D71D45}" destId="{E3887FAC-51ED-498D-A238-6EEC4DBBDC42}" srcOrd="0" destOrd="0" presId="urn:microsoft.com/office/officeart/2005/8/layout/equation1"/>
    <dgm:cxn modelId="{06A0AAB0-0B5C-4D6B-B9F8-73360E13E3B3}" type="presOf" srcId="{46FE9673-159D-44A2-8E68-68D4741561AD}" destId="{2C0AEA1B-487E-44C0-BF0E-48725C56C018}" srcOrd="0" destOrd="0" presId="urn:microsoft.com/office/officeart/2005/8/layout/equation1"/>
    <dgm:cxn modelId="{AA10C4B1-F845-489C-8C29-F4195AA44278}" type="presOf" srcId="{28BFDB1D-A863-459A-851A-D244FC5AF707}" destId="{662DA52C-0324-4CF2-A56A-FBD745A09B3A}" srcOrd="0" destOrd="0" presId="urn:microsoft.com/office/officeart/2005/8/layout/equation1"/>
    <dgm:cxn modelId="{E595ECBB-CFC3-4C40-8DF3-E76BEAA0B8BB}" type="presOf" srcId="{8F84C816-7055-4090-9B8D-1A925A875C12}" destId="{DB244300-1EB5-4BA3-A896-0F979B4E7F02}" srcOrd="0" destOrd="0" presId="urn:microsoft.com/office/officeart/2005/8/layout/equation1"/>
    <dgm:cxn modelId="{B82FC0CE-AB99-4539-88CD-3A16F80064C2}" type="presOf" srcId="{22D71563-476C-4A1F-B649-1DF391030BE1}" destId="{7C291689-EE15-44C1-B017-7518C40EF7BA}" srcOrd="0" destOrd="0" presId="urn:microsoft.com/office/officeart/2005/8/layout/equation1"/>
    <dgm:cxn modelId="{D07EE8EF-6BF9-4FDD-B4E3-D4FE107D9510}" srcId="{22D71563-476C-4A1F-B649-1DF391030BE1}" destId="{46FE9673-159D-44A2-8E68-68D4741561AD}" srcOrd="1" destOrd="0" parTransId="{4C6E96A7-B851-4377-B089-445F6BA6AB92}" sibTransId="{28BFDB1D-A863-459A-851A-D244FC5AF707}"/>
    <dgm:cxn modelId="{B5C78097-4D24-4FC6-B94E-888201276998}" type="presParOf" srcId="{7C291689-EE15-44C1-B017-7518C40EF7BA}" destId="{E3887FAC-51ED-498D-A238-6EEC4DBBDC42}" srcOrd="0" destOrd="0" presId="urn:microsoft.com/office/officeart/2005/8/layout/equation1"/>
    <dgm:cxn modelId="{FC59BDD8-93AC-4E15-86EC-EED1D999A954}" type="presParOf" srcId="{7C291689-EE15-44C1-B017-7518C40EF7BA}" destId="{099B2767-E4B6-40DE-A0B8-8CDBD3E131EC}" srcOrd="1" destOrd="0" presId="urn:microsoft.com/office/officeart/2005/8/layout/equation1"/>
    <dgm:cxn modelId="{50ACD441-0FA4-4424-A60E-CDBE61553A07}" type="presParOf" srcId="{7C291689-EE15-44C1-B017-7518C40EF7BA}" destId="{DB244300-1EB5-4BA3-A896-0F979B4E7F02}" srcOrd="2" destOrd="0" presId="urn:microsoft.com/office/officeart/2005/8/layout/equation1"/>
    <dgm:cxn modelId="{590633EB-1D60-431B-A0DA-C08EB38DBF56}" type="presParOf" srcId="{7C291689-EE15-44C1-B017-7518C40EF7BA}" destId="{C52B14F7-18B7-4101-85E9-2E2470CC6A2D}" srcOrd="3" destOrd="0" presId="urn:microsoft.com/office/officeart/2005/8/layout/equation1"/>
    <dgm:cxn modelId="{00BE2933-8D1D-42EC-8381-A3C1B266A074}" type="presParOf" srcId="{7C291689-EE15-44C1-B017-7518C40EF7BA}" destId="{2C0AEA1B-487E-44C0-BF0E-48725C56C018}" srcOrd="4" destOrd="0" presId="urn:microsoft.com/office/officeart/2005/8/layout/equation1"/>
    <dgm:cxn modelId="{A288C54C-38B4-4F70-9DD4-0C92190B9EA3}" type="presParOf" srcId="{7C291689-EE15-44C1-B017-7518C40EF7BA}" destId="{5FA40F70-911F-4011-ACEF-B29ECC969422}" srcOrd="5" destOrd="0" presId="urn:microsoft.com/office/officeart/2005/8/layout/equation1"/>
    <dgm:cxn modelId="{A0E806C4-62D0-42B7-875B-402D5FF5F521}" type="presParOf" srcId="{7C291689-EE15-44C1-B017-7518C40EF7BA}" destId="{662DA52C-0324-4CF2-A56A-FBD745A09B3A}" srcOrd="6" destOrd="0" presId="urn:microsoft.com/office/officeart/2005/8/layout/equation1"/>
    <dgm:cxn modelId="{3EFBDBCE-730D-4822-A731-F95AF34357F7}" type="presParOf" srcId="{7C291689-EE15-44C1-B017-7518C40EF7BA}" destId="{408CB66B-1ADF-4651-96E5-5F5BE48BEF87}" srcOrd="7" destOrd="0" presId="urn:microsoft.com/office/officeart/2005/8/layout/equation1"/>
    <dgm:cxn modelId="{752CFB8F-9C8F-4617-A7BB-0B54DEC290F3}" type="presParOf" srcId="{7C291689-EE15-44C1-B017-7518C40EF7BA}" destId="{68E1A4A0-108F-42EE-A1CD-D61949DCA97C}" srcOrd="8" destOrd="0" presId="urn:microsoft.com/office/officeart/2005/8/layout/equation1"/>
  </dgm:cxnLst>
  <dgm:bg/>
  <dgm:whole/>
</dgm:dataModel>
</file>

<file path=ppt/diagrams/data3.xml><?xml version="1.0" encoding="utf-8"?>
<dgm:dataModel xmlns:dgm="http://schemas.openxmlformats.org/drawingml/2006/diagram" xmlns:a="http://schemas.openxmlformats.org/drawingml/2006/main">
  <dgm:ptLst>
    <dgm:pt modelId="{70B4E27C-CD79-429B-BAD6-80B2B811A969}" type="doc">
      <dgm:prSet loTypeId="urn:microsoft.com/office/officeart/2005/8/layout/equation1" loCatId="relationship" qsTypeId="urn:microsoft.com/office/officeart/2005/8/quickstyle/simple1" qsCatId="simple" csTypeId="urn:microsoft.com/office/officeart/2005/8/colors/accent1_2" csCatId="accent1"/>
      <dgm:spPr/>
      <dgm:t>
        <a:bodyPr/>
        <a:lstStyle/>
        <a:p>
          <a:endParaRPr lang="zh-CN" altLang="en-US"/>
        </a:p>
      </dgm:t>
    </dgm:pt>
    <dgm:pt modelId="{A8A5355E-FDBE-4046-A0F4-A33C4B73DDAE}">
      <dgm:prSet/>
      <dgm:spPr/>
      <dgm:t>
        <a:bodyPr/>
        <a:lstStyle/>
        <a:p>
          <a:r>
            <a:rPr lang="en-US"/>
            <a:t>Input Image</a:t>
          </a:r>
          <a:endParaRPr lang="zh-CN"/>
        </a:p>
      </dgm:t>
    </dgm:pt>
    <dgm:pt modelId="{794FD111-D187-4288-BB0E-E0D3F8D8B081}" cxnId="{775C7756-ED9C-496B-8055-EB4887E804A0}" type="parTrans">
      <dgm:prSet/>
      <dgm:spPr/>
      <dgm:t>
        <a:bodyPr/>
        <a:lstStyle/>
        <a:p>
          <a:endParaRPr lang="zh-CN" altLang="en-US"/>
        </a:p>
      </dgm:t>
    </dgm:pt>
    <dgm:pt modelId="{0FDDF137-01FA-414C-9A57-9F49CF760991}" cxnId="{775C7756-ED9C-496B-8055-EB4887E804A0}" type="sibTrans">
      <dgm:prSet/>
      <dgm:spPr/>
      <dgm:t>
        <a:bodyPr/>
        <a:lstStyle/>
        <a:p>
          <a:endParaRPr lang="zh-CN" altLang="en-US"/>
        </a:p>
      </dgm:t>
    </dgm:pt>
    <dgm:pt modelId="{FFC38751-6A43-457A-9896-898CC92FB131}">
      <dgm:prSet/>
      <dgm:spPr/>
      <dgm:t>
        <a:bodyPr/>
        <a:lstStyle/>
        <a:p>
          <a:r>
            <a:rPr lang="en-US"/>
            <a:t>Opening </a:t>
          </a:r>
          <a:endParaRPr lang="zh-CN"/>
        </a:p>
      </dgm:t>
    </dgm:pt>
    <dgm:pt modelId="{6B30D0BC-3C49-4CEC-B79F-2982D033B526}" cxnId="{8FA2A8FC-5191-4C51-89FE-C9183F9C4EBD}" type="parTrans">
      <dgm:prSet/>
      <dgm:spPr/>
      <dgm:t>
        <a:bodyPr/>
        <a:lstStyle/>
        <a:p>
          <a:endParaRPr lang="zh-CN" altLang="en-US"/>
        </a:p>
      </dgm:t>
    </dgm:pt>
    <dgm:pt modelId="{E52A5FFE-F5B0-4463-8A9C-711AA03605FD}" cxnId="{8FA2A8FC-5191-4C51-89FE-C9183F9C4EBD}" type="sibTrans">
      <dgm:prSet/>
      <dgm:spPr/>
      <dgm:t>
        <a:bodyPr/>
        <a:lstStyle/>
        <a:p>
          <a:endParaRPr lang="zh-CN" altLang="en-US"/>
        </a:p>
      </dgm:t>
    </dgm:pt>
    <dgm:pt modelId="{A9BC6288-3AE0-45A5-BE65-EFB010FA3CC9}">
      <dgm:prSet/>
      <dgm:spPr/>
      <dgm:t>
        <a:bodyPr/>
        <a:lstStyle/>
        <a:p>
          <a:r>
            <a:rPr lang="en-US"/>
            <a:t>Top hat</a:t>
          </a:r>
          <a:endParaRPr lang="zh-CN"/>
        </a:p>
      </dgm:t>
    </dgm:pt>
    <dgm:pt modelId="{596F09E1-7BB2-4350-8320-30F340C244EB}" cxnId="{91E3EC5E-688C-41C2-91A1-1936E87A3E91}" type="parTrans">
      <dgm:prSet/>
      <dgm:spPr/>
      <dgm:t>
        <a:bodyPr/>
        <a:lstStyle/>
        <a:p>
          <a:endParaRPr lang="zh-CN" altLang="en-US"/>
        </a:p>
      </dgm:t>
    </dgm:pt>
    <dgm:pt modelId="{D36A92FA-055E-4839-9821-6B35E46DAD6F}" cxnId="{91E3EC5E-688C-41C2-91A1-1936E87A3E91}" type="sibTrans">
      <dgm:prSet/>
      <dgm:spPr/>
      <dgm:t>
        <a:bodyPr/>
        <a:lstStyle/>
        <a:p>
          <a:endParaRPr lang="zh-CN" altLang="en-US"/>
        </a:p>
      </dgm:t>
    </dgm:pt>
    <dgm:pt modelId="{55526104-0075-4170-971B-42848EAAFAA4}" type="pres">
      <dgm:prSet presAssocID="{70B4E27C-CD79-429B-BAD6-80B2B811A969}" presName="linearFlow" presStyleCnt="0">
        <dgm:presLayoutVars>
          <dgm:dir/>
          <dgm:resizeHandles val="exact"/>
        </dgm:presLayoutVars>
      </dgm:prSet>
      <dgm:spPr/>
    </dgm:pt>
    <dgm:pt modelId="{863DD5E9-F641-4347-B6DD-426B87FE837D}" type="pres">
      <dgm:prSet presAssocID="{A8A5355E-FDBE-4046-A0F4-A33C4B73DDAE}" presName="node" presStyleLbl="node1" presStyleIdx="0" presStyleCnt="3">
        <dgm:presLayoutVars>
          <dgm:bulletEnabled val="1"/>
        </dgm:presLayoutVars>
      </dgm:prSet>
      <dgm:spPr/>
    </dgm:pt>
    <dgm:pt modelId="{95766299-C06B-4DB7-B29A-B4F7A7C7E700}" type="pres">
      <dgm:prSet presAssocID="{0FDDF137-01FA-414C-9A57-9F49CF760991}" presName="spacerL" presStyleCnt="0"/>
      <dgm:spPr/>
    </dgm:pt>
    <dgm:pt modelId="{38FC9235-6A76-4678-B885-484558E8A906}" type="pres">
      <dgm:prSet presAssocID="{0FDDF137-01FA-414C-9A57-9F49CF760991}" presName="sibTrans" presStyleLbl="sibTrans2D1" presStyleIdx="0" presStyleCnt="2"/>
      <dgm:spPr/>
    </dgm:pt>
    <dgm:pt modelId="{43344C40-28AA-4EDF-BC2E-E1FC607EABED}" type="pres">
      <dgm:prSet presAssocID="{0FDDF137-01FA-414C-9A57-9F49CF760991}" presName="spacerR" presStyleCnt="0"/>
      <dgm:spPr/>
    </dgm:pt>
    <dgm:pt modelId="{688E8865-C0B3-41BB-BB3D-EB13DA2279A1}" type="pres">
      <dgm:prSet presAssocID="{FFC38751-6A43-457A-9896-898CC92FB131}" presName="node" presStyleLbl="node1" presStyleIdx="1" presStyleCnt="3">
        <dgm:presLayoutVars>
          <dgm:bulletEnabled val="1"/>
        </dgm:presLayoutVars>
      </dgm:prSet>
      <dgm:spPr/>
    </dgm:pt>
    <dgm:pt modelId="{43256646-04C8-480C-A7D0-123B66145AB8}" type="pres">
      <dgm:prSet presAssocID="{E52A5FFE-F5B0-4463-8A9C-711AA03605FD}" presName="spacerL" presStyleCnt="0"/>
      <dgm:spPr/>
    </dgm:pt>
    <dgm:pt modelId="{BEC051EA-3926-4B28-B4ED-B401946159A0}" type="pres">
      <dgm:prSet presAssocID="{E52A5FFE-F5B0-4463-8A9C-711AA03605FD}" presName="sibTrans" presStyleLbl="sibTrans2D1" presStyleIdx="1" presStyleCnt="2"/>
      <dgm:spPr/>
    </dgm:pt>
    <dgm:pt modelId="{5FC78A32-3889-4963-83B1-5F833F3295C0}" type="pres">
      <dgm:prSet presAssocID="{E52A5FFE-F5B0-4463-8A9C-711AA03605FD}" presName="spacerR" presStyleCnt="0"/>
      <dgm:spPr/>
    </dgm:pt>
    <dgm:pt modelId="{519FD41E-D19A-4227-9C36-FF533C70AA60}" type="pres">
      <dgm:prSet presAssocID="{A9BC6288-3AE0-45A5-BE65-EFB010FA3CC9}" presName="node" presStyleLbl="node1" presStyleIdx="2" presStyleCnt="3">
        <dgm:presLayoutVars>
          <dgm:bulletEnabled val="1"/>
        </dgm:presLayoutVars>
      </dgm:prSet>
      <dgm:spPr/>
    </dgm:pt>
  </dgm:ptLst>
  <dgm:cxnLst>
    <dgm:cxn modelId="{3FFBE306-B8AF-4185-A661-BD04E33FBFB3}" type="presOf" srcId="{70B4E27C-CD79-429B-BAD6-80B2B811A969}" destId="{55526104-0075-4170-971B-42848EAAFAA4}" srcOrd="0" destOrd="0" presId="urn:microsoft.com/office/officeart/2005/8/layout/equation1"/>
    <dgm:cxn modelId="{7F424515-C767-4CF0-A0C5-53F0BAE6E219}" type="presOf" srcId="{A8A5355E-FDBE-4046-A0F4-A33C4B73DDAE}" destId="{863DD5E9-F641-4347-B6DD-426B87FE837D}" srcOrd="0" destOrd="0" presId="urn:microsoft.com/office/officeart/2005/8/layout/equation1"/>
    <dgm:cxn modelId="{91E3EC5E-688C-41C2-91A1-1936E87A3E91}" srcId="{70B4E27C-CD79-429B-BAD6-80B2B811A969}" destId="{A9BC6288-3AE0-45A5-BE65-EFB010FA3CC9}" srcOrd="2" destOrd="0" parTransId="{596F09E1-7BB2-4350-8320-30F340C244EB}" sibTransId="{D36A92FA-055E-4839-9821-6B35E46DAD6F}"/>
    <dgm:cxn modelId="{A6678D64-AE49-43ED-B4BE-ED847A57D241}" type="presOf" srcId="{A9BC6288-3AE0-45A5-BE65-EFB010FA3CC9}" destId="{519FD41E-D19A-4227-9C36-FF533C70AA60}" srcOrd="0" destOrd="0" presId="urn:microsoft.com/office/officeart/2005/8/layout/equation1"/>
    <dgm:cxn modelId="{3C85AB6D-2157-4A6E-B112-5AB88AE55F30}" type="presOf" srcId="{0FDDF137-01FA-414C-9A57-9F49CF760991}" destId="{38FC9235-6A76-4678-B885-484558E8A906}" srcOrd="0" destOrd="0" presId="urn:microsoft.com/office/officeart/2005/8/layout/equation1"/>
    <dgm:cxn modelId="{904B3B50-200D-4F40-8D27-A83794CC83A6}" type="presOf" srcId="{FFC38751-6A43-457A-9896-898CC92FB131}" destId="{688E8865-C0B3-41BB-BB3D-EB13DA2279A1}" srcOrd="0" destOrd="0" presId="urn:microsoft.com/office/officeart/2005/8/layout/equation1"/>
    <dgm:cxn modelId="{775C7756-ED9C-496B-8055-EB4887E804A0}" srcId="{70B4E27C-CD79-429B-BAD6-80B2B811A969}" destId="{A8A5355E-FDBE-4046-A0F4-A33C4B73DDAE}" srcOrd="0" destOrd="0" parTransId="{794FD111-D187-4288-BB0E-E0D3F8D8B081}" sibTransId="{0FDDF137-01FA-414C-9A57-9F49CF760991}"/>
    <dgm:cxn modelId="{9EDEFB81-4BFC-472F-8287-0A9135F421D6}" type="presOf" srcId="{E52A5FFE-F5B0-4463-8A9C-711AA03605FD}" destId="{BEC051EA-3926-4B28-B4ED-B401946159A0}" srcOrd="0" destOrd="0" presId="urn:microsoft.com/office/officeart/2005/8/layout/equation1"/>
    <dgm:cxn modelId="{8FA2A8FC-5191-4C51-89FE-C9183F9C4EBD}" srcId="{70B4E27C-CD79-429B-BAD6-80B2B811A969}" destId="{FFC38751-6A43-457A-9896-898CC92FB131}" srcOrd="1" destOrd="0" parTransId="{6B30D0BC-3C49-4CEC-B79F-2982D033B526}" sibTransId="{E52A5FFE-F5B0-4463-8A9C-711AA03605FD}"/>
    <dgm:cxn modelId="{00971D6B-8443-45ED-B51A-2B29FF4A5808}" type="presParOf" srcId="{55526104-0075-4170-971B-42848EAAFAA4}" destId="{863DD5E9-F641-4347-B6DD-426B87FE837D}" srcOrd="0" destOrd="0" presId="urn:microsoft.com/office/officeart/2005/8/layout/equation1"/>
    <dgm:cxn modelId="{4D9C92C9-0D14-4A28-ACD0-1149FECB3FEC}" type="presParOf" srcId="{55526104-0075-4170-971B-42848EAAFAA4}" destId="{95766299-C06B-4DB7-B29A-B4F7A7C7E700}" srcOrd="1" destOrd="0" presId="urn:microsoft.com/office/officeart/2005/8/layout/equation1"/>
    <dgm:cxn modelId="{F5530570-8ACC-40EC-B4DF-56CD07F75799}" type="presParOf" srcId="{55526104-0075-4170-971B-42848EAAFAA4}" destId="{38FC9235-6A76-4678-B885-484558E8A906}" srcOrd="2" destOrd="0" presId="urn:microsoft.com/office/officeart/2005/8/layout/equation1"/>
    <dgm:cxn modelId="{E4B20C40-D09C-41EC-B498-9DB3A22E4A66}" type="presParOf" srcId="{55526104-0075-4170-971B-42848EAAFAA4}" destId="{43344C40-28AA-4EDF-BC2E-E1FC607EABED}" srcOrd="3" destOrd="0" presId="urn:microsoft.com/office/officeart/2005/8/layout/equation1"/>
    <dgm:cxn modelId="{DE45C128-CD98-477C-B4C2-F855999F06B0}" type="presParOf" srcId="{55526104-0075-4170-971B-42848EAAFAA4}" destId="{688E8865-C0B3-41BB-BB3D-EB13DA2279A1}" srcOrd="4" destOrd="0" presId="urn:microsoft.com/office/officeart/2005/8/layout/equation1"/>
    <dgm:cxn modelId="{18034080-A328-41FB-AAF7-14698A70265D}" type="presParOf" srcId="{55526104-0075-4170-971B-42848EAAFAA4}" destId="{43256646-04C8-480C-A7D0-123B66145AB8}" srcOrd="5" destOrd="0" presId="urn:microsoft.com/office/officeart/2005/8/layout/equation1"/>
    <dgm:cxn modelId="{F2920E6B-4224-4C71-B4E3-AB606EA23CA1}" type="presParOf" srcId="{55526104-0075-4170-971B-42848EAAFAA4}" destId="{BEC051EA-3926-4B28-B4ED-B401946159A0}" srcOrd="6" destOrd="0" presId="urn:microsoft.com/office/officeart/2005/8/layout/equation1"/>
    <dgm:cxn modelId="{659A2D58-3EB5-47A5-9018-695E4850EE5E}" type="presParOf" srcId="{55526104-0075-4170-971B-42848EAAFAA4}" destId="{5FC78A32-3889-4963-83B1-5F833F3295C0}" srcOrd="7" destOrd="0" presId="urn:microsoft.com/office/officeart/2005/8/layout/equation1"/>
    <dgm:cxn modelId="{10AA7421-EDF2-4C4B-A36B-36EF6856E128}" type="presParOf" srcId="{55526104-0075-4170-971B-42848EAAFAA4}" destId="{519FD41E-D19A-4227-9C36-FF533C70AA60}" srcOrd="8" destOrd="0" presId="urn:microsoft.com/office/officeart/2005/8/layout/equation1"/>
  </dgm:cxnLst>
  <dgm:bg/>
  <dgm:whole/>
</dgm:dataModel>
</file>

<file path=ppt/diagrams/data4.xml><?xml version="1.0" encoding="utf-8"?>
<dgm:dataModel xmlns:dgm="http://schemas.openxmlformats.org/drawingml/2006/diagram" xmlns:a="http://schemas.openxmlformats.org/drawingml/2006/main">
  <dgm:ptLst>
    <dgm:pt modelId="{4A4CEF7C-C4B9-45BD-BDC2-1BA2459E5320}" type="doc">
      <dgm:prSet loTypeId="urn:microsoft.com/office/officeart/2005/8/layout/equation2" loCatId="relationship" qsTypeId="urn:microsoft.com/office/officeart/2005/8/quickstyle/simple1" qsCatId="simple" csTypeId="urn:microsoft.com/office/officeart/2005/8/colors/accent1_2" csCatId="accent1"/>
      <dgm:spPr/>
      <dgm:t>
        <a:bodyPr/>
        <a:lstStyle/>
        <a:p>
          <a:endParaRPr lang="zh-CN" altLang="en-US"/>
        </a:p>
      </dgm:t>
    </dgm:pt>
    <dgm:pt modelId="{8246674C-3262-459F-AD9D-E1FE7E9CA48F}">
      <dgm:prSet/>
      <dgm:spPr/>
      <dgm:t>
        <a:bodyPr/>
        <a:lstStyle/>
        <a:p>
          <a:r>
            <a:rPr lang="en-US"/>
            <a:t>Closing </a:t>
          </a:r>
          <a:endParaRPr lang="zh-CN"/>
        </a:p>
      </dgm:t>
    </dgm:pt>
    <dgm:pt modelId="{832E5866-B63F-4346-A5F0-76B67864F8AC}" cxnId="{93A8ABD6-1549-4C70-841C-86D69B61E21D}" type="parTrans">
      <dgm:prSet/>
      <dgm:spPr/>
      <dgm:t>
        <a:bodyPr/>
        <a:lstStyle/>
        <a:p>
          <a:endParaRPr lang="zh-CN" altLang="en-US"/>
        </a:p>
      </dgm:t>
    </dgm:pt>
    <dgm:pt modelId="{A585A87D-05B2-4B8C-8988-E4B71E974B47}" cxnId="{93A8ABD6-1549-4C70-841C-86D69B61E21D}" type="sibTrans">
      <dgm:prSet/>
      <dgm:spPr/>
      <dgm:t>
        <a:bodyPr/>
        <a:lstStyle/>
        <a:p>
          <a:endParaRPr lang="zh-CN" altLang="en-US"/>
        </a:p>
      </dgm:t>
    </dgm:pt>
    <dgm:pt modelId="{CC993E30-298C-4781-8BB7-67029FE3D8FC}">
      <dgm:prSet/>
      <dgm:spPr/>
      <dgm:t>
        <a:bodyPr/>
        <a:lstStyle/>
        <a:p>
          <a:r>
            <a:rPr lang="en-US"/>
            <a:t>Input image</a:t>
          </a:r>
          <a:endParaRPr lang="zh-CN"/>
        </a:p>
      </dgm:t>
    </dgm:pt>
    <dgm:pt modelId="{B9D74CB6-CF3C-4246-AB66-2C61F27DDACC}" cxnId="{8C79DB17-91BB-414B-819B-25353A46907A}" type="parTrans">
      <dgm:prSet/>
      <dgm:spPr/>
      <dgm:t>
        <a:bodyPr/>
        <a:lstStyle/>
        <a:p>
          <a:endParaRPr lang="zh-CN" altLang="en-US"/>
        </a:p>
      </dgm:t>
    </dgm:pt>
    <dgm:pt modelId="{8E71B9D1-151D-4AD5-B517-764C7F7DE3C9}" cxnId="{8C79DB17-91BB-414B-819B-25353A46907A}" type="sibTrans">
      <dgm:prSet/>
      <dgm:spPr/>
      <dgm:t>
        <a:bodyPr/>
        <a:lstStyle/>
        <a:p>
          <a:endParaRPr lang="zh-CN" altLang="en-US"/>
        </a:p>
      </dgm:t>
    </dgm:pt>
    <dgm:pt modelId="{041931AE-1909-48A3-83F4-71BA8D8B46E2}">
      <dgm:prSet/>
      <dgm:spPr/>
      <dgm:t>
        <a:bodyPr/>
        <a:lstStyle/>
        <a:p>
          <a:r>
            <a:rPr lang="en-US"/>
            <a:t>Black hat</a:t>
          </a:r>
          <a:endParaRPr lang="zh-CN"/>
        </a:p>
      </dgm:t>
    </dgm:pt>
    <dgm:pt modelId="{B70A09EA-FF34-4EEC-B372-59A2545065E1}" cxnId="{570C6F28-DB63-46A9-9E21-17919FA4E3D3}" type="parTrans">
      <dgm:prSet/>
      <dgm:spPr/>
      <dgm:t>
        <a:bodyPr/>
        <a:lstStyle/>
        <a:p>
          <a:endParaRPr lang="zh-CN" altLang="en-US"/>
        </a:p>
      </dgm:t>
    </dgm:pt>
    <dgm:pt modelId="{A7A8DA92-0002-4555-84B9-A72396D3E047}" cxnId="{570C6F28-DB63-46A9-9E21-17919FA4E3D3}" type="sibTrans">
      <dgm:prSet/>
      <dgm:spPr/>
      <dgm:t>
        <a:bodyPr/>
        <a:lstStyle/>
        <a:p>
          <a:endParaRPr lang="zh-CN" altLang="en-US"/>
        </a:p>
      </dgm:t>
    </dgm:pt>
    <dgm:pt modelId="{AFFEF22A-8B87-493A-BB78-944DDA323A3A}" type="pres">
      <dgm:prSet presAssocID="{4A4CEF7C-C4B9-45BD-BDC2-1BA2459E5320}" presName="Name0" presStyleCnt="0">
        <dgm:presLayoutVars>
          <dgm:dir/>
          <dgm:resizeHandles val="exact"/>
        </dgm:presLayoutVars>
      </dgm:prSet>
      <dgm:spPr/>
    </dgm:pt>
    <dgm:pt modelId="{EF75A5ED-1B9F-4016-BE7E-BAB47EDA605C}" type="pres">
      <dgm:prSet presAssocID="{4A4CEF7C-C4B9-45BD-BDC2-1BA2459E5320}" presName="vNodes" presStyleCnt="0"/>
      <dgm:spPr/>
    </dgm:pt>
    <dgm:pt modelId="{6C3AD7C8-2D9C-4AD9-B990-5A99B0349BB8}" type="pres">
      <dgm:prSet presAssocID="{8246674C-3262-459F-AD9D-E1FE7E9CA48F}" presName="node" presStyleLbl="node1" presStyleIdx="0" presStyleCnt="3">
        <dgm:presLayoutVars>
          <dgm:bulletEnabled val="1"/>
        </dgm:presLayoutVars>
      </dgm:prSet>
      <dgm:spPr/>
    </dgm:pt>
    <dgm:pt modelId="{8973C702-4933-4D58-9A11-AB70B8037249}" type="pres">
      <dgm:prSet presAssocID="{A585A87D-05B2-4B8C-8988-E4B71E974B47}" presName="spacerT" presStyleCnt="0"/>
      <dgm:spPr/>
    </dgm:pt>
    <dgm:pt modelId="{11184071-F7F8-4762-969B-868D682D5190}" type="pres">
      <dgm:prSet presAssocID="{A585A87D-05B2-4B8C-8988-E4B71E974B47}" presName="sibTrans" presStyleLbl="sibTrans2D1" presStyleIdx="0" presStyleCnt="2"/>
      <dgm:spPr/>
    </dgm:pt>
    <dgm:pt modelId="{5982117B-D9D1-48A1-BF0B-CCF6B4C196DD}" type="pres">
      <dgm:prSet presAssocID="{A585A87D-05B2-4B8C-8988-E4B71E974B47}" presName="spacerB" presStyleCnt="0"/>
      <dgm:spPr/>
    </dgm:pt>
    <dgm:pt modelId="{EC098DDB-BD19-4F53-BAB5-F1F0125C7BB5}" type="pres">
      <dgm:prSet presAssocID="{CC993E30-298C-4781-8BB7-67029FE3D8FC}" presName="node" presStyleLbl="node1" presStyleIdx="1" presStyleCnt="3">
        <dgm:presLayoutVars>
          <dgm:bulletEnabled val="1"/>
        </dgm:presLayoutVars>
      </dgm:prSet>
      <dgm:spPr/>
    </dgm:pt>
    <dgm:pt modelId="{F90972E7-3918-4F89-ABE2-2D9D89B53A88}" type="pres">
      <dgm:prSet presAssocID="{4A4CEF7C-C4B9-45BD-BDC2-1BA2459E5320}" presName="sibTransLast" presStyleLbl="sibTrans2D1" presStyleIdx="1" presStyleCnt="2"/>
      <dgm:spPr/>
    </dgm:pt>
    <dgm:pt modelId="{59534650-0880-4DB5-A20B-DE23D2135B68}" type="pres">
      <dgm:prSet presAssocID="{4A4CEF7C-C4B9-45BD-BDC2-1BA2459E5320}" presName="connectorText" presStyleLbl="sibTrans2D1" presStyleIdx="1" presStyleCnt="2"/>
      <dgm:spPr/>
    </dgm:pt>
    <dgm:pt modelId="{F0EF0BF0-E8B4-4293-91D9-EB72434D75EF}" type="pres">
      <dgm:prSet presAssocID="{4A4CEF7C-C4B9-45BD-BDC2-1BA2459E5320}" presName="lastNode" presStyleLbl="node1" presStyleIdx="2" presStyleCnt="3">
        <dgm:presLayoutVars>
          <dgm:bulletEnabled val="1"/>
        </dgm:presLayoutVars>
      </dgm:prSet>
      <dgm:spPr/>
    </dgm:pt>
  </dgm:ptLst>
  <dgm:cxnLst>
    <dgm:cxn modelId="{FBC7AF13-3CAC-4A70-AE44-76718AE70604}" type="presOf" srcId="{041931AE-1909-48A3-83F4-71BA8D8B46E2}" destId="{F0EF0BF0-E8B4-4293-91D9-EB72434D75EF}" srcOrd="0" destOrd="0" presId="urn:microsoft.com/office/officeart/2005/8/layout/equation2"/>
    <dgm:cxn modelId="{8C79DB17-91BB-414B-819B-25353A46907A}" srcId="{4A4CEF7C-C4B9-45BD-BDC2-1BA2459E5320}" destId="{CC993E30-298C-4781-8BB7-67029FE3D8FC}" srcOrd="1" destOrd="0" parTransId="{B9D74CB6-CF3C-4246-AB66-2C61F27DDACC}" sibTransId="{8E71B9D1-151D-4AD5-B517-764C7F7DE3C9}"/>
    <dgm:cxn modelId="{570C6F28-DB63-46A9-9E21-17919FA4E3D3}" srcId="{4A4CEF7C-C4B9-45BD-BDC2-1BA2459E5320}" destId="{041931AE-1909-48A3-83F4-71BA8D8B46E2}" srcOrd="2" destOrd="0" parTransId="{B70A09EA-FF34-4EEC-B372-59A2545065E1}" sibTransId="{A7A8DA92-0002-4555-84B9-A72396D3E047}"/>
    <dgm:cxn modelId="{BA49723B-8578-41D1-943C-A283C6D1A2BC}" type="presOf" srcId="{CC993E30-298C-4781-8BB7-67029FE3D8FC}" destId="{EC098DDB-BD19-4F53-BAB5-F1F0125C7BB5}" srcOrd="0" destOrd="0" presId="urn:microsoft.com/office/officeart/2005/8/layout/equation2"/>
    <dgm:cxn modelId="{43F0324C-DBD2-4976-8F87-CEB13BCFADBA}" type="presOf" srcId="{A585A87D-05B2-4B8C-8988-E4B71E974B47}" destId="{11184071-F7F8-4762-969B-868D682D5190}" srcOrd="0" destOrd="0" presId="urn:microsoft.com/office/officeart/2005/8/layout/equation2"/>
    <dgm:cxn modelId="{3701C0B0-503A-4045-A998-308B4F8DBD98}" type="presOf" srcId="{8E71B9D1-151D-4AD5-B517-764C7F7DE3C9}" destId="{59534650-0880-4DB5-A20B-DE23D2135B68}" srcOrd="1" destOrd="0" presId="urn:microsoft.com/office/officeart/2005/8/layout/equation2"/>
    <dgm:cxn modelId="{DA67D8D2-81F5-4F60-9BFE-23DBD599D513}" type="presOf" srcId="{8E71B9D1-151D-4AD5-B517-764C7F7DE3C9}" destId="{F90972E7-3918-4F89-ABE2-2D9D89B53A88}" srcOrd="0" destOrd="0" presId="urn:microsoft.com/office/officeart/2005/8/layout/equation2"/>
    <dgm:cxn modelId="{93A8ABD6-1549-4C70-841C-86D69B61E21D}" srcId="{4A4CEF7C-C4B9-45BD-BDC2-1BA2459E5320}" destId="{8246674C-3262-459F-AD9D-E1FE7E9CA48F}" srcOrd="0" destOrd="0" parTransId="{832E5866-B63F-4346-A5F0-76B67864F8AC}" sibTransId="{A585A87D-05B2-4B8C-8988-E4B71E974B47}"/>
    <dgm:cxn modelId="{D09CEDED-8B60-4D54-B86F-93766E15E51F}" type="presOf" srcId="{4A4CEF7C-C4B9-45BD-BDC2-1BA2459E5320}" destId="{AFFEF22A-8B87-493A-BB78-944DDA323A3A}" srcOrd="0" destOrd="0" presId="urn:microsoft.com/office/officeart/2005/8/layout/equation2"/>
    <dgm:cxn modelId="{EDA5B3EF-A86D-4E8C-8FD8-B561DAB7A4A7}" type="presOf" srcId="{8246674C-3262-459F-AD9D-E1FE7E9CA48F}" destId="{6C3AD7C8-2D9C-4AD9-B990-5A99B0349BB8}" srcOrd="0" destOrd="0" presId="urn:microsoft.com/office/officeart/2005/8/layout/equation2"/>
    <dgm:cxn modelId="{B17921FE-1E88-462C-8F0F-E19087AD1ABC}" type="presParOf" srcId="{AFFEF22A-8B87-493A-BB78-944DDA323A3A}" destId="{EF75A5ED-1B9F-4016-BE7E-BAB47EDA605C}" srcOrd="0" destOrd="0" presId="urn:microsoft.com/office/officeart/2005/8/layout/equation2"/>
    <dgm:cxn modelId="{5F1C77FE-4CA9-4C4A-A404-B001D6991AEC}" type="presParOf" srcId="{EF75A5ED-1B9F-4016-BE7E-BAB47EDA605C}" destId="{6C3AD7C8-2D9C-4AD9-B990-5A99B0349BB8}" srcOrd="0" destOrd="0" presId="urn:microsoft.com/office/officeart/2005/8/layout/equation2"/>
    <dgm:cxn modelId="{836F68CF-9FBC-4B73-A40E-BAE535535898}" type="presParOf" srcId="{EF75A5ED-1B9F-4016-BE7E-BAB47EDA605C}" destId="{8973C702-4933-4D58-9A11-AB70B8037249}" srcOrd="1" destOrd="0" presId="urn:microsoft.com/office/officeart/2005/8/layout/equation2"/>
    <dgm:cxn modelId="{F270C372-4360-4672-99D3-D5899B80718D}" type="presParOf" srcId="{EF75A5ED-1B9F-4016-BE7E-BAB47EDA605C}" destId="{11184071-F7F8-4762-969B-868D682D5190}" srcOrd="2" destOrd="0" presId="urn:microsoft.com/office/officeart/2005/8/layout/equation2"/>
    <dgm:cxn modelId="{C271DF97-A957-4EBB-A41D-668ACC551176}" type="presParOf" srcId="{EF75A5ED-1B9F-4016-BE7E-BAB47EDA605C}" destId="{5982117B-D9D1-48A1-BF0B-CCF6B4C196DD}" srcOrd="3" destOrd="0" presId="urn:microsoft.com/office/officeart/2005/8/layout/equation2"/>
    <dgm:cxn modelId="{5A35F038-82B1-46FA-A3BA-DF079BC6A422}" type="presParOf" srcId="{EF75A5ED-1B9F-4016-BE7E-BAB47EDA605C}" destId="{EC098DDB-BD19-4F53-BAB5-F1F0125C7BB5}" srcOrd="4" destOrd="0" presId="urn:microsoft.com/office/officeart/2005/8/layout/equation2"/>
    <dgm:cxn modelId="{C14CC4C7-3CB2-4993-9845-44D113BC3AD1}" type="presParOf" srcId="{AFFEF22A-8B87-493A-BB78-944DDA323A3A}" destId="{F90972E7-3918-4F89-ABE2-2D9D89B53A88}" srcOrd="1" destOrd="0" presId="urn:microsoft.com/office/officeart/2005/8/layout/equation2"/>
    <dgm:cxn modelId="{F3504F05-85A2-4327-A40F-0B5B765AB902}" type="presParOf" srcId="{F90972E7-3918-4F89-ABE2-2D9D89B53A88}" destId="{59534650-0880-4DB5-A20B-DE23D2135B68}" srcOrd="0" destOrd="0" presId="urn:microsoft.com/office/officeart/2005/8/layout/equation2"/>
    <dgm:cxn modelId="{07E7B9F0-13DD-4276-9D3D-A76A75F9FEF7}" type="presParOf" srcId="{AFFEF22A-8B87-493A-BB78-944DDA323A3A}" destId="{F0EF0BF0-E8B4-4293-91D9-EB72434D75EF}" srcOrd="2" destOrd="0" presId="urn:microsoft.com/office/officeart/2005/8/layout/equation2"/>
  </dgm:cxnLst>
  <dgm:bg/>
  <dgm:whole/>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7F364-DAC1-4DBA-A8DB-218E2C0FF679}">
      <dsp:nvSpPr>
        <dsp:cNvPr id="0" name=""/>
        <dsp:cNvSpPr/>
      </dsp:nvSpPr>
      <dsp:spPr>
        <a:xfrm>
          <a:off x="9242" y="1346949"/>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a:t>Erosion</a:t>
          </a:r>
          <a:endParaRPr lang="zh-CN" sz="4800" kern="1200"/>
        </a:p>
      </dsp:txBody>
      <dsp:txXfrm>
        <a:off x="57787" y="1395494"/>
        <a:ext cx="2665308" cy="1560349"/>
      </dsp:txXfrm>
    </dsp:sp>
    <dsp:sp modelId="{88E3542C-823B-4B93-91B7-D77EF46EF327}">
      <dsp:nvSpPr>
        <dsp:cNvPr id="0" name=""/>
        <dsp:cNvSpPr/>
      </dsp:nvSpPr>
      <dsp:spPr>
        <a:xfrm>
          <a:off x="3047880" y="1833131"/>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zh-CN" altLang="en-US" sz="2500" kern="1200"/>
        </a:p>
      </dsp:txBody>
      <dsp:txXfrm>
        <a:off x="3047880" y="1970146"/>
        <a:ext cx="409940" cy="411044"/>
      </dsp:txXfrm>
    </dsp:sp>
    <dsp:sp modelId="{04D9A574-30C9-4C36-9324-AD5DD3AAC696}">
      <dsp:nvSpPr>
        <dsp:cNvPr id="0" name=""/>
        <dsp:cNvSpPr/>
      </dsp:nvSpPr>
      <dsp:spPr>
        <a:xfrm>
          <a:off x="3876600" y="1346949"/>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a:t>Dilation </a:t>
          </a:r>
          <a:endParaRPr lang="zh-CN" sz="4800" kern="1200"/>
        </a:p>
      </dsp:txBody>
      <dsp:txXfrm>
        <a:off x="3925145" y="1395494"/>
        <a:ext cx="2665308" cy="1560349"/>
      </dsp:txXfrm>
    </dsp:sp>
    <dsp:sp modelId="{DA456E81-B1B9-4085-9054-0AFD4B351E33}">
      <dsp:nvSpPr>
        <dsp:cNvPr id="0" name=""/>
        <dsp:cNvSpPr/>
      </dsp:nvSpPr>
      <dsp:spPr>
        <a:xfrm>
          <a:off x="6915239" y="1833131"/>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zh-CN" altLang="en-US" sz="2500" kern="1200"/>
        </a:p>
      </dsp:txBody>
      <dsp:txXfrm>
        <a:off x="6915239" y="1970146"/>
        <a:ext cx="409940" cy="411044"/>
      </dsp:txXfrm>
    </dsp:sp>
    <dsp:sp modelId="{CC9F82BC-2103-4E09-BE7A-13DBF526B76D}">
      <dsp:nvSpPr>
        <dsp:cNvPr id="0" name=""/>
        <dsp:cNvSpPr/>
      </dsp:nvSpPr>
      <dsp:spPr>
        <a:xfrm>
          <a:off x="7743958" y="1346949"/>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a:t>Opening </a:t>
          </a:r>
          <a:endParaRPr lang="zh-CN" sz="4800" kern="1200"/>
        </a:p>
      </dsp:txBody>
      <dsp:txXfrm>
        <a:off x="7792503" y="1395494"/>
        <a:ext cx="2665308" cy="15603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887FAC-51ED-498D-A238-6EEC4DBBDC42}">
      <dsp:nvSpPr>
        <dsp:cNvPr id="0" name=""/>
        <dsp:cNvSpPr/>
      </dsp:nvSpPr>
      <dsp:spPr>
        <a:xfrm>
          <a:off x="1768" y="1003703"/>
          <a:ext cx="2343931" cy="23439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Dilation</a:t>
          </a:r>
          <a:endParaRPr lang="zh-CN" sz="3300" kern="1200" dirty="0"/>
        </a:p>
      </dsp:txBody>
      <dsp:txXfrm>
        <a:off x="345029" y="1346964"/>
        <a:ext cx="1657409" cy="1657409"/>
      </dsp:txXfrm>
    </dsp:sp>
    <dsp:sp modelId="{DB244300-1EB5-4BA3-A896-0F979B4E7F02}">
      <dsp:nvSpPr>
        <dsp:cNvPr id="0" name=""/>
        <dsp:cNvSpPr/>
      </dsp:nvSpPr>
      <dsp:spPr>
        <a:xfrm>
          <a:off x="2509394" y="1540315"/>
          <a:ext cx="1359480" cy="1359480"/>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2689593" y="2060180"/>
        <a:ext cx="999082" cy="319750"/>
      </dsp:txXfrm>
    </dsp:sp>
    <dsp:sp modelId="{2C0AEA1B-487E-44C0-BF0E-48725C56C018}">
      <dsp:nvSpPr>
        <dsp:cNvPr id="0" name=""/>
        <dsp:cNvSpPr/>
      </dsp:nvSpPr>
      <dsp:spPr>
        <a:xfrm>
          <a:off x="4085834" y="1003703"/>
          <a:ext cx="2343931" cy="23439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a:t>Erosion</a:t>
          </a:r>
          <a:endParaRPr lang="zh-CN" sz="3300" kern="1200"/>
        </a:p>
      </dsp:txBody>
      <dsp:txXfrm>
        <a:off x="4429095" y="1346964"/>
        <a:ext cx="1657409" cy="1657409"/>
      </dsp:txXfrm>
    </dsp:sp>
    <dsp:sp modelId="{662DA52C-0324-4CF2-A56A-FBD745A09B3A}">
      <dsp:nvSpPr>
        <dsp:cNvPr id="0" name=""/>
        <dsp:cNvSpPr/>
      </dsp:nvSpPr>
      <dsp:spPr>
        <a:xfrm>
          <a:off x="6620092" y="1495928"/>
          <a:ext cx="1359480" cy="1359480"/>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zh-CN" altLang="en-US" sz="3000" kern="1200"/>
        </a:p>
      </dsp:txBody>
      <dsp:txXfrm>
        <a:off x="6800291" y="1775981"/>
        <a:ext cx="999082" cy="799374"/>
      </dsp:txXfrm>
    </dsp:sp>
    <dsp:sp modelId="{68E1A4A0-108F-42EE-A1CD-D61949DCA97C}">
      <dsp:nvSpPr>
        <dsp:cNvPr id="0" name=""/>
        <dsp:cNvSpPr/>
      </dsp:nvSpPr>
      <dsp:spPr>
        <a:xfrm>
          <a:off x="8169900" y="1003703"/>
          <a:ext cx="2343931" cy="23439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a:t>Gradient </a:t>
          </a:r>
          <a:endParaRPr lang="zh-CN" sz="3300" kern="1200"/>
        </a:p>
      </dsp:txBody>
      <dsp:txXfrm>
        <a:off x="8513161" y="1346964"/>
        <a:ext cx="1657409" cy="16574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3DD5E9-F641-4347-B6DD-426B87FE837D}">
      <dsp:nvSpPr>
        <dsp:cNvPr id="0" name=""/>
        <dsp:cNvSpPr/>
      </dsp:nvSpPr>
      <dsp:spPr>
        <a:xfrm>
          <a:off x="1768" y="1003703"/>
          <a:ext cx="2343931" cy="23439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a:t>Input Image</a:t>
          </a:r>
          <a:endParaRPr lang="zh-CN" sz="3300" kern="1200"/>
        </a:p>
      </dsp:txBody>
      <dsp:txXfrm>
        <a:off x="345029" y="1346964"/>
        <a:ext cx="1657409" cy="1657409"/>
      </dsp:txXfrm>
    </dsp:sp>
    <dsp:sp modelId="{38FC9235-6A76-4678-B885-484558E8A906}">
      <dsp:nvSpPr>
        <dsp:cNvPr id="0" name=""/>
        <dsp:cNvSpPr/>
      </dsp:nvSpPr>
      <dsp:spPr>
        <a:xfrm>
          <a:off x="2536026" y="1495928"/>
          <a:ext cx="1359480" cy="1359480"/>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2716225" y="2015793"/>
        <a:ext cx="999082" cy="319750"/>
      </dsp:txXfrm>
    </dsp:sp>
    <dsp:sp modelId="{688E8865-C0B3-41BB-BB3D-EB13DA2279A1}">
      <dsp:nvSpPr>
        <dsp:cNvPr id="0" name=""/>
        <dsp:cNvSpPr/>
      </dsp:nvSpPr>
      <dsp:spPr>
        <a:xfrm>
          <a:off x="4085834" y="1003703"/>
          <a:ext cx="2343931" cy="23439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a:t>Opening </a:t>
          </a:r>
          <a:endParaRPr lang="zh-CN" sz="3300" kern="1200"/>
        </a:p>
      </dsp:txBody>
      <dsp:txXfrm>
        <a:off x="4429095" y="1346964"/>
        <a:ext cx="1657409" cy="1657409"/>
      </dsp:txXfrm>
    </dsp:sp>
    <dsp:sp modelId="{BEC051EA-3926-4B28-B4ED-B401946159A0}">
      <dsp:nvSpPr>
        <dsp:cNvPr id="0" name=""/>
        <dsp:cNvSpPr/>
      </dsp:nvSpPr>
      <dsp:spPr>
        <a:xfrm>
          <a:off x="6620092" y="1495928"/>
          <a:ext cx="1359480" cy="1359480"/>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a:off x="6800291" y="1775981"/>
        <a:ext cx="999082" cy="799374"/>
      </dsp:txXfrm>
    </dsp:sp>
    <dsp:sp modelId="{519FD41E-D19A-4227-9C36-FF533C70AA60}">
      <dsp:nvSpPr>
        <dsp:cNvPr id="0" name=""/>
        <dsp:cNvSpPr/>
      </dsp:nvSpPr>
      <dsp:spPr>
        <a:xfrm>
          <a:off x="8169900" y="1003703"/>
          <a:ext cx="2343931" cy="23439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a:t>Top hat</a:t>
          </a:r>
          <a:endParaRPr lang="zh-CN" sz="3300" kern="1200"/>
        </a:p>
      </dsp:txBody>
      <dsp:txXfrm>
        <a:off x="8513161" y="1346964"/>
        <a:ext cx="1657409" cy="16574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AD7C8-2D9C-4AD9-B990-5A99B0349BB8}">
      <dsp:nvSpPr>
        <dsp:cNvPr id="0" name=""/>
        <dsp:cNvSpPr/>
      </dsp:nvSpPr>
      <dsp:spPr>
        <a:xfrm>
          <a:off x="2252376" y="890"/>
          <a:ext cx="1586040" cy="15860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a:t>Closing </a:t>
          </a:r>
          <a:endParaRPr lang="zh-CN" sz="2600" kern="1200"/>
        </a:p>
      </dsp:txBody>
      <dsp:txXfrm>
        <a:off x="2484646" y="233160"/>
        <a:ext cx="1121500" cy="1121500"/>
      </dsp:txXfrm>
    </dsp:sp>
    <dsp:sp modelId="{11184071-F7F8-4762-969B-868D682D5190}">
      <dsp:nvSpPr>
        <dsp:cNvPr id="0" name=""/>
        <dsp:cNvSpPr/>
      </dsp:nvSpPr>
      <dsp:spPr>
        <a:xfrm>
          <a:off x="2585445" y="1715717"/>
          <a:ext cx="919903" cy="919903"/>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2707378" y="2067488"/>
        <a:ext cx="676037" cy="216361"/>
      </dsp:txXfrm>
    </dsp:sp>
    <dsp:sp modelId="{EC098DDB-BD19-4F53-BAB5-F1F0125C7BB5}">
      <dsp:nvSpPr>
        <dsp:cNvPr id="0" name=""/>
        <dsp:cNvSpPr/>
      </dsp:nvSpPr>
      <dsp:spPr>
        <a:xfrm>
          <a:off x="2252376" y="2764407"/>
          <a:ext cx="1586040" cy="15860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a:t>Input image</a:t>
          </a:r>
          <a:endParaRPr lang="zh-CN" sz="2600" kern="1200"/>
        </a:p>
      </dsp:txBody>
      <dsp:txXfrm>
        <a:off x="2484646" y="2996677"/>
        <a:ext cx="1121500" cy="1121500"/>
      </dsp:txXfrm>
    </dsp:sp>
    <dsp:sp modelId="{F90972E7-3918-4F89-ABE2-2D9D89B53A88}">
      <dsp:nvSpPr>
        <dsp:cNvPr id="0" name=""/>
        <dsp:cNvSpPr/>
      </dsp:nvSpPr>
      <dsp:spPr>
        <a:xfrm>
          <a:off x="4076323" y="1880665"/>
          <a:ext cx="504360" cy="5900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4076323" y="1998666"/>
        <a:ext cx="353052" cy="354005"/>
      </dsp:txXfrm>
    </dsp:sp>
    <dsp:sp modelId="{F0EF0BF0-E8B4-4293-91D9-EB72434D75EF}">
      <dsp:nvSpPr>
        <dsp:cNvPr id="0" name=""/>
        <dsp:cNvSpPr/>
      </dsp:nvSpPr>
      <dsp:spPr>
        <a:xfrm>
          <a:off x="4790041" y="589628"/>
          <a:ext cx="3172080" cy="317208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a:t>Black hat</a:t>
          </a:r>
          <a:endParaRPr lang="zh-CN" sz="6500" kern="1200"/>
        </a:p>
      </dsp:txBody>
      <dsp:txXfrm>
        <a:off x="5254581" y="1054168"/>
        <a:ext cx="2243000" cy="22430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srcNode" val="vNodes"/>
                <dgm:param type="dstNode" val="lastNode"/>
                <dgm:param type="begPts" val="auto"/>
                <dgm:param type="endPts" val="auto"/>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49A4012-D87C-494A-B4E1-A14263E09E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881C6A-3E33-47E2-87D6-6B09158F33B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49A4012-D87C-494A-B4E1-A14263E09E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881C6A-3E33-47E2-87D6-6B09158F33B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49A4012-D87C-494A-B4E1-A14263E09E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881C6A-3E33-47E2-87D6-6B09158F33B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49A4012-D87C-494A-B4E1-A14263E09E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881C6A-3E33-47E2-87D6-6B09158F33B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49A4012-D87C-494A-B4E1-A14263E09E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881C6A-3E33-47E2-87D6-6B09158F33B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49A4012-D87C-494A-B4E1-A14263E09E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881C6A-3E33-47E2-87D6-6B09158F33B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49A4012-D87C-494A-B4E1-A14263E09E6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3881C6A-3E33-47E2-87D6-6B09158F33B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49A4012-D87C-494A-B4E1-A14263E09E6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3881C6A-3E33-47E2-87D6-6B09158F33B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49A4012-D87C-494A-B4E1-A14263E09E6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3881C6A-3E33-47E2-87D6-6B09158F33B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49A4012-D87C-494A-B4E1-A14263E09E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881C6A-3E33-47E2-87D6-6B09158F33B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49A4012-D87C-494A-B4E1-A14263E09E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881C6A-3E33-47E2-87D6-6B09158F33B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9A4012-D87C-494A-B4E1-A14263E09E6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81C6A-3E33-47E2-87D6-6B09158F33B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ocs.opencv.org/4.1.1/d4/d86/group__imgproc__filter.html#ga67493776e3ad1a3df63883829375201f"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ocs.opencv.org/4.1.1/d4/d86/group__imgproc__filter.html#ga67493776e3ad1a3df63883829375201f" TargetMode="Externa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ocs.opencv.org/4.1.1/d4/d86/group__imgproc__filter.html#ga67493776e3ad1a3df63883829375201f" TargetMode="Externa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ocs.opencv.org/4.1.1/d4/d86/group__imgproc__filter.html#ga67493776e3ad1a3df63883829375201f" TargetMode="Externa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ocs.opencv.org/4.1.1/d4/d86/group__imgproc__filter.html#gac342a1bb6eabf6f55c803b09268e36dc" TargetMode="Externa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245809"/>
            <a:ext cx="9144000" cy="1564716"/>
          </a:xfrm>
        </p:spPr>
        <p:txBody>
          <a:bodyPr>
            <a:normAutofit fontScale="90000"/>
          </a:bodyPr>
          <a:lstStyle/>
          <a:p>
            <a:pPr algn="l"/>
            <a:endParaRPr lang="zh-CN" altLang="en-US" sz="4800" dirty="0"/>
          </a:p>
          <a:p>
            <a:r>
              <a:rPr lang="en-US" altLang="zh-CN" dirty="0"/>
              <a:t>Morphology Transformation</a:t>
            </a:r>
            <a:endParaRPr lang="zh-CN" altLang="en-US" dirty="0"/>
          </a:p>
        </p:txBody>
      </p:sp>
      <p:sp>
        <p:nvSpPr>
          <p:cNvPr id="3" name="副标题 2"/>
          <p:cNvSpPr>
            <a:spLocks noGrp="1"/>
          </p:cNvSpPr>
          <p:nvPr>
            <p:ph type="subTitle" idx="1"/>
          </p:nvPr>
        </p:nvSpPr>
        <p:spPr>
          <a:xfrm>
            <a:off x="1524000" y="3947050"/>
            <a:ext cx="9144000" cy="572583"/>
          </a:xfrm>
        </p:spPr>
        <p:txBody>
          <a:bodyPr>
            <a:normAutofit fontScale="70000" lnSpcReduction="20000"/>
          </a:bodyPr>
          <a:lstStyle/>
          <a:p>
            <a:pPr algn="l"/>
            <a:endParaRPr lang="zh-CN" altLang="en-US" sz="2000" dirty="0"/>
          </a:p>
          <a:p>
            <a:r>
              <a:rPr lang="en-US" altLang="zh-CN" dirty="0"/>
              <a:t>2020.10</a:t>
            </a:r>
            <a:endParaRPr lang="zh-CN" altLang="en-US" dirty="0"/>
          </a:p>
        </p:txBody>
      </p:sp>
      <p:sp>
        <p:nvSpPr>
          <p:cNvPr id="8" name="Freeform 14"/>
          <p:cNvSpPr>
            <a:spLocks noGrp="1" noRot="1" noChangeAspect="1" noMove="1" noResize="1" noEditPoints="1" noAdjustHandles="1" noChangeArrowheads="1" noChangeShapeType="1" noTextEdit="1"/>
          </p:cNvSpPr>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p:cNvSpPr>
            <a:spLocks noGrp="1" noRot="1" noChangeAspect="1" noMove="1" noResize="1" noEditPoints="1" noAdjustHandles="1" noChangeArrowheads="1" noChangeShapeType="1" noTextEdit="1"/>
          </p:cNvSpPr>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p:cNvSpPr>
            <a:spLocks noGrp="1" noRot="1" noChangeAspect="1" noMove="1" noResize="1" noEditPoints="1" noAdjustHandles="1" noChangeArrowheads="1" noChangeShapeType="1" noTextEdit="1"/>
          </p:cNvSpPr>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p:cNvSpPr>
            <a:spLocks noGrp="1" noRot="1" noChangeAspect="1" noMove="1" noResize="1" noEditPoints="1" noAdjustHandles="1" noChangeArrowheads="1" noChangeShapeType="1" noTextEdit="1"/>
          </p:cNvSpPr>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p:cNvSpPr>
            <a:spLocks noGrp="1" noRot="1" noChangeAspect="1" noMove="1" noResize="1" noEditPoints="1" noAdjustHandles="1" noChangeArrowheads="1" noChangeShapeType="1" noTextEdit="1"/>
          </p:cNvSpPr>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Gif animation</a:t>
            </a:r>
            <a:endParaRPr lang="zh-CN" altLang="en-US" dirty="0"/>
          </a:p>
        </p:txBody>
      </p:sp>
      <p:sp>
        <p:nvSpPr>
          <p:cNvPr id="3" name="内容占位符 2"/>
          <p:cNvSpPr>
            <a:spLocks noGrp="1"/>
          </p:cNvSpPr>
          <p:nvPr>
            <p:ph idx="1"/>
          </p:nvPr>
        </p:nvSpPr>
        <p:spPr/>
        <p:txBody>
          <a:bodyPr/>
          <a:lstStyle/>
          <a:p>
            <a:r>
              <a:rPr lang="en-US" altLang="zh-CN" dirty="0"/>
              <a:t>Erosion and </a:t>
            </a:r>
            <a:r>
              <a:rPr lang="en-US" altLang="zh-CN" dirty="0" err="1"/>
              <a:t>dilation.flv</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Function in </a:t>
            </a:r>
            <a:r>
              <a:rPr lang="en-US" altLang="zh-CN" dirty="0" err="1"/>
              <a:t>opencv</a:t>
            </a:r>
            <a:endParaRPr lang="zh-CN" altLang="en-US" dirty="0"/>
          </a:p>
        </p:txBody>
      </p:sp>
      <p:pic>
        <p:nvPicPr>
          <p:cNvPr id="4" name="内容占位符 3"/>
          <p:cNvPicPr>
            <a:picLocks noGrp="1" noChangeAspect="1"/>
          </p:cNvPicPr>
          <p:nvPr>
            <p:ph idx="1"/>
          </p:nvPr>
        </p:nvPicPr>
        <p:blipFill>
          <a:blip r:embed="rId1"/>
          <a:stretch>
            <a:fillRect/>
          </a:stretch>
        </p:blipFill>
        <p:spPr>
          <a:xfrm>
            <a:off x="1908491" y="1825624"/>
            <a:ext cx="8375018" cy="477269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Opening</a:t>
            </a:r>
            <a:endParaRPr lang="zh-CN" altLang="en-US" dirty="0"/>
          </a:p>
        </p:txBody>
      </p:sp>
      <p:graphicFrame>
        <p:nvGraphicFramePr>
          <p:cNvPr id="5" name="内容占位符 4"/>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文本框 5"/>
          <p:cNvSpPr txBox="1"/>
          <p:nvPr/>
        </p:nvSpPr>
        <p:spPr>
          <a:xfrm>
            <a:off x="1384917" y="1953087"/>
            <a:ext cx="3078087" cy="369332"/>
          </a:xfrm>
          <a:prstGeom prst="rect">
            <a:avLst/>
          </a:prstGeom>
          <a:noFill/>
        </p:spPr>
        <p:txBody>
          <a:bodyPr wrap="none" rtlCol="0">
            <a:spAutoFit/>
          </a:bodyPr>
          <a:lstStyle/>
          <a:p>
            <a:r>
              <a:rPr lang="en-US" altLang="zh-CN" dirty="0"/>
              <a:t>Opening = erosion + dilation</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Function in </a:t>
            </a:r>
            <a:r>
              <a:rPr lang="en-US" altLang="zh-CN" dirty="0" err="1"/>
              <a:t>opencv</a:t>
            </a:r>
            <a:endParaRPr lang="zh-CN" altLang="en-US" dirty="0"/>
          </a:p>
        </p:txBody>
      </p:sp>
      <p:sp>
        <p:nvSpPr>
          <p:cNvPr id="3" name="内容占位符 2"/>
          <p:cNvSpPr>
            <a:spLocks noGrp="1"/>
          </p:cNvSpPr>
          <p:nvPr>
            <p:ph idx="1"/>
          </p:nvPr>
        </p:nvSpPr>
        <p:spPr/>
        <p:txBody>
          <a:bodyPr/>
          <a:lstStyle/>
          <a:p>
            <a:r>
              <a:rPr lang="en-US" altLang="zh-CN" b="0" i="0" dirty="0">
                <a:solidFill>
                  <a:srgbClr val="000000"/>
                </a:solidFill>
                <a:effectLst/>
                <a:latin typeface="Courier New" panose="02070309020205020404" pitchFamily="49" charset="0"/>
              </a:rPr>
              <a:t>opening = </a:t>
            </a:r>
            <a:r>
              <a:rPr lang="en-US" altLang="zh-CN" b="0" i="0" u="none" strike="noStrike" dirty="0" err="1">
                <a:solidFill>
                  <a:srgbClr val="4665A2"/>
                </a:solidFill>
                <a:effectLst/>
                <a:latin typeface="Courier New" panose="02070309020205020404" pitchFamily="49" charset="0"/>
                <a:hlinkClick r:id="rId1"/>
              </a:rPr>
              <a:t>cv.morphologyEx</a:t>
            </a:r>
            <a:r>
              <a:rPr lang="en-US" altLang="zh-CN" b="0" i="0" dirty="0">
                <a:solidFill>
                  <a:srgbClr val="000000"/>
                </a:solidFill>
                <a:effectLst/>
                <a:latin typeface="Courier New" panose="02070309020205020404" pitchFamily="49" charset="0"/>
              </a:rPr>
              <a:t>(</a:t>
            </a:r>
            <a:r>
              <a:rPr lang="en-US" altLang="zh-CN" b="0" i="0" dirty="0" err="1">
                <a:solidFill>
                  <a:srgbClr val="000000"/>
                </a:solidFill>
                <a:effectLst/>
                <a:latin typeface="Courier New" panose="02070309020205020404" pitchFamily="49" charset="0"/>
              </a:rPr>
              <a:t>img</a:t>
            </a:r>
            <a:r>
              <a:rPr lang="en-US" altLang="zh-CN" b="0" i="0" dirty="0">
                <a:solidFill>
                  <a:srgbClr val="000000"/>
                </a:solidFill>
                <a:effectLst/>
                <a:latin typeface="Courier New" panose="02070309020205020404" pitchFamily="49" charset="0"/>
              </a:rPr>
              <a:t>, </a:t>
            </a:r>
            <a:r>
              <a:rPr lang="en-US" altLang="zh-CN" b="0" i="0" dirty="0" err="1">
                <a:solidFill>
                  <a:srgbClr val="000000"/>
                </a:solidFill>
                <a:effectLst/>
                <a:latin typeface="Courier New" panose="02070309020205020404" pitchFamily="49" charset="0"/>
              </a:rPr>
              <a:t>cv.MORPH_OPEN</a:t>
            </a:r>
            <a:r>
              <a:rPr lang="en-US" altLang="zh-CN" b="0" i="0" dirty="0">
                <a:solidFill>
                  <a:srgbClr val="000000"/>
                </a:solidFill>
                <a:effectLst/>
                <a:latin typeface="Courier New" panose="02070309020205020404" pitchFamily="49" charset="0"/>
              </a:rPr>
              <a:t>, kernel)</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of opening</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1"/>
          <a:stretch>
            <a:fillRect/>
          </a:stretch>
        </p:blipFill>
        <p:spPr>
          <a:xfrm>
            <a:off x="3343345" y="2287551"/>
            <a:ext cx="5505309" cy="358772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i="0" dirty="0">
                <a:solidFill>
                  <a:srgbClr val="000000"/>
                </a:solidFill>
                <a:effectLst/>
                <a:latin typeface="Helvetica" panose="020B0604020202020204" pitchFamily="34" charset="0"/>
              </a:rPr>
              <a:t>Closing</a:t>
            </a:r>
            <a:endParaRPr lang="zh-CN" altLang="en-US" dirty="0"/>
          </a:p>
        </p:txBody>
      </p:sp>
      <p:sp>
        <p:nvSpPr>
          <p:cNvPr id="3" name="内容占位符 2"/>
          <p:cNvSpPr>
            <a:spLocks noGrp="1"/>
          </p:cNvSpPr>
          <p:nvPr>
            <p:ph idx="1"/>
          </p:nvPr>
        </p:nvSpPr>
        <p:spPr/>
        <p:txBody>
          <a:bodyPr/>
          <a:lstStyle/>
          <a:p>
            <a:r>
              <a:rPr lang="en-US" altLang="zh-CN" b="0" i="0" dirty="0">
                <a:solidFill>
                  <a:srgbClr val="000000"/>
                </a:solidFill>
                <a:effectLst/>
                <a:latin typeface="Helvetica" panose="020B0604020202020204" pitchFamily="34" charset="0"/>
              </a:rPr>
              <a:t>Closing is reverse of Opening, </a:t>
            </a:r>
            <a:r>
              <a:rPr lang="en-US" altLang="zh-CN" b="1" i="0" dirty="0">
                <a:solidFill>
                  <a:srgbClr val="000000"/>
                </a:solidFill>
                <a:effectLst/>
                <a:latin typeface="Helvetica" panose="020B0604020202020204" pitchFamily="34" charset="0"/>
              </a:rPr>
              <a:t>Dilation followed by Erosion</a:t>
            </a:r>
            <a:r>
              <a:rPr lang="en-US" altLang="zh-CN" b="0" i="0" dirty="0">
                <a:solidFill>
                  <a:srgbClr val="000000"/>
                </a:solidFill>
                <a:effectLst/>
                <a:latin typeface="Helvetica" panose="020B0604020202020204" pitchFamily="34" charset="0"/>
              </a:rPr>
              <a:t>. It is useful in closing small holes inside the foreground objects, or small black points on the object.</a:t>
            </a:r>
            <a:endParaRPr lang="zh-CN" altLang="en-US" dirty="0"/>
          </a:p>
        </p:txBody>
      </p:sp>
      <p:pic>
        <p:nvPicPr>
          <p:cNvPr id="4" name="图片 3"/>
          <p:cNvPicPr>
            <a:picLocks noChangeAspect="1"/>
          </p:cNvPicPr>
          <p:nvPr/>
        </p:nvPicPr>
        <p:blipFill>
          <a:blip r:embed="rId1"/>
          <a:stretch>
            <a:fillRect/>
          </a:stretch>
        </p:blipFill>
        <p:spPr>
          <a:xfrm>
            <a:off x="3915464" y="3429000"/>
            <a:ext cx="4361071" cy="31027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i="0">
                <a:solidFill>
                  <a:srgbClr val="000000"/>
                </a:solidFill>
                <a:effectLst/>
                <a:latin typeface="Helvetica" panose="020B0604020202020204" pitchFamily="34" charset="0"/>
              </a:rPr>
              <a:t> Morphological Gradient</a:t>
            </a:r>
            <a:endParaRPr lang="zh-CN" altLang="en-US" dirty="0"/>
          </a:p>
        </p:txBody>
      </p:sp>
      <p:graphicFrame>
        <p:nvGraphicFramePr>
          <p:cNvPr id="4" name="内容占位符 3"/>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a:off x="3684233" y="3429000"/>
            <a:ext cx="736847" cy="4505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684232" y="4192480"/>
            <a:ext cx="736847" cy="4505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373819" y="1691610"/>
            <a:ext cx="8915400" cy="1200329"/>
          </a:xfrm>
          <a:prstGeom prst="rect">
            <a:avLst/>
          </a:prstGeom>
          <a:noFill/>
        </p:spPr>
        <p:txBody>
          <a:bodyPr wrap="square">
            <a:spAutoFit/>
          </a:bodyPr>
          <a:lstStyle/>
          <a:p>
            <a:pPr algn="l"/>
            <a:r>
              <a:rPr lang="en-US" altLang="zh-CN" sz="2400" b="0" dirty="0">
                <a:solidFill>
                  <a:srgbClr val="000000"/>
                </a:solidFill>
                <a:effectLst/>
                <a:latin typeface="Arial" panose="020B0604020202020204" pitchFamily="34" charset="0"/>
                <a:cs typeface="Arial" panose="020B0604020202020204" pitchFamily="34" charset="0"/>
              </a:rPr>
              <a:t>It is the difference between dilation and erosion of an image.</a:t>
            </a:r>
            <a:endParaRPr lang="en-US" altLang="zh-CN" sz="2400" b="0" dirty="0">
              <a:solidFill>
                <a:srgbClr val="000000"/>
              </a:solidFill>
              <a:effectLst/>
              <a:latin typeface="Arial" panose="020B0604020202020204" pitchFamily="34" charset="0"/>
              <a:cs typeface="Arial" panose="020B0604020202020204" pitchFamily="34" charset="0"/>
            </a:endParaRPr>
          </a:p>
          <a:p>
            <a:br>
              <a:rPr lang="en-US" altLang="zh-CN" sz="2400" dirty="0">
                <a:latin typeface="Arial" panose="020B0604020202020204" pitchFamily="34" charset="0"/>
                <a:cs typeface="Arial" panose="020B0604020202020204" pitchFamily="34" charset="0"/>
              </a:rPr>
            </a:br>
            <a:endParaRPr lang="zh-CN" altLang="en-US" sz="2400" dirty="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 name="图片 5"/>
          <p:cNvPicPr>
            <a:picLocks noChangeAspect="1"/>
          </p:cNvPicPr>
          <p:nvPr/>
        </p:nvPicPr>
        <p:blipFill>
          <a:blip r:embed="rId1"/>
          <a:stretch>
            <a:fillRect/>
          </a:stretch>
        </p:blipFill>
        <p:spPr>
          <a:xfrm>
            <a:off x="2390945" y="2254358"/>
            <a:ext cx="6682034" cy="33165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l"/>
            <a:r>
              <a:rPr lang="en-US" altLang="zh-CN" sz="2800" b="0" dirty="0">
                <a:solidFill>
                  <a:srgbClr val="000000"/>
                </a:solidFill>
                <a:effectLst/>
                <a:latin typeface="Arial" panose="020B0604020202020204" pitchFamily="34" charset="0"/>
                <a:cs typeface="Arial" panose="020B0604020202020204" pitchFamily="34" charset="0"/>
              </a:rPr>
              <a:t>gradient = </a:t>
            </a:r>
            <a:r>
              <a:rPr lang="en-US" altLang="zh-CN" sz="2800" b="0" u="none" strike="noStrike" dirty="0" err="1">
                <a:solidFill>
                  <a:srgbClr val="4665A2"/>
                </a:solidFill>
                <a:effectLst/>
                <a:latin typeface="Arial" panose="020B0604020202020204" pitchFamily="34" charset="0"/>
                <a:cs typeface="Arial" panose="020B0604020202020204" pitchFamily="34" charset="0"/>
                <a:hlinkClick r:id="rId1"/>
              </a:rPr>
              <a:t>cv.morphologyEx</a:t>
            </a:r>
            <a:r>
              <a:rPr lang="en-US" altLang="zh-CN" sz="2800" b="0" dirty="0">
                <a:solidFill>
                  <a:srgbClr val="000000"/>
                </a:solidFill>
                <a:effectLst/>
                <a:latin typeface="Arial" panose="020B0604020202020204" pitchFamily="34" charset="0"/>
                <a:cs typeface="Arial" panose="020B0604020202020204" pitchFamily="34" charset="0"/>
              </a:rPr>
              <a:t>(</a:t>
            </a:r>
            <a:r>
              <a:rPr lang="en-US" altLang="zh-CN" sz="2800" b="0" dirty="0" err="1">
                <a:solidFill>
                  <a:srgbClr val="000000"/>
                </a:solidFill>
                <a:effectLst/>
                <a:latin typeface="Arial" panose="020B0604020202020204" pitchFamily="34" charset="0"/>
                <a:cs typeface="Arial" panose="020B0604020202020204" pitchFamily="34" charset="0"/>
              </a:rPr>
              <a:t>img</a:t>
            </a:r>
            <a:r>
              <a:rPr lang="en-US" altLang="zh-CN" sz="2800" b="0" dirty="0">
                <a:solidFill>
                  <a:srgbClr val="000000"/>
                </a:solidFill>
                <a:effectLst/>
                <a:latin typeface="Arial" panose="020B0604020202020204" pitchFamily="34" charset="0"/>
                <a:cs typeface="Arial" panose="020B0604020202020204" pitchFamily="34" charset="0"/>
              </a:rPr>
              <a:t>, </a:t>
            </a:r>
            <a:r>
              <a:rPr lang="en-US" altLang="zh-CN" sz="2800" b="0" dirty="0" err="1">
                <a:solidFill>
                  <a:srgbClr val="000000"/>
                </a:solidFill>
                <a:effectLst/>
                <a:latin typeface="Arial" panose="020B0604020202020204" pitchFamily="34" charset="0"/>
                <a:cs typeface="Arial" panose="020B0604020202020204" pitchFamily="34" charset="0"/>
              </a:rPr>
              <a:t>cv.MORPH_GRADIENT</a:t>
            </a:r>
            <a:r>
              <a:rPr lang="en-US" altLang="zh-CN" sz="2800" b="0" dirty="0">
                <a:solidFill>
                  <a:srgbClr val="000000"/>
                </a:solidFill>
                <a:effectLst/>
                <a:latin typeface="Arial" panose="020B0604020202020204" pitchFamily="34" charset="0"/>
                <a:cs typeface="Arial" panose="020B0604020202020204" pitchFamily="34" charset="0"/>
              </a:rPr>
              <a:t>, kernel)</a:t>
            </a:r>
            <a:br>
              <a:rPr lang="en-US" altLang="zh-CN" sz="2800" dirty="0">
                <a:latin typeface="Arial" panose="020B0604020202020204" pitchFamily="34" charset="0"/>
                <a:cs typeface="Arial" panose="020B0604020202020204" pitchFamily="34" charset="0"/>
              </a:rPr>
            </a:br>
            <a:endParaRPr lang="zh-CN" altLang="en-US" sz="2800" dirty="0">
              <a:latin typeface="Arial" panose="020B0604020202020204" pitchFamily="34" charset="0"/>
              <a:cs typeface="Arial" panose="020B0604020202020204" pitchFamily="34" charset="0"/>
            </a:endParaRP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i="0" dirty="0">
                <a:solidFill>
                  <a:srgbClr val="000000"/>
                </a:solidFill>
                <a:effectLst/>
                <a:latin typeface="Helvetica" panose="020B0604020202020204" pitchFamily="34" charset="0"/>
              </a:rPr>
              <a:t>Top Hat</a:t>
            </a:r>
            <a:endParaRPr lang="zh-CN" altLang="en-US" dirty="0"/>
          </a:p>
        </p:txBody>
      </p:sp>
      <p:graphicFrame>
        <p:nvGraphicFramePr>
          <p:cNvPr id="4" name="内容占位符 3"/>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文本框 5"/>
          <p:cNvSpPr txBox="1"/>
          <p:nvPr/>
        </p:nvSpPr>
        <p:spPr>
          <a:xfrm>
            <a:off x="2736541" y="1690688"/>
            <a:ext cx="7179816" cy="830997"/>
          </a:xfrm>
          <a:prstGeom prst="rect">
            <a:avLst/>
          </a:prstGeom>
          <a:noFill/>
        </p:spPr>
        <p:txBody>
          <a:bodyPr wrap="square">
            <a:spAutoFit/>
          </a:bodyPr>
          <a:lstStyle/>
          <a:p>
            <a:r>
              <a:rPr lang="en-US" altLang="zh-CN" sz="2400" b="0" i="0" dirty="0">
                <a:solidFill>
                  <a:srgbClr val="000000"/>
                </a:solidFill>
                <a:effectLst/>
                <a:latin typeface="Arial" panose="020B0604020202020204" pitchFamily="34" charset="0"/>
                <a:cs typeface="Arial" panose="020B0604020202020204" pitchFamily="34" charset="0"/>
              </a:rPr>
              <a:t>It is the difference between input image and Opening of the image</a:t>
            </a:r>
            <a:endParaRPr lang="zh-CN" altLang="en-US" sz="2400" dirty="0">
              <a:latin typeface="Arial" panose="020B0604020202020204" pitchFamily="34" charset="0"/>
              <a:cs typeface="Arial" panose="020B0604020202020204" pitchFamily="34" charset="0"/>
            </a:endParaRPr>
          </a:p>
        </p:txBody>
      </p:sp>
      <p:sp>
        <p:nvSpPr>
          <p:cNvPr id="7" name="矩形 6"/>
          <p:cNvSpPr/>
          <p:nvPr/>
        </p:nvSpPr>
        <p:spPr>
          <a:xfrm>
            <a:off x="3684233" y="3420122"/>
            <a:ext cx="763480" cy="4182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684233" y="4166834"/>
            <a:ext cx="763480" cy="4182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 </a:t>
            </a:r>
            <a:endParaRPr lang="zh-CN" altLang="en-US" dirty="0"/>
          </a:p>
        </p:txBody>
      </p:sp>
      <p:sp>
        <p:nvSpPr>
          <p:cNvPr id="3" name="内容占位符 2"/>
          <p:cNvSpPr>
            <a:spLocks noGrp="1"/>
          </p:cNvSpPr>
          <p:nvPr>
            <p:ph idx="1"/>
          </p:nvPr>
        </p:nvSpPr>
        <p:spPr/>
        <p:txBody>
          <a:bodyPr>
            <a:normAutofit/>
          </a:bodyPr>
          <a:lstStyle/>
          <a:p>
            <a:r>
              <a:rPr lang="en-US" altLang="zh-CN" dirty="0"/>
              <a:t>Morphology Transformation</a:t>
            </a:r>
            <a:endParaRPr lang="en-US" altLang="zh-CN" dirty="0"/>
          </a:p>
          <a:p>
            <a:pPr lvl="1"/>
            <a:r>
              <a:rPr lang="en-US" altLang="zh-CN" b="1" dirty="0"/>
              <a:t>Erosion</a:t>
            </a:r>
            <a:endParaRPr lang="en-US" altLang="zh-CN" b="1" dirty="0"/>
          </a:p>
          <a:p>
            <a:pPr lvl="1"/>
            <a:r>
              <a:rPr lang="en-US" altLang="zh-CN" b="1" dirty="0"/>
              <a:t>Dilation</a:t>
            </a:r>
            <a:endParaRPr lang="en-US" altLang="zh-CN" b="1" dirty="0"/>
          </a:p>
          <a:p>
            <a:pPr lvl="1"/>
            <a:r>
              <a:rPr lang="en-US" altLang="zh-CN" dirty="0"/>
              <a:t>Opening</a:t>
            </a:r>
            <a:endParaRPr lang="en-US" altLang="zh-CN" dirty="0"/>
          </a:p>
          <a:p>
            <a:pPr lvl="1"/>
            <a:r>
              <a:rPr lang="en-US" altLang="zh-CN" dirty="0"/>
              <a:t>Closing</a:t>
            </a:r>
            <a:endParaRPr lang="en-US" altLang="zh-CN" dirty="0"/>
          </a:p>
          <a:p>
            <a:pPr lvl="1"/>
            <a:r>
              <a:rPr lang="en-US" altLang="zh-CN" dirty="0"/>
              <a:t>Gradient</a:t>
            </a:r>
            <a:endParaRPr lang="en-US" altLang="zh-CN" dirty="0"/>
          </a:p>
          <a:p>
            <a:pPr lvl="1"/>
            <a:r>
              <a:rPr lang="en-US" altLang="zh-CN" dirty="0" err="1"/>
              <a:t>topHat</a:t>
            </a:r>
            <a:endParaRPr lang="en-US" altLang="zh-CN" dirty="0"/>
          </a:p>
          <a:p>
            <a:pPr lvl="1"/>
            <a:r>
              <a:rPr lang="en-US" altLang="zh-CN" dirty="0" err="1"/>
              <a:t>blackHat</a:t>
            </a:r>
            <a:endParaRPr lang="en-US" altLang="zh-CN" dirty="0"/>
          </a:p>
          <a:p>
            <a:r>
              <a:rPr lang="en-US" altLang="zh-CN" dirty="0"/>
              <a:t>Structuring element</a:t>
            </a:r>
            <a:endParaRPr lang="en-US" altLang="zh-CN" dirty="0"/>
          </a:p>
          <a:p>
            <a:pPr marL="0" indent="0">
              <a:buNone/>
            </a:pP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1831489" y="2203623"/>
            <a:ext cx="8333713" cy="299869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0" i="0" dirty="0" err="1">
                <a:solidFill>
                  <a:srgbClr val="000000"/>
                </a:solidFill>
                <a:effectLst/>
                <a:latin typeface="Courier New" panose="02070309020205020404" pitchFamily="49" charset="0"/>
              </a:rPr>
              <a:t>tophat</a:t>
            </a:r>
            <a:r>
              <a:rPr lang="en-US" altLang="zh-CN" b="0" i="0" dirty="0">
                <a:solidFill>
                  <a:srgbClr val="000000"/>
                </a:solidFill>
                <a:effectLst/>
                <a:latin typeface="Courier New" panose="02070309020205020404" pitchFamily="49" charset="0"/>
              </a:rPr>
              <a:t> = </a:t>
            </a:r>
            <a:r>
              <a:rPr lang="en-US" altLang="zh-CN" b="0" i="0" u="none" strike="noStrike" dirty="0" err="1">
                <a:solidFill>
                  <a:srgbClr val="4665A2"/>
                </a:solidFill>
                <a:effectLst/>
                <a:latin typeface="Courier New" panose="02070309020205020404" pitchFamily="49" charset="0"/>
                <a:hlinkClick r:id="rId1"/>
              </a:rPr>
              <a:t>cv.morphologyEx</a:t>
            </a:r>
            <a:r>
              <a:rPr lang="en-US" altLang="zh-CN" b="0" i="0" dirty="0">
                <a:solidFill>
                  <a:srgbClr val="000000"/>
                </a:solidFill>
                <a:effectLst/>
                <a:latin typeface="Courier New" panose="02070309020205020404" pitchFamily="49" charset="0"/>
              </a:rPr>
              <a:t>(</a:t>
            </a:r>
            <a:r>
              <a:rPr lang="en-US" altLang="zh-CN" b="0" i="0" dirty="0" err="1">
                <a:solidFill>
                  <a:srgbClr val="000000"/>
                </a:solidFill>
                <a:effectLst/>
                <a:latin typeface="Courier New" panose="02070309020205020404" pitchFamily="49" charset="0"/>
              </a:rPr>
              <a:t>img</a:t>
            </a:r>
            <a:r>
              <a:rPr lang="en-US" altLang="zh-CN" b="0" i="0" dirty="0">
                <a:solidFill>
                  <a:srgbClr val="000000"/>
                </a:solidFill>
                <a:effectLst/>
                <a:latin typeface="Courier New" panose="02070309020205020404" pitchFamily="49" charset="0"/>
              </a:rPr>
              <a:t>, </a:t>
            </a:r>
            <a:r>
              <a:rPr lang="en-US" altLang="zh-CN" b="0" i="0" dirty="0" err="1">
                <a:solidFill>
                  <a:srgbClr val="000000"/>
                </a:solidFill>
                <a:effectLst/>
                <a:latin typeface="Courier New" panose="02070309020205020404" pitchFamily="49" charset="0"/>
              </a:rPr>
              <a:t>cv.MORPH_TOPHAT</a:t>
            </a:r>
            <a:r>
              <a:rPr lang="en-US" altLang="zh-CN" b="0" i="0" dirty="0">
                <a:solidFill>
                  <a:srgbClr val="000000"/>
                </a:solidFill>
                <a:effectLst/>
                <a:latin typeface="Courier New" panose="02070309020205020404" pitchFamily="49" charset="0"/>
              </a:rPr>
              <a:t>, kernel)</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Black hat</a:t>
            </a:r>
            <a:endParaRPr lang="zh-CN" altLang="en-US" dirty="0"/>
          </a:p>
        </p:txBody>
      </p:sp>
      <p:graphicFrame>
        <p:nvGraphicFramePr>
          <p:cNvPr id="4" name="内容占位符 3"/>
          <p:cNvGraphicFramePr>
            <a:graphicFrameLocks noGrp="1"/>
          </p:cNvGraphicFramePr>
          <p:nvPr>
            <p:ph idx="1"/>
          </p:nvPr>
        </p:nvGraphicFramePr>
        <p:xfrm>
          <a:off x="1876887" y="1825625"/>
          <a:ext cx="10214499"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a:off x="4767309" y="3586579"/>
            <a:ext cx="560526" cy="3018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767309" y="4119241"/>
            <a:ext cx="560526" cy="3018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3725" y="2830830"/>
            <a:ext cx="3081655" cy="2286000"/>
          </a:xfrm>
          <a:prstGeom prst="rect">
            <a:avLst/>
          </a:prstGeom>
          <a:noFill/>
        </p:spPr>
        <p:txBody>
          <a:bodyPr wrap="square">
            <a:spAutoFit/>
          </a:bodyPr>
          <a:lstStyle/>
          <a:p>
            <a:pPr algn="l"/>
            <a:r>
              <a:rPr lang="en-US" altLang="zh-CN" sz="2400" b="0" dirty="0">
                <a:solidFill>
                  <a:srgbClr val="000000"/>
                </a:solidFill>
                <a:effectLst/>
                <a:latin typeface="Arial" panose="020B0604020202020204" pitchFamily="34" charset="0"/>
                <a:cs typeface="Arial" panose="020B0604020202020204" pitchFamily="34" charset="0"/>
              </a:rPr>
              <a:t>It is the difference between the closing of the input image and input image.</a:t>
            </a:r>
            <a:endParaRPr lang="en-US" altLang="zh-CN" sz="2400" b="0" dirty="0">
              <a:solidFill>
                <a:srgbClr val="000000"/>
              </a:solidFill>
              <a:effectLst/>
              <a:latin typeface="Arial" panose="020B0604020202020204" pitchFamily="34" charset="0"/>
              <a:cs typeface="Arial" panose="020B0604020202020204" pitchFamily="34" charset="0"/>
            </a:endParaRPr>
          </a:p>
          <a:p>
            <a:br>
              <a:rPr lang="en-US" altLang="zh-CN" sz="2400" b="0" dirty="0">
                <a:solidFill>
                  <a:srgbClr val="000000"/>
                </a:solidFill>
                <a:effectLst/>
                <a:latin typeface="Arial" panose="020B0604020202020204" pitchFamily="34" charset="0"/>
                <a:cs typeface="Arial" panose="020B0604020202020204" pitchFamily="34" charset="0"/>
              </a:rPr>
            </a:br>
            <a:endParaRPr lang="zh-CN" altLang="en-US" sz="2400" dirty="0">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a:t>
            </a:r>
            <a:endParaRPr lang="zh-CN" altLang="en-US" dirty="0"/>
          </a:p>
        </p:txBody>
      </p:sp>
      <p:pic>
        <p:nvPicPr>
          <p:cNvPr id="4" name="内容占位符 3"/>
          <p:cNvPicPr>
            <a:picLocks noGrp="1" noChangeAspect="1"/>
          </p:cNvPicPr>
          <p:nvPr>
            <p:ph idx="1"/>
          </p:nvPr>
        </p:nvPicPr>
        <p:blipFill>
          <a:blip r:embed="rId1"/>
          <a:stretch>
            <a:fillRect/>
          </a:stretch>
        </p:blipFill>
        <p:spPr>
          <a:xfrm>
            <a:off x="1795396" y="2341051"/>
            <a:ext cx="7792366" cy="283463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b="0" i="0" dirty="0" err="1">
                <a:solidFill>
                  <a:srgbClr val="000000"/>
                </a:solidFill>
                <a:effectLst/>
                <a:latin typeface="Courier New" panose="02070309020205020404" pitchFamily="49" charset="0"/>
              </a:rPr>
              <a:t>blackhat</a:t>
            </a:r>
            <a:r>
              <a:rPr lang="en-US" altLang="zh-CN" b="0" i="0" dirty="0">
                <a:solidFill>
                  <a:srgbClr val="000000"/>
                </a:solidFill>
                <a:effectLst/>
                <a:latin typeface="Courier New" panose="02070309020205020404" pitchFamily="49" charset="0"/>
              </a:rPr>
              <a:t> = </a:t>
            </a:r>
            <a:r>
              <a:rPr lang="en-US" altLang="zh-CN" b="0" i="0" u="none" strike="noStrike" dirty="0" err="1">
                <a:solidFill>
                  <a:srgbClr val="4665A2"/>
                </a:solidFill>
                <a:effectLst/>
                <a:latin typeface="Courier New" panose="02070309020205020404" pitchFamily="49" charset="0"/>
                <a:hlinkClick r:id="rId1"/>
              </a:rPr>
              <a:t>cv.morphologyEx</a:t>
            </a:r>
            <a:r>
              <a:rPr lang="en-US" altLang="zh-CN" b="0" i="0" dirty="0">
                <a:solidFill>
                  <a:srgbClr val="000000"/>
                </a:solidFill>
                <a:effectLst/>
                <a:latin typeface="Courier New" panose="02070309020205020404" pitchFamily="49" charset="0"/>
              </a:rPr>
              <a:t>(</a:t>
            </a:r>
            <a:r>
              <a:rPr lang="en-US" altLang="zh-CN" b="0" i="0" dirty="0" err="1">
                <a:solidFill>
                  <a:srgbClr val="000000"/>
                </a:solidFill>
                <a:effectLst/>
                <a:latin typeface="Courier New" panose="02070309020205020404" pitchFamily="49" charset="0"/>
              </a:rPr>
              <a:t>img</a:t>
            </a:r>
            <a:r>
              <a:rPr lang="en-US" altLang="zh-CN" b="0" i="0" dirty="0">
                <a:solidFill>
                  <a:srgbClr val="000000"/>
                </a:solidFill>
                <a:effectLst/>
                <a:latin typeface="Courier New" panose="02070309020205020404" pitchFamily="49" charset="0"/>
              </a:rPr>
              <a:t>, </a:t>
            </a:r>
            <a:r>
              <a:rPr lang="en-US" altLang="zh-CN" b="0" i="0" dirty="0" err="1">
                <a:solidFill>
                  <a:srgbClr val="000000"/>
                </a:solidFill>
                <a:effectLst/>
                <a:latin typeface="Courier New" panose="02070309020205020404" pitchFamily="49" charset="0"/>
              </a:rPr>
              <a:t>cv.MORPH_BLACKHAT</a:t>
            </a:r>
            <a:r>
              <a:rPr lang="en-US" altLang="zh-CN" b="0" i="0" dirty="0">
                <a:solidFill>
                  <a:srgbClr val="000000"/>
                </a:solidFill>
                <a:effectLst/>
                <a:latin typeface="Courier New" panose="02070309020205020404" pitchFamily="49" charset="0"/>
              </a:rPr>
              <a:t>, kernel)</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i="0" dirty="0">
                <a:solidFill>
                  <a:srgbClr val="000000"/>
                </a:solidFill>
                <a:effectLst/>
                <a:latin typeface="+mj-ea"/>
              </a:rPr>
              <a:t>Structuring Element</a:t>
            </a:r>
            <a:endParaRPr lang="zh-CN" altLang="en-US" dirty="0">
              <a:latin typeface="+mj-ea"/>
            </a:endParaRPr>
          </a:p>
        </p:txBody>
      </p:sp>
      <p:sp>
        <p:nvSpPr>
          <p:cNvPr id="3" name="内容占位符 2"/>
          <p:cNvSpPr>
            <a:spLocks noGrp="1"/>
          </p:cNvSpPr>
          <p:nvPr>
            <p:ph idx="1"/>
          </p:nvPr>
        </p:nvSpPr>
        <p:spPr/>
        <p:txBody>
          <a:bodyPr/>
          <a:lstStyle/>
          <a:p>
            <a:r>
              <a:rPr lang="en-US" altLang="zh-CN" dirty="0"/>
              <a:t>Kernel can be square, and also can be circle, ellipse, cross.</a:t>
            </a:r>
            <a:endParaRPr lang="en-US" altLang="zh-CN" dirty="0"/>
          </a:p>
          <a:p>
            <a:r>
              <a:rPr lang="en-US" altLang="zh-CN" dirty="0"/>
              <a:t>You can use </a:t>
            </a:r>
            <a:r>
              <a:rPr lang="en-US" altLang="zh-CN" b="0" i="0" dirty="0">
                <a:solidFill>
                  <a:srgbClr val="000000"/>
                </a:solidFill>
                <a:effectLst/>
                <a:latin typeface="Helvetica" panose="020B0604020202020204" pitchFamily="34" charset="0"/>
              </a:rPr>
              <a:t> </a:t>
            </a:r>
            <a:r>
              <a:rPr lang="en-US" altLang="zh-CN" b="1" i="0" u="none" strike="noStrike" dirty="0" err="1">
                <a:solidFill>
                  <a:srgbClr val="4665A2"/>
                </a:solidFill>
                <a:effectLst/>
                <a:latin typeface="Helvetica" panose="020B0604020202020204" pitchFamily="34" charset="0"/>
                <a:hlinkClick r:id="rId1" tooltip="Returns a structuring element of the specified size and shape for morphological operations. "/>
              </a:rPr>
              <a:t>cv.getStructuringElement</a:t>
            </a:r>
            <a:r>
              <a:rPr lang="en-US" altLang="zh-CN" b="1" i="0" u="none" strike="noStrike" dirty="0">
                <a:solidFill>
                  <a:srgbClr val="4665A2"/>
                </a:solidFill>
                <a:effectLst/>
                <a:latin typeface="Helvetica" panose="020B0604020202020204" pitchFamily="34" charset="0"/>
                <a:hlinkClick r:id="rId1" tooltip="Returns a structuring element of the specified size and shape for morphological operations. "/>
              </a:rPr>
              <a:t>()</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Ellipse kernel</a:t>
            </a:r>
            <a:endParaRPr lang="zh-CN" altLang="en-US" dirty="0"/>
          </a:p>
        </p:txBody>
      </p:sp>
      <p:pic>
        <p:nvPicPr>
          <p:cNvPr id="5" name="内容占位符 4"/>
          <p:cNvPicPr>
            <a:picLocks noGrp="1" noChangeAspect="1"/>
          </p:cNvPicPr>
          <p:nvPr>
            <p:ph idx="1"/>
          </p:nvPr>
        </p:nvPicPr>
        <p:blipFill>
          <a:blip r:embed="rId1"/>
          <a:stretch>
            <a:fillRect/>
          </a:stretch>
        </p:blipFill>
        <p:spPr>
          <a:xfrm>
            <a:off x="1369269" y="2905804"/>
            <a:ext cx="1729890" cy="1356478"/>
          </a:xfrm>
          <a:prstGeom prst="rect">
            <a:avLst/>
          </a:prstGeom>
        </p:spPr>
      </p:pic>
      <p:pic>
        <p:nvPicPr>
          <p:cNvPr id="6" name="图片 5"/>
          <p:cNvPicPr>
            <a:picLocks noChangeAspect="1"/>
          </p:cNvPicPr>
          <p:nvPr/>
        </p:nvPicPr>
        <p:blipFill>
          <a:blip r:embed="rId2"/>
          <a:stretch>
            <a:fillRect/>
          </a:stretch>
        </p:blipFill>
        <p:spPr>
          <a:xfrm>
            <a:off x="3187857" y="2712518"/>
            <a:ext cx="1646063" cy="1675523"/>
          </a:xfrm>
          <a:prstGeom prst="rect">
            <a:avLst/>
          </a:prstGeom>
        </p:spPr>
      </p:pic>
      <p:pic>
        <p:nvPicPr>
          <p:cNvPr id="7" name="图片 6"/>
          <p:cNvPicPr>
            <a:picLocks noChangeAspect="1"/>
          </p:cNvPicPr>
          <p:nvPr/>
        </p:nvPicPr>
        <p:blipFill>
          <a:blip r:embed="rId3"/>
          <a:stretch>
            <a:fillRect/>
          </a:stretch>
        </p:blipFill>
        <p:spPr>
          <a:xfrm>
            <a:off x="6649007" y="2905804"/>
            <a:ext cx="1646063" cy="1325995"/>
          </a:xfrm>
          <a:prstGeom prst="rect">
            <a:avLst/>
          </a:prstGeom>
        </p:spPr>
      </p:pic>
      <p:pic>
        <p:nvPicPr>
          <p:cNvPr id="8" name="图片 7"/>
          <p:cNvPicPr>
            <a:picLocks noChangeAspect="1"/>
          </p:cNvPicPr>
          <p:nvPr/>
        </p:nvPicPr>
        <p:blipFill>
          <a:blip r:embed="rId4"/>
          <a:stretch>
            <a:fillRect/>
          </a:stretch>
        </p:blipFill>
        <p:spPr>
          <a:xfrm>
            <a:off x="8400422" y="2722752"/>
            <a:ext cx="1646063" cy="1649753"/>
          </a:xfrm>
          <a:prstGeom prst="rect">
            <a:avLst/>
          </a:prstGeom>
        </p:spPr>
      </p:pic>
      <p:sp>
        <p:nvSpPr>
          <p:cNvPr id="9" name="文本框 8"/>
          <p:cNvSpPr txBox="1"/>
          <p:nvPr/>
        </p:nvSpPr>
        <p:spPr>
          <a:xfrm>
            <a:off x="2290439" y="4767309"/>
            <a:ext cx="803425" cy="369332"/>
          </a:xfrm>
          <a:prstGeom prst="rect">
            <a:avLst/>
          </a:prstGeom>
          <a:noFill/>
        </p:spPr>
        <p:txBody>
          <a:bodyPr wrap="none" rtlCol="0">
            <a:spAutoFit/>
          </a:bodyPr>
          <a:lstStyle/>
          <a:p>
            <a:r>
              <a:rPr lang="en-US" altLang="zh-CN" dirty="0"/>
              <a:t>ellipse</a:t>
            </a:r>
            <a:endParaRPr lang="zh-CN" altLang="en-US" dirty="0"/>
          </a:p>
        </p:txBody>
      </p:sp>
      <p:sp>
        <p:nvSpPr>
          <p:cNvPr id="11" name="文本框 10"/>
          <p:cNvSpPr txBox="1"/>
          <p:nvPr/>
        </p:nvSpPr>
        <p:spPr>
          <a:xfrm>
            <a:off x="7698420" y="4767309"/>
            <a:ext cx="689612" cy="369332"/>
          </a:xfrm>
          <a:prstGeom prst="rect">
            <a:avLst/>
          </a:prstGeom>
          <a:noFill/>
        </p:spPr>
        <p:txBody>
          <a:bodyPr wrap="none" rtlCol="0">
            <a:spAutoFit/>
          </a:bodyPr>
          <a:lstStyle/>
          <a:p>
            <a:r>
              <a:rPr lang="en-US" altLang="zh-CN" dirty="0"/>
              <a:t>cross</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Exercises/homework</a:t>
            </a:r>
            <a:endParaRPr lang="zh-CN" altLang="en-US" dirty="0"/>
          </a:p>
        </p:txBody>
      </p:sp>
      <p:sp>
        <p:nvSpPr>
          <p:cNvPr id="3" name="内容占位符 2"/>
          <p:cNvSpPr>
            <a:spLocks noGrp="1"/>
          </p:cNvSpPr>
          <p:nvPr>
            <p:ph idx="1"/>
          </p:nvPr>
        </p:nvSpPr>
        <p:spPr>
          <a:xfrm>
            <a:off x="1006875" y="1896646"/>
            <a:ext cx="10515600" cy="4351338"/>
          </a:xfrm>
        </p:spPr>
        <p:txBody>
          <a:bodyPr/>
          <a:lstStyle/>
          <a:p>
            <a:r>
              <a:rPr lang="en-US" altLang="zh-CN" dirty="0"/>
              <a:t>Do one example using erosion, dilation, opening, closing, gradient, </a:t>
            </a:r>
            <a:r>
              <a:rPr lang="en-US" altLang="zh-CN" dirty="0" err="1"/>
              <a:t>topHat</a:t>
            </a:r>
            <a:r>
              <a:rPr lang="en-US" altLang="zh-CN" dirty="0"/>
              <a:t>, </a:t>
            </a:r>
            <a:r>
              <a:rPr lang="en-US" altLang="zh-CN" dirty="0" err="1"/>
              <a:t>blackHat</a:t>
            </a:r>
            <a:r>
              <a:rPr lang="en-US" altLang="zh-CN" dirty="0"/>
              <a:t> operations, with different kernel (square, ellipse,  cross).</a:t>
            </a:r>
            <a:endParaRPr lang="en-US" altLang="zh-CN" dirty="0"/>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a:t>
            </a:r>
            <a:r>
              <a:rPr lang="en-US" altLang="zh-CN"/>
              <a:t>omework</a:t>
            </a:r>
            <a:endParaRPr lang="en-US" altLang="zh-CN"/>
          </a:p>
        </p:txBody>
      </p:sp>
      <p:sp>
        <p:nvSpPr>
          <p:cNvPr id="3" name="内容占位符 2"/>
          <p:cNvSpPr>
            <a:spLocks noGrp="1"/>
          </p:cNvSpPr>
          <p:nvPr>
            <p:ph idx="1"/>
          </p:nvPr>
        </p:nvSpPr>
        <p:spPr/>
        <p:txBody>
          <a:bodyPr/>
          <a:p>
            <a:r>
              <a:rPr lang="en-US" altLang="zh-CN"/>
              <a:t>I will provide one noise image</a:t>
            </a:r>
            <a:endParaRPr lang="en-US" altLang="zh-CN"/>
          </a:p>
          <a:p>
            <a:r>
              <a:rPr lang="en-US" altLang="zh-CN"/>
              <a:t>Pleasse remove the image with morphology technology</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morphology</a:t>
            </a:r>
            <a:endParaRPr lang="zh-CN" altLang="en-US" dirty="0"/>
          </a:p>
        </p:txBody>
      </p:sp>
      <p:sp>
        <p:nvSpPr>
          <p:cNvPr id="3" name="内容占位符 2"/>
          <p:cNvSpPr>
            <a:spLocks noGrp="1"/>
          </p:cNvSpPr>
          <p:nvPr>
            <p:ph idx="1"/>
          </p:nvPr>
        </p:nvSpPr>
        <p:spPr/>
        <p:txBody>
          <a:bodyPr/>
          <a:lstStyle/>
          <a:p>
            <a:r>
              <a:rPr lang="en-US" altLang="zh-CN" dirty="0">
                <a:solidFill>
                  <a:srgbClr val="FF0000"/>
                </a:solidFill>
                <a:latin typeface="Helvetica" panose="020B0604020202020204" pitchFamily="34" charset="0"/>
              </a:rPr>
              <a:t>S</a:t>
            </a:r>
            <a:r>
              <a:rPr lang="en-US" altLang="zh-CN" b="0" i="0" dirty="0">
                <a:solidFill>
                  <a:srgbClr val="FF0000"/>
                </a:solidFill>
                <a:effectLst/>
                <a:latin typeface="Helvetica" panose="020B0604020202020204" pitchFamily="34" charset="0"/>
              </a:rPr>
              <a:t>imple operations </a:t>
            </a:r>
            <a:r>
              <a:rPr lang="en-US" altLang="zh-CN" b="0" i="0" dirty="0">
                <a:solidFill>
                  <a:srgbClr val="000000"/>
                </a:solidFill>
                <a:effectLst/>
                <a:latin typeface="Helvetica" panose="020B0604020202020204" pitchFamily="34" charset="0"/>
              </a:rPr>
              <a:t>based on the image shape, performed </a:t>
            </a:r>
            <a:r>
              <a:rPr lang="en-US" altLang="zh-CN" b="0" i="0" dirty="0">
                <a:solidFill>
                  <a:srgbClr val="FF0000"/>
                </a:solidFill>
                <a:effectLst/>
                <a:latin typeface="Helvetica" panose="020B0604020202020204" pitchFamily="34" charset="0"/>
              </a:rPr>
              <a:t>on binary image</a:t>
            </a:r>
            <a:r>
              <a:rPr lang="en-US" altLang="zh-CN" b="0" i="0" dirty="0">
                <a:solidFill>
                  <a:srgbClr val="000000"/>
                </a:solidFill>
                <a:effectLst/>
                <a:latin typeface="Helvetica" panose="020B0604020202020204" pitchFamily="34" charset="0"/>
              </a:rPr>
              <a:t>.</a:t>
            </a:r>
            <a:endParaRPr lang="en-US" altLang="zh-CN" b="0" i="0" dirty="0">
              <a:solidFill>
                <a:srgbClr val="000000"/>
              </a:solidFill>
              <a:effectLst/>
              <a:latin typeface="Helvetica" panose="020B0604020202020204" pitchFamily="34" charset="0"/>
            </a:endParaRPr>
          </a:p>
          <a:p>
            <a:r>
              <a:rPr lang="en-US" altLang="zh-CN" dirty="0">
                <a:solidFill>
                  <a:srgbClr val="000000"/>
                </a:solidFill>
                <a:latin typeface="Helvetica" panose="020B0604020202020204" pitchFamily="34" charset="0"/>
              </a:rPr>
              <a:t>Usually have two inputs, </a:t>
            </a:r>
            <a:r>
              <a:rPr lang="en-US" altLang="zh-CN" dirty="0">
                <a:solidFill>
                  <a:srgbClr val="FF0000"/>
                </a:solidFill>
                <a:latin typeface="Helvetica" panose="020B0604020202020204" pitchFamily="34" charset="0"/>
              </a:rPr>
              <a:t>one </a:t>
            </a:r>
            <a:r>
              <a:rPr lang="en-US" altLang="zh-CN" dirty="0">
                <a:solidFill>
                  <a:srgbClr val="000000"/>
                </a:solidFill>
                <a:latin typeface="Helvetica" panose="020B0604020202020204" pitchFamily="34" charset="0"/>
              </a:rPr>
              <a:t>is the original image, the </a:t>
            </a:r>
            <a:r>
              <a:rPr lang="en-US" altLang="zh-CN" dirty="0">
                <a:solidFill>
                  <a:srgbClr val="FF0000"/>
                </a:solidFill>
                <a:latin typeface="Helvetica" panose="020B0604020202020204" pitchFamily="34" charset="0"/>
              </a:rPr>
              <a:t>other </a:t>
            </a:r>
            <a:r>
              <a:rPr lang="en-US" altLang="zh-CN" dirty="0">
                <a:solidFill>
                  <a:srgbClr val="000000"/>
                </a:solidFill>
                <a:latin typeface="Helvetica" panose="020B0604020202020204" pitchFamily="34" charset="0"/>
              </a:rPr>
              <a:t>is </a:t>
            </a:r>
            <a:r>
              <a:rPr lang="en-US" altLang="zh-CN" i="0" dirty="0">
                <a:solidFill>
                  <a:srgbClr val="000000"/>
                </a:solidFill>
                <a:effectLst/>
                <a:latin typeface="Helvetica" panose="020B0604020202020204" pitchFamily="34" charset="0"/>
              </a:rPr>
              <a:t>structuring element (kernel), </a:t>
            </a:r>
            <a:r>
              <a:rPr lang="en-US" altLang="zh-CN" b="0" i="0" dirty="0">
                <a:solidFill>
                  <a:srgbClr val="000000"/>
                </a:solidFill>
                <a:effectLst/>
                <a:latin typeface="Helvetica" panose="020B0604020202020204" pitchFamily="34" charset="0"/>
              </a:rPr>
              <a:t>which decides the nature of operation.</a:t>
            </a:r>
            <a:endParaRPr lang="zh-CN" altLang="en-US" dirty="0"/>
          </a:p>
        </p:txBody>
      </p:sp>
      <p:sp>
        <p:nvSpPr>
          <p:cNvPr id="4" name="AutoShape 2"/>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9" name="图片 8"/>
          <p:cNvPicPr>
            <a:picLocks noChangeAspect="1"/>
          </p:cNvPicPr>
          <p:nvPr/>
        </p:nvPicPr>
        <p:blipFill>
          <a:blip r:embed="rId1"/>
          <a:stretch>
            <a:fillRect/>
          </a:stretch>
        </p:blipFill>
        <p:spPr>
          <a:xfrm>
            <a:off x="5192048" y="4186481"/>
            <a:ext cx="1310754" cy="169178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morphology operator -</a:t>
            </a:r>
            <a:r>
              <a:rPr lang="en-US" altLang="zh-CN" dirty="0">
                <a:solidFill>
                  <a:srgbClr val="000000"/>
                </a:solidFill>
                <a:latin typeface="Helvetica" panose="020B0604020202020204" pitchFamily="34" charset="0"/>
              </a:rPr>
              <a:t>e</a:t>
            </a:r>
            <a:r>
              <a:rPr lang="en-US" altLang="zh-CN" b="0" i="0" dirty="0">
                <a:solidFill>
                  <a:srgbClr val="000000"/>
                </a:solidFill>
                <a:effectLst/>
                <a:latin typeface="Helvetica" panose="020B0604020202020204" pitchFamily="34" charset="0"/>
              </a:rPr>
              <a:t>rosion</a:t>
            </a:r>
            <a:endParaRPr lang="zh-CN" altLang="en-US" dirty="0"/>
          </a:p>
        </p:txBody>
      </p:sp>
      <p:sp>
        <p:nvSpPr>
          <p:cNvPr id="3" name="内容占位符 2"/>
          <p:cNvSpPr>
            <a:spLocks noGrp="1"/>
          </p:cNvSpPr>
          <p:nvPr>
            <p:ph idx="1"/>
          </p:nvPr>
        </p:nvSpPr>
        <p:spPr/>
        <p:txBody>
          <a:bodyPr/>
          <a:lstStyle/>
          <a:p>
            <a:r>
              <a:rPr lang="en-US" altLang="zh-CN" dirty="0">
                <a:solidFill>
                  <a:srgbClr val="000000"/>
                </a:solidFill>
                <a:latin typeface="Helvetica" panose="020B0604020202020204" pitchFamily="34" charset="0"/>
              </a:rPr>
              <a:t>I</a:t>
            </a:r>
            <a:r>
              <a:rPr lang="en-US" altLang="zh-CN" b="0" i="0" dirty="0">
                <a:solidFill>
                  <a:srgbClr val="000000"/>
                </a:solidFill>
                <a:effectLst/>
                <a:latin typeface="Helvetica" panose="020B0604020202020204" pitchFamily="34" charset="0"/>
              </a:rPr>
              <a:t>t erodes away the boundaries of foreground object (Always </a:t>
            </a:r>
            <a:r>
              <a:rPr lang="en-US" altLang="zh-CN" b="0" i="0" dirty="0" err="1">
                <a:solidFill>
                  <a:srgbClr val="000000"/>
                </a:solidFill>
                <a:effectLst/>
                <a:latin typeface="Helvetica" panose="020B0604020202020204" pitchFamily="34" charset="0"/>
              </a:rPr>
              <a:t>keep</a:t>
            </a:r>
            <a:r>
              <a:rPr lang="en-US" altLang="zh-CN" b="0" i="0" dirty="0">
                <a:solidFill>
                  <a:srgbClr val="000000"/>
                </a:solidFill>
                <a:effectLst/>
                <a:latin typeface="Helvetica" panose="020B0604020202020204" pitchFamily="34" charset="0"/>
              </a:rPr>
              <a:t> foreground in white).</a:t>
            </a:r>
            <a:endParaRPr lang="en-US" altLang="zh-CN" b="0" i="0" dirty="0">
              <a:solidFill>
                <a:srgbClr val="000000"/>
              </a:solidFill>
              <a:effectLst/>
              <a:latin typeface="Helvetica" panose="020B0604020202020204" pitchFamily="34" charset="0"/>
            </a:endParaRPr>
          </a:p>
          <a:p>
            <a:r>
              <a:rPr lang="en-US" altLang="zh-CN" b="0" i="0" dirty="0">
                <a:solidFill>
                  <a:srgbClr val="000000"/>
                </a:solidFill>
                <a:effectLst/>
                <a:latin typeface="Helvetica" panose="020B0604020202020204" pitchFamily="34" charset="0"/>
              </a:rPr>
              <a:t>The kernel slides through the image (as in 2D convolution). A pixel in the original image (either 1 or 0) will be considered 1 only if all the pixels under the kernel is 1, otherwise it is eroded (made to zero).</a:t>
            </a:r>
            <a:endParaRPr lang="zh-CN" altLang="en-US" dirty="0"/>
          </a:p>
        </p:txBody>
      </p:sp>
      <p:pic>
        <p:nvPicPr>
          <p:cNvPr id="11" name="图片 10"/>
          <p:cNvPicPr>
            <a:picLocks noChangeAspect="1"/>
          </p:cNvPicPr>
          <p:nvPr/>
        </p:nvPicPr>
        <p:blipFill>
          <a:blip r:embed="rId1"/>
          <a:stretch>
            <a:fillRect/>
          </a:stretch>
        </p:blipFill>
        <p:spPr>
          <a:xfrm>
            <a:off x="3699399" y="3895325"/>
            <a:ext cx="5535910" cy="26547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3834765" y="1691005"/>
            <a:ext cx="2917825" cy="2636520"/>
          </a:xfrm>
          <a:prstGeom prst="rect">
            <a:avLst/>
          </a:prstGeom>
        </p:spPr>
      </p:pic>
      <p:sp>
        <p:nvSpPr>
          <p:cNvPr id="2" name="标题 1"/>
          <p:cNvSpPr>
            <a:spLocks noGrp="1"/>
          </p:cNvSpPr>
          <p:nvPr>
            <p:ph type="title"/>
          </p:nvPr>
        </p:nvSpPr>
        <p:spPr/>
        <p:txBody>
          <a:bodyPr/>
          <a:lstStyle/>
          <a:p>
            <a:r>
              <a:rPr lang="en-US" altLang="zh-CN"/>
              <a:t>Toy example</a:t>
            </a:r>
            <a:endParaRPr lang="en-US" altLang="zh-CN"/>
          </a:p>
        </p:txBody>
      </p:sp>
      <p:pic>
        <p:nvPicPr>
          <p:cNvPr id="3" name="图片 2"/>
          <p:cNvPicPr>
            <a:picLocks noChangeAspect="1"/>
          </p:cNvPicPr>
          <p:nvPr/>
        </p:nvPicPr>
        <p:blipFill>
          <a:blip r:embed="rId2"/>
          <a:stretch>
            <a:fillRect/>
          </a:stretch>
        </p:blipFill>
        <p:spPr>
          <a:xfrm>
            <a:off x="1129665" y="1797685"/>
            <a:ext cx="1885950" cy="2019300"/>
          </a:xfrm>
          <a:prstGeom prst="rect">
            <a:avLst/>
          </a:prstGeom>
        </p:spPr>
      </p:pic>
      <p:pic>
        <p:nvPicPr>
          <p:cNvPr id="7" name="图片 6"/>
          <p:cNvPicPr>
            <a:picLocks noChangeAspect="1"/>
          </p:cNvPicPr>
          <p:nvPr/>
        </p:nvPicPr>
        <p:blipFill>
          <a:blip r:embed="rId1"/>
          <a:stretch>
            <a:fillRect/>
          </a:stretch>
        </p:blipFill>
        <p:spPr>
          <a:xfrm>
            <a:off x="7373620" y="1779270"/>
            <a:ext cx="2917825" cy="2636520"/>
          </a:xfrm>
          <a:prstGeom prst="rect">
            <a:avLst/>
          </a:prstGeom>
        </p:spPr>
      </p:pic>
      <p:sp>
        <p:nvSpPr>
          <p:cNvPr id="8" name="矩形 7"/>
          <p:cNvSpPr/>
          <p:nvPr/>
        </p:nvSpPr>
        <p:spPr>
          <a:xfrm>
            <a:off x="8828405" y="2527300"/>
            <a:ext cx="647700" cy="55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159750" y="3149600"/>
            <a:ext cx="647700" cy="55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623695" y="4013835"/>
            <a:ext cx="782320" cy="365760"/>
          </a:xfrm>
          <a:prstGeom prst="rect">
            <a:avLst/>
          </a:prstGeom>
          <a:noFill/>
        </p:spPr>
        <p:txBody>
          <a:bodyPr wrap="square" rtlCol="0">
            <a:spAutoFit/>
          </a:bodyPr>
          <a:p>
            <a:r>
              <a:rPr lang="en-US" altLang="zh-CN"/>
              <a:t>kernel</a:t>
            </a:r>
            <a:endParaRPr lang="en-US" altLang="zh-CN"/>
          </a:p>
        </p:txBody>
      </p:sp>
      <p:sp>
        <p:nvSpPr>
          <p:cNvPr id="5" name="文本框 4"/>
          <p:cNvSpPr txBox="1"/>
          <p:nvPr/>
        </p:nvSpPr>
        <p:spPr>
          <a:xfrm>
            <a:off x="4476115" y="4340860"/>
            <a:ext cx="1586865" cy="365760"/>
          </a:xfrm>
          <a:prstGeom prst="rect">
            <a:avLst/>
          </a:prstGeom>
          <a:noFill/>
        </p:spPr>
        <p:txBody>
          <a:bodyPr wrap="none" rtlCol="0">
            <a:spAutoFit/>
          </a:bodyPr>
          <a:p>
            <a:r>
              <a:rPr lang="en-US" altLang="zh-CN"/>
              <a:t>original image</a:t>
            </a:r>
            <a:endParaRPr lang="en-US" altLang="zh-CN"/>
          </a:p>
        </p:txBody>
      </p:sp>
      <p:sp>
        <p:nvSpPr>
          <p:cNvPr id="10" name="文本框 9"/>
          <p:cNvSpPr txBox="1"/>
          <p:nvPr/>
        </p:nvSpPr>
        <p:spPr>
          <a:xfrm>
            <a:off x="7889240" y="4415790"/>
            <a:ext cx="2047875" cy="365760"/>
          </a:xfrm>
          <a:prstGeom prst="rect">
            <a:avLst/>
          </a:prstGeom>
          <a:noFill/>
        </p:spPr>
        <p:txBody>
          <a:bodyPr wrap="none" rtlCol="0">
            <a:spAutoFit/>
          </a:bodyPr>
          <a:p>
            <a:r>
              <a:rPr lang="en-US" altLang="zh-CN"/>
              <a:t>blue eroded image</a:t>
            </a:r>
            <a:endParaRPr lang="en-US" altLang="zh-CN"/>
          </a:p>
        </p:txBody>
      </p:sp>
      <p:sp>
        <p:nvSpPr>
          <p:cNvPr id="11" name="文本框 10"/>
          <p:cNvSpPr txBox="1"/>
          <p:nvPr/>
        </p:nvSpPr>
        <p:spPr>
          <a:xfrm>
            <a:off x="4940935" y="1094105"/>
            <a:ext cx="5605780" cy="365760"/>
          </a:xfrm>
          <a:prstGeom prst="rect">
            <a:avLst/>
          </a:prstGeom>
          <a:noFill/>
        </p:spPr>
        <p:txBody>
          <a:bodyPr wrap="none" rtlCol="0" anchor="t">
            <a:spAutoFit/>
          </a:bodyPr>
          <a:p>
            <a:r>
              <a:rPr lang="en-US" altLang="zh-CN" dirty="0">
                <a:solidFill>
                  <a:srgbClr val="000000"/>
                </a:solidFill>
                <a:effectLst/>
                <a:latin typeface="Helvetica" panose="020B0604020202020204" pitchFamily="34" charset="0"/>
                <a:sym typeface="+mn-ea"/>
              </a:rPr>
              <a:t>considered 1 only if all the pixels under the kernel is 1</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Application of erosion</a:t>
            </a:r>
            <a:endParaRPr lang="zh-CN" altLang="en-US" dirty="0"/>
          </a:p>
        </p:txBody>
      </p:sp>
      <p:sp>
        <p:nvSpPr>
          <p:cNvPr id="3" name="内容占位符 2"/>
          <p:cNvSpPr>
            <a:spLocks noGrp="1"/>
          </p:cNvSpPr>
          <p:nvPr>
            <p:ph idx="1"/>
          </p:nvPr>
        </p:nvSpPr>
        <p:spPr/>
        <p:txBody>
          <a:bodyPr/>
          <a:lstStyle/>
          <a:p>
            <a:r>
              <a:rPr lang="en-US" altLang="zh-CN" dirty="0">
                <a:solidFill>
                  <a:srgbClr val="000000"/>
                </a:solidFill>
                <a:latin typeface="Helvetica" panose="020B0604020202020204" pitchFamily="34" charset="0"/>
              </a:rPr>
              <a:t>A</a:t>
            </a:r>
            <a:r>
              <a:rPr lang="en-US" altLang="zh-CN" b="0" i="0" dirty="0">
                <a:solidFill>
                  <a:srgbClr val="000000"/>
                </a:solidFill>
                <a:effectLst/>
                <a:latin typeface="Helvetica" panose="020B0604020202020204" pitchFamily="34" charset="0"/>
              </a:rPr>
              <a:t>ll the pixels near boundary will be discarded depending upon the size of kernel.  The thickness or size of the foreground object decreases or simply white region decreases in the image. It is useful for </a:t>
            </a:r>
            <a:r>
              <a:rPr lang="en-US" altLang="zh-CN" b="0" i="0" dirty="0">
                <a:solidFill>
                  <a:srgbClr val="FF0000"/>
                </a:solidFill>
                <a:effectLst/>
                <a:latin typeface="Helvetica" panose="020B0604020202020204" pitchFamily="34" charset="0"/>
              </a:rPr>
              <a:t>removing small white noises</a:t>
            </a:r>
            <a:endParaRPr lang="en-US" altLang="zh-CN" b="0" i="0" dirty="0">
              <a:solidFill>
                <a:srgbClr val="FF0000"/>
              </a:solidFill>
              <a:effectLst/>
              <a:latin typeface="Helvetica" panose="020B0604020202020204" pitchFamily="34" charset="0"/>
            </a:endParaRPr>
          </a:p>
        </p:txBody>
      </p:sp>
      <p:pic>
        <p:nvPicPr>
          <p:cNvPr id="6" name="图片 5"/>
          <p:cNvPicPr>
            <a:picLocks noChangeAspect="1"/>
          </p:cNvPicPr>
          <p:nvPr/>
        </p:nvPicPr>
        <p:blipFill>
          <a:blip r:embed="rId1"/>
          <a:stretch>
            <a:fillRect/>
          </a:stretch>
        </p:blipFill>
        <p:spPr>
          <a:xfrm>
            <a:off x="3316266" y="3987599"/>
            <a:ext cx="4831499" cy="232430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Function in </a:t>
            </a:r>
            <a:r>
              <a:rPr lang="en-US" altLang="zh-CN" dirty="0" err="1"/>
              <a:t>opencv</a:t>
            </a:r>
            <a:endParaRPr lang="zh-CN" altLang="en-US" dirty="0"/>
          </a:p>
        </p:txBody>
      </p:sp>
      <p:pic>
        <p:nvPicPr>
          <p:cNvPr id="4" name="内容占位符 3"/>
          <p:cNvPicPr>
            <a:picLocks noGrp="1" noChangeAspect="1"/>
          </p:cNvPicPr>
          <p:nvPr>
            <p:ph idx="1"/>
          </p:nvPr>
        </p:nvPicPr>
        <p:blipFill>
          <a:blip r:embed="rId1"/>
          <a:stretch>
            <a:fillRect/>
          </a:stretch>
        </p:blipFill>
        <p:spPr>
          <a:xfrm>
            <a:off x="1399740" y="1568173"/>
            <a:ext cx="8711925" cy="510781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morphology operator - Dilation</a:t>
            </a:r>
            <a:endParaRPr lang="zh-CN" altLang="en-US" dirty="0"/>
          </a:p>
        </p:txBody>
      </p:sp>
      <p:sp>
        <p:nvSpPr>
          <p:cNvPr id="3" name="内容占位符 2"/>
          <p:cNvSpPr>
            <a:spLocks noGrp="1"/>
          </p:cNvSpPr>
          <p:nvPr>
            <p:ph idx="1"/>
          </p:nvPr>
        </p:nvSpPr>
        <p:spPr/>
        <p:txBody>
          <a:bodyPr/>
          <a:lstStyle/>
          <a:p>
            <a:r>
              <a:rPr lang="en-US" altLang="zh-CN" b="0" i="0" dirty="0">
                <a:solidFill>
                  <a:srgbClr val="000000"/>
                </a:solidFill>
                <a:effectLst/>
                <a:latin typeface="Helvetica" panose="020B0604020202020204" pitchFamily="34" charset="0"/>
              </a:rPr>
              <a:t>It is just opposite of erosion.</a:t>
            </a:r>
            <a:endParaRPr lang="en-US" altLang="zh-CN" b="0" i="0" dirty="0">
              <a:solidFill>
                <a:srgbClr val="000000"/>
              </a:solidFill>
              <a:effectLst/>
              <a:latin typeface="Helvetica" panose="020B0604020202020204" pitchFamily="34" charset="0"/>
            </a:endParaRPr>
          </a:p>
          <a:p>
            <a:r>
              <a:rPr lang="en-US" altLang="zh-CN" b="0" i="0" dirty="0">
                <a:solidFill>
                  <a:srgbClr val="000000"/>
                </a:solidFill>
                <a:effectLst/>
                <a:latin typeface="Helvetica" panose="020B0604020202020204" pitchFamily="34" charset="0"/>
              </a:rPr>
              <a:t>One pixel element is '1' if at least one pixel under the kernel is '1’. So it increases the white region </a:t>
            </a:r>
            <a:r>
              <a:rPr lang="en-US" altLang="zh-CN" dirty="0">
                <a:solidFill>
                  <a:srgbClr val="000000"/>
                </a:solidFill>
                <a:latin typeface="Helvetica" panose="020B0604020202020204" pitchFamily="34" charset="0"/>
              </a:rPr>
              <a:t>of object</a:t>
            </a:r>
            <a:endParaRPr lang="zh-CN" altLang="en-US" dirty="0"/>
          </a:p>
        </p:txBody>
      </p:sp>
      <p:pic>
        <p:nvPicPr>
          <p:cNvPr id="4" name="图片 3"/>
          <p:cNvPicPr>
            <a:picLocks noChangeAspect="1"/>
          </p:cNvPicPr>
          <p:nvPr/>
        </p:nvPicPr>
        <p:blipFill>
          <a:blip r:embed="rId1"/>
          <a:stretch>
            <a:fillRect/>
          </a:stretch>
        </p:blipFill>
        <p:spPr>
          <a:xfrm>
            <a:off x="2821945" y="3396624"/>
            <a:ext cx="5966947" cy="309625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of dilation</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1"/>
          <a:stretch>
            <a:fillRect/>
          </a:stretch>
        </p:blipFill>
        <p:spPr>
          <a:xfrm>
            <a:off x="3941297" y="2880613"/>
            <a:ext cx="2917825" cy="2636520"/>
          </a:xfrm>
          <a:prstGeom prst="rect">
            <a:avLst/>
          </a:prstGeom>
        </p:spPr>
      </p:pic>
      <p:pic>
        <p:nvPicPr>
          <p:cNvPr id="7" name="图片 6"/>
          <p:cNvPicPr>
            <a:picLocks noChangeAspect="1"/>
          </p:cNvPicPr>
          <p:nvPr/>
        </p:nvPicPr>
        <p:blipFill>
          <a:blip r:embed="rId2"/>
          <a:stretch>
            <a:fillRect/>
          </a:stretch>
        </p:blipFill>
        <p:spPr>
          <a:xfrm>
            <a:off x="1302892" y="3124545"/>
            <a:ext cx="1885950" cy="2019300"/>
          </a:xfrm>
          <a:prstGeom prst="rect">
            <a:avLst/>
          </a:prstGeom>
        </p:spPr>
      </p:pic>
      <p:pic>
        <p:nvPicPr>
          <p:cNvPr id="9" name="图片 8"/>
          <p:cNvPicPr>
            <a:picLocks noChangeAspect="1"/>
          </p:cNvPicPr>
          <p:nvPr/>
        </p:nvPicPr>
        <p:blipFill>
          <a:blip r:embed="rId1"/>
          <a:stretch>
            <a:fillRect/>
          </a:stretch>
        </p:blipFill>
        <p:spPr>
          <a:xfrm>
            <a:off x="8305774" y="2815935"/>
            <a:ext cx="2917825" cy="2636520"/>
          </a:xfrm>
          <a:prstGeom prst="rect">
            <a:avLst/>
          </a:prstGeom>
        </p:spPr>
      </p:pic>
      <p:sp>
        <p:nvSpPr>
          <p:cNvPr id="15" name="矩形 14"/>
          <p:cNvSpPr/>
          <p:nvPr/>
        </p:nvSpPr>
        <p:spPr>
          <a:xfrm>
            <a:off x="7658074" y="4209970"/>
            <a:ext cx="647700" cy="55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377165" y="3574760"/>
            <a:ext cx="647700" cy="55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8383615" y="2947856"/>
            <a:ext cx="647700" cy="55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042788" y="2333657"/>
            <a:ext cx="647700" cy="55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9765382" y="2321654"/>
            <a:ext cx="647700" cy="55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0477967" y="2947856"/>
            <a:ext cx="647700" cy="55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1166999" y="3530025"/>
            <a:ext cx="647700" cy="55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492665" y="4787193"/>
            <a:ext cx="647700" cy="55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0487772" y="4156017"/>
            <a:ext cx="647700" cy="55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765382" y="5417608"/>
            <a:ext cx="647700" cy="55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9085456" y="5426154"/>
            <a:ext cx="647700" cy="55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40798" y="4787193"/>
            <a:ext cx="647700" cy="55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2447</Words>
  <Application>WPS 演示</Application>
  <PresentationFormat>宽屏</PresentationFormat>
  <Paragraphs>116</Paragraphs>
  <Slides>28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Arial</vt:lpstr>
      <vt:lpstr>宋体</vt:lpstr>
      <vt:lpstr>Wingdings</vt:lpstr>
      <vt:lpstr>Helvetica</vt:lpstr>
      <vt:lpstr>Courier New</vt:lpstr>
      <vt:lpstr>等线 Light</vt:lpstr>
      <vt:lpstr>等线</vt:lpstr>
      <vt:lpstr>微软雅黑</vt:lpstr>
      <vt:lpstr>Calibri</vt:lpstr>
      <vt:lpstr>Office 主题​​</vt:lpstr>
      <vt:lpstr>Morphology Transformation</vt:lpstr>
      <vt:lpstr>Contents </vt:lpstr>
      <vt:lpstr>What is morphology</vt:lpstr>
      <vt:lpstr>Basic morphology operator -erosion</vt:lpstr>
      <vt:lpstr>Toy example</vt:lpstr>
      <vt:lpstr>Application of erosion</vt:lpstr>
      <vt:lpstr>Function in opencv</vt:lpstr>
      <vt:lpstr>Basic morphology operator - Dilation</vt:lpstr>
      <vt:lpstr>Example of dilation</vt:lpstr>
      <vt:lpstr>Gif animation</vt:lpstr>
      <vt:lpstr>Function in opencv</vt:lpstr>
      <vt:lpstr>Opening</vt:lpstr>
      <vt:lpstr>Function in opencv</vt:lpstr>
      <vt:lpstr>Example of opening</vt:lpstr>
      <vt:lpstr>Closing</vt:lpstr>
      <vt:lpstr> Morphological Gradient</vt:lpstr>
      <vt:lpstr>PowerPoint 演示文稿</vt:lpstr>
      <vt:lpstr>PowerPoint 演示文稿</vt:lpstr>
      <vt:lpstr>Top Hat</vt:lpstr>
      <vt:lpstr>An example</vt:lpstr>
      <vt:lpstr>PowerPoint 演示文稿</vt:lpstr>
      <vt:lpstr>Black hat</vt:lpstr>
      <vt:lpstr>An example</vt:lpstr>
      <vt:lpstr>PowerPoint 演示文稿</vt:lpstr>
      <vt:lpstr>Structuring Element</vt:lpstr>
      <vt:lpstr>Ellipse kernel</vt:lpstr>
      <vt:lpstr>Exercises/homework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geometric transform</dc:title>
  <dc:creator>li max</dc:creator>
  <cp:lastModifiedBy>limax</cp:lastModifiedBy>
  <cp:revision>195</cp:revision>
  <dcterms:created xsi:type="dcterms:W3CDTF">2020-10-13T08:00:00Z</dcterms:created>
  <dcterms:modified xsi:type="dcterms:W3CDTF">2020-11-10T02:24:08Z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2052-10.8.0.5874</vt:lpwstr>
  </property>
</Properties>
</file>