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446" r:id="rId4"/>
    <p:sldId id="500" r:id="rId5"/>
    <p:sldId id="498" r:id="rId6"/>
    <p:sldId id="501" r:id="rId7"/>
    <p:sldId id="503" r:id="rId8"/>
    <p:sldId id="499" r:id="rId9"/>
    <p:sldId id="505" r:id="rId10"/>
    <p:sldId id="502" r:id="rId11"/>
    <p:sldId id="506" r:id="rId12"/>
    <p:sldId id="507" r:id="rId13"/>
    <p:sldId id="508" r:id="rId14"/>
    <p:sldId id="509" r:id="rId15"/>
    <p:sldId id="513" r:id="rId16"/>
    <p:sldId id="514" r:id="rId17"/>
    <p:sldId id="516" r:id="rId18"/>
    <p:sldId id="49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 fontScale="90000"/>
          </a:bodyPr>
          <a:lstStyle/>
          <a:p>
            <a:pPr algn="l"/>
            <a:endParaRPr lang="zh-CN" altLang="en-US" sz="4800" dirty="0"/>
          </a:p>
          <a:p>
            <a:r>
              <a:rPr lang="en-US" altLang="zh-CN" dirty="0"/>
              <a:t>Graph cut for image segmentation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 fontScale="60000" lnSpcReduction="20000"/>
          </a:bodyPr>
          <a:lstStyle/>
          <a:p>
            <a:pPr algn="l"/>
            <a:endParaRPr lang="zh-CN" altLang="en-US" sz="2000" dirty="0"/>
          </a:p>
          <a:p>
            <a:r>
              <a:rPr lang="en-US" altLang="zh-CN" dirty="0"/>
              <a:t>2020.11</a:t>
            </a:r>
            <a:endParaRPr lang="zh-CN" altLang="en-US" dirty="0"/>
          </a:p>
        </p:txBody>
      </p:sp>
      <p:sp>
        <p:nvSpPr>
          <p:cNvPr id="8" name="Freeform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Min-cut/max-flow algorithm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This theorem states that the maximum flow through any network from a given source to a given sink is exactly the sum of the edge weights that, if removed, would totally disconnect the source from the sink.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Intutive of max-flow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08025" y="2204085"/>
            <a:ext cx="5455920" cy="2651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 It is a network with four edges. The source is on top of the network, and the sink is below the network. Each edge has a maximum flow (or weight) of 3. How much flow can pass through this network at any given time?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5275" y="1920240"/>
            <a:ext cx="3058160" cy="3018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00975" y="1296035"/>
            <a:ext cx="30035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042910" y="5220970"/>
            <a:ext cx="56007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sink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72860" y="1996440"/>
            <a:ext cx="3642360" cy="33953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2975" y="2267585"/>
            <a:ext cx="4448810" cy="192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The bottom three edges can pass 9 among the three of them, true. However, the limiting factor here is the top edge, which can only pass 3 at a time. The </a:t>
            </a:r>
            <a:r>
              <a:rPr lang="zh-CN" altLang="en-US" sz="2000" b="1"/>
              <a:t>minimum cut</a:t>
            </a:r>
            <a:r>
              <a:rPr lang="zh-CN" altLang="en-US" sz="2000"/>
              <a:t> will be the limiting factor.</a:t>
            </a:r>
            <a:endParaRPr lang="zh-CN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Boykov, Y., Veksler, O., &amp; Zabih, R. (2001). Fast approximate energy minimization via graph cuts. IEEE Transactions on Pattern Analysis and Machine Intelligence, 23(11), 1222–1239. </a:t>
            </a:r>
            <a:endParaRPr lang="zh-CN" altLang="en-US"/>
          </a:p>
          <a:p>
            <a:r>
              <a:rPr lang="zh-CN" altLang="en-US"/>
              <a:t>Boykov, Y. Y. (2001). Interactive Graph Cuts for Optimal Boundary &amp; Region Segmentation of Objects in N-D Image. July, 105–112.</a:t>
            </a:r>
            <a:endParaRPr lang="zh-CN" altLang="en-US"/>
          </a:p>
          <a:p>
            <a:r>
              <a:rPr lang="zh-CN" altLang="en-US"/>
              <a:t>Vladimir Kolmogorov, Ramin Zabih: What Energy Functions Can Be Minimized via Graph Cuts? IEEE Trans. Pattern Anal. Mach. Intell. 26(2): 147-159 (2004)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Grabcut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67020" y="1466850"/>
            <a:ext cx="4987290" cy="4679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7940" y="2313940"/>
            <a:ext cx="3253105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grabcut need to be provided a </a:t>
            </a:r>
            <a:endParaRPr lang="en-US" altLang="zh-CN"/>
          </a:p>
          <a:p>
            <a:r>
              <a:rPr lang="en-US" altLang="zh-CN"/>
              <a:t>rectangle of the object, it is a </a:t>
            </a:r>
            <a:endParaRPr lang="en-US" altLang="zh-CN"/>
          </a:p>
          <a:p>
            <a:r>
              <a:rPr lang="en-US" altLang="zh-CN"/>
              <a:t>improvement for the graph cut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Grabcut steps: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Step #1: Estimating the </a:t>
            </a:r>
            <a:r>
              <a:rPr lang="zh-CN" altLang="en-US" b="1"/>
              <a:t>color distribution</a:t>
            </a:r>
            <a:r>
              <a:rPr lang="zh-CN" altLang="en-US"/>
              <a:t> of the foreground and background via a Gaussian Mixture Model (GMM)</a:t>
            </a:r>
            <a:endParaRPr lang="zh-CN" altLang="en-US"/>
          </a:p>
          <a:p>
            <a:r>
              <a:rPr lang="zh-CN" altLang="en-US"/>
              <a:t>Step #2: Constructing a </a:t>
            </a:r>
            <a:r>
              <a:rPr lang="zh-CN" altLang="en-US" b="1"/>
              <a:t>Markov random field </a:t>
            </a:r>
            <a:r>
              <a:rPr lang="zh-CN" altLang="en-US"/>
              <a:t>over the pixels labels (i.e., foreground vs. background)</a:t>
            </a:r>
            <a:endParaRPr lang="zh-CN" altLang="en-US"/>
          </a:p>
          <a:p>
            <a:r>
              <a:rPr lang="zh-CN" altLang="en-US"/>
              <a:t>Step #3: Applying a </a:t>
            </a:r>
            <a:r>
              <a:rPr lang="zh-CN" altLang="en-US" b="1"/>
              <a:t>graph cut optimization</a:t>
            </a:r>
            <a:r>
              <a:rPr lang="zh-CN" altLang="en-US"/>
              <a:t> to arrive at the final segmentation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Graph cut and grabcut in opencv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9355" y="1426210"/>
            <a:ext cx="9629775" cy="48494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Exercise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Grapbcut with rectangle</a:t>
            </a:r>
            <a:endParaRPr lang="en-US" altLang="zh-CN"/>
          </a:p>
          <a:p>
            <a:r>
              <a:rPr lang="en-US" altLang="zh-CN"/>
              <a:t>graph cut with mask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is graph cut algorithm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 Graph cut is a semiautomatic segmentation technique that you can use to segment an image into foreground and background elements.</a:t>
            </a: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5165" y="2784475"/>
            <a:ext cx="7406640" cy="34975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Characteristics of graph cut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interactive segmentation: user labels some pixels</a:t>
            </a:r>
            <a:endParaRPr lang="en-US" altLang="zh-CN"/>
          </a:p>
          <a:p>
            <a:r>
              <a:rPr lang="en-US" altLang="zh-CN"/>
              <a:t>binary label: foreground vs. background</a:t>
            </a:r>
            <a:endParaRPr lang="en-US" altLang="zh-CN"/>
          </a:p>
          <a:p>
            <a:r>
              <a:rPr lang="en-US" altLang="zh-CN"/>
              <a:t>algorigthm settings: hard constraints+smoothness constraints</a:t>
            </a:r>
            <a:endParaRPr lang="en-US" altLang="zh-CN"/>
          </a:p>
          <a:p>
            <a:r>
              <a:rPr lang="en-US" altLang="zh-CN"/>
              <a:t>segment using min-cut/max flow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work?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Graph Cut technique applies graph theory to image processing to achieve fast segmentation. The technique creates a graph of the image where each pixel is a node connected by weighted edges.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4050" y="3124835"/>
            <a:ext cx="3853180" cy="3175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Steps of graph cut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create the graph for the image</a:t>
            </a:r>
            <a:endParaRPr lang="en-US" altLang="zh-CN"/>
          </a:p>
          <a:p>
            <a:r>
              <a:rPr lang="en-US" altLang="zh-CN"/>
              <a:t>2. do the segmentation using min/max flow algorithm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Toy demo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01290" y="1437640"/>
            <a:ext cx="6177915" cy="49726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Create the segmented graph </a:t>
            </a:r>
            <a:endParaRPr lang="en-US" altLang="zh-CN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23685" y="1779270"/>
            <a:ext cx="2781300" cy="32994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362200"/>
            <a:ext cx="5237480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set the weight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5005" y="1419225"/>
            <a:ext cx="5549900" cy="5443855"/>
          </a:xfrm>
          <a:prstGeom prst="rect">
            <a:avLst/>
          </a:prstGeom>
        </p:spPr>
      </p:pic>
      <p:pic>
        <p:nvPicPr>
          <p:cNvPr id="8" name="内容占位符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755" y="1905635"/>
            <a:ext cx="2781300" cy="32994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44615" y="5755005"/>
            <a:ext cx="5466715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Yuri Boykov, Marie-Pierre Jolly</a:t>
            </a:r>
            <a:r>
              <a:rPr lang="en-US" altLang="zh-CN"/>
              <a:t>. Interactive Graph Cuts for Optimal Boundary &amp; Region Segmentation of Objects in N-D Images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455" y="85090"/>
            <a:ext cx="3276600" cy="800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440" y="1018540"/>
            <a:ext cx="4519295" cy="7543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nodes: image pixels+S+T</a:t>
            </a:r>
            <a:endParaRPr lang="en-US" altLang="zh-CN"/>
          </a:p>
          <a:p>
            <a:r>
              <a:rPr lang="en-US" altLang="zh-CN"/>
              <a:t>edges: unary terms + pairwise terms</a:t>
            </a:r>
            <a:endParaRPr lang="en-US" altLang="zh-CN"/>
          </a:p>
          <a:p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83105" y="3251200"/>
          <a:ext cx="7884795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340100" imgH="355600" progId="Equation.KSEE3">
                  <p:embed/>
                </p:oleObj>
              </mc:Choice>
              <mc:Fallback>
                <p:oleObj name="" r:id="rId1" imgW="3340100" imgH="355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3105" y="3251200"/>
                        <a:ext cx="7884795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045" y="4881880"/>
            <a:ext cx="4229735" cy="8153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90105" y="3205480"/>
            <a:ext cx="2743200" cy="8528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309870" y="4126230"/>
            <a:ext cx="2520315" cy="881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014345" y="3204845"/>
            <a:ext cx="3964305" cy="8534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377815" y="4087495"/>
            <a:ext cx="1473200" cy="93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043545" y="4387215"/>
            <a:ext cx="254000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N </a:t>
            </a:r>
            <a:r>
              <a:rPr lang="zh-CN" altLang="en-US"/>
              <a:t>consists of adjacent pixels</a:t>
            </a:r>
            <a:r>
              <a:rPr lang="en-US" altLang="zh-CN"/>
              <a:t>, 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94970" y="4705350"/>
            <a:ext cx="3140075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Dp </a:t>
            </a:r>
            <a:r>
              <a:rPr lang="zh-CN" altLang="en-US"/>
              <a:t>measures how well label f</a:t>
            </a:r>
            <a:r>
              <a:rPr lang="en-US" altLang="zh-CN"/>
              <a:t>p</a:t>
            </a:r>
            <a:r>
              <a:rPr lang="zh-CN" altLang="en-US"/>
              <a:t> fits pixel p given the</a:t>
            </a:r>
            <a:endParaRPr lang="zh-CN" altLang="en-US"/>
          </a:p>
          <a:p>
            <a:r>
              <a:rPr lang="zh-CN" altLang="en-US"/>
              <a:t>observed data.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2662</Words>
  <Application>WPS 演示</Application>
  <PresentationFormat>宽屏</PresentationFormat>
  <Paragraphs>85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等线 Light</vt:lpstr>
      <vt:lpstr>等线</vt:lpstr>
      <vt:lpstr>微软雅黑</vt:lpstr>
      <vt:lpstr>Calibri</vt:lpstr>
      <vt:lpstr>Arial Unicode MS</vt:lpstr>
      <vt:lpstr>Office 主题​​</vt:lpstr>
      <vt:lpstr>Equation.KSEE3</vt:lpstr>
      <vt:lpstr>Graphcut for image segmentation</vt:lpstr>
      <vt:lpstr>What is graph cut algorithm</vt:lpstr>
      <vt:lpstr>characteristics</vt:lpstr>
      <vt:lpstr>How to work?</vt:lpstr>
      <vt:lpstr>PowerPoint 演示文稿</vt:lpstr>
      <vt:lpstr>PowerPoint 演示文稿</vt:lpstr>
      <vt:lpstr>Create segmented graph </vt:lpstr>
      <vt:lpstr>PowerPoint 演示文稿</vt:lpstr>
      <vt:lpstr>PowerPoint 演示文稿</vt:lpstr>
      <vt:lpstr>min-cut/max-flow algorithm</vt:lpstr>
      <vt:lpstr>Intutive of max-flow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geometric transform</dc:title>
  <dc:creator>li max</dc:creator>
  <cp:lastModifiedBy>limax</cp:lastModifiedBy>
  <cp:revision>313</cp:revision>
  <dcterms:created xsi:type="dcterms:W3CDTF">2020-10-13T08:00:00Z</dcterms:created>
  <dcterms:modified xsi:type="dcterms:W3CDTF">2020-12-08T01:04:12Z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2052-10.8.0.5874</vt:lpwstr>
  </property>
</Properties>
</file>