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5" r:id="rId3"/>
    <p:sldId id="296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297" r:id="rId12"/>
    <p:sldId id="339" r:id="rId13"/>
    <p:sldId id="340" r:id="rId14"/>
    <p:sldId id="341" r:id="rId15"/>
    <p:sldId id="342" r:id="rId16"/>
    <p:sldId id="343" r:id="rId17"/>
    <p:sldId id="344" r:id="rId18"/>
    <p:sldId id="34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max" initials="lm" lastIdx="1" clrIdx="0">
    <p:extLst>
      <p:ext uri="{19B8F6BF-5375-455C-9EA6-DF929625EA0E}">
        <p15:presenceInfo xmlns:p15="http://schemas.microsoft.com/office/powerpoint/2012/main" userId="ec10f927aec521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A8254-C45D-488C-B78A-F029C928D9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5258C88-C480-4974-88AF-EFA4D6FCB44B}">
      <dgm:prSet/>
      <dgm:spPr/>
      <dgm:t>
        <a:bodyPr/>
        <a:lstStyle/>
        <a:p>
          <a:r>
            <a:rPr lang="en-US"/>
            <a:t>Jupyternotebook</a:t>
          </a:r>
          <a:endParaRPr lang="zh-CN"/>
        </a:p>
      </dgm:t>
    </dgm:pt>
    <dgm:pt modelId="{00FBDC51-DA88-4520-9822-197063087D78}" type="parTrans" cxnId="{FCDDD301-6534-47F8-9F10-8365D59ACBEA}">
      <dgm:prSet/>
      <dgm:spPr/>
      <dgm:t>
        <a:bodyPr/>
        <a:lstStyle/>
        <a:p>
          <a:endParaRPr lang="zh-CN" altLang="en-US"/>
        </a:p>
      </dgm:t>
    </dgm:pt>
    <dgm:pt modelId="{050194E5-0CA0-4ECC-9012-EA1EAE290946}" type="sibTrans" cxnId="{FCDDD301-6534-47F8-9F10-8365D59ACBEA}">
      <dgm:prSet/>
      <dgm:spPr/>
      <dgm:t>
        <a:bodyPr/>
        <a:lstStyle/>
        <a:p>
          <a:endParaRPr lang="zh-CN" altLang="en-US"/>
        </a:p>
      </dgm:t>
    </dgm:pt>
    <dgm:pt modelId="{34345860-5E41-4B2F-9EC6-D6CDE20F5DBA}">
      <dgm:prSet/>
      <dgm:spPr/>
      <dgm:t>
        <a:bodyPr/>
        <a:lstStyle/>
        <a:p>
          <a:r>
            <a:rPr lang="en-US"/>
            <a:t>Jupyter-lab</a:t>
          </a:r>
          <a:endParaRPr lang="zh-CN"/>
        </a:p>
      </dgm:t>
    </dgm:pt>
    <dgm:pt modelId="{3E15D708-C5B2-4127-B35D-9BDB3B1A29FC}" type="parTrans" cxnId="{200B3817-71FE-41B8-AA59-9BE1AFF51C0A}">
      <dgm:prSet/>
      <dgm:spPr/>
      <dgm:t>
        <a:bodyPr/>
        <a:lstStyle/>
        <a:p>
          <a:endParaRPr lang="zh-CN" altLang="en-US"/>
        </a:p>
      </dgm:t>
    </dgm:pt>
    <dgm:pt modelId="{A456E06F-7568-4A26-9155-DF9FA17B44F5}" type="sibTrans" cxnId="{200B3817-71FE-41B8-AA59-9BE1AFF51C0A}">
      <dgm:prSet/>
      <dgm:spPr/>
      <dgm:t>
        <a:bodyPr/>
        <a:lstStyle/>
        <a:p>
          <a:endParaRPr lang="zh-CN" altLang="en-US"/>
        </a:p>
      </dgm:t>
    </dgm:pt>
    <dgm:pt modelId="{38F3A15A-AE8C-48B1-828B-3F3E6C811B88}">
      <dgm:prSet/>
      <dgm:spPr/>
      <dgm:t>
        <a:bodyPr/>
        <a:lstStyle/>
        <a:p>
          <a:r>
            <a:rPr lang="en-US"/>
            <a:t>Spyder</a:t>
          </a:r>
          <a:endParaRPr lang="zh-CN"/>
        </a:p>
      </dgm:t>
    </dgm:pt>
    <dgm:pt modelId="{26A42C0D-FCFC-42E6-85D1-FAA4F1E3B1B0}" type="parTrans" cxnId="{D1B99626-7114-41AD-BFF8-21DDDD46C385}">
      <dgm:prSet/>
      <dgm:spPr/>
      <dgm:t>
        <a:bodyPr/>
        <a:lstStyle/>
        <a:p>
          <a:endParaRPr lang="zh-CN" altLang="en-US"/>
        </a:p>
      </dgm:t>
    </dgm:pt>
    <dgm:pt modelId="{11AC1E68-FD3F-41C9-BA31-4882ACC65445}" type="sibTrans" cxnId="{D1B99626-7114-41AD-BFF8-21DDDD46C385}">
      <dgm:prSet/>
      <dgm:spPr/>
      <dgm:t>
        <a:bodyPr/>
        <a:lstStyle/>
        <a:p>
          <a:endParaRPr lang="zh-CN" altLang="en-US"/>
        </a:p>
      </dgm:t>
    </dgm:pt>
    <dgm:pt modelId="{FF908CC3-AE51-4B13-9B39-0C380B95AFCD}">
      <dgm:prSet/>
      <dgm:spPr/>
      <dgm:t>
        <a:bodyPr/>
        <a:lstStyle/>
        <a:p>
          <a:r>
            <a:rPr lang="en-US"/>
            <a:t>Vscode</a:t>
          </a:r>
          <a:endParaRPr lang="zh-CN"/>
        </a:p>
      </dgm:t>
    </dgm:pt>
    <dgm:pt modelId="{E051D8CD-5EFB-4061-AB67-5F109C42D64C}" type="parTrans" cxnId="{8F96BE92-4C49-41B0-8098-8C1C7B7C8630}">
      <dgm:prSet/>
      <dgm:spPr/>
      <dgm:t>
        <a:bodyPr/>
        <a:lstStyle/>
        <a:p>
          <a:endParaRPr lang="zh-CN" altLang="en-US"/>
        </a:p>
      </dgm:t>
    </dgm:pt>
    <dgm:pt modelId="{7C3EE4EB-5F0E-4B7C-8197-CBDAC118369F}" type="sibTrans" cxnId="{8F96BE92-4C49-41B0-8098-8C1C7B7C8630}">
      <dgm:prSet/>
      <dgm:spPr/>
      <dgm:t>
        <a:bodyPr/>
        <a:lstStyle/>
        <a:p>
          <a:endParaRPr lang="zh-CN" altLang="en-US"/>
        </a:p>
      </dgm:t>
    </dgm:pt>
    <dgm:pt modelId="{6F04727C-D301-467C-9BF1-74DF76E83AB7}">
      <dgm:prSet/>
      <dgm:spPr/>
      <dgm:t>
        <a:bodyPr/>
        <a:lstStyle/>
        <a:p>
          <a:r>
            <a:rPr lang="en-US"/>
            <a:t>pycharm</a:t>
          </a:r>
          <a:endParaRPr lang="zh-CN"/>
        </a:p>
      </dgm:t>
    </dgm:pt>
    <dgm:pt modelId="{6A698827-EC71-43D3-9B1C-E5E4BE684EFC}" type="parTrans" cxnId="{51C35945-0970-4874-ABF2-E9010767626A}">
      <dgm:prSet/>
      <dgm:spPr/>
      <dgm:t>
        <a:bodyPr/>
        <a:lstStyle/>
        <a:p>
          <a:endParaRPr lang="zh-CN" altLang="en-US"/>
        </a:p>
      </dgm:t>
    </dgm:pt>
    <dgm:pt modelId="{BF0F48ED-1262-44D5-869B-90443CD06335}" type="sibTrans" cxnId="{51C35945-0970-4874-ABF2-E9010767626A}">
      <dgm:prSet/>
      <dgm:spPr/>
      <dgm:t>
        <a:bodyPr/>
        <a:lstStyle/>
        <a:p>
          <a:endParaRPr lang="zh-CN" altLang="en-US"/>
        </a:p>
      </dgm:t>
    </dgm:pt>
    <dgm:pt modelId="{BA340172-E028-4358-83DC-C6429CDF3F4C}" type="pres">
      <dgm:prSet presAssocID="{ABCA8254-C45D-488C-B78A-F029C928D923}" presName="linear" presStyleCnt="0">
        <dgm:presLayoutVars>
          <dgm:animLvl val="lvl"/>
          <dgm:resizeHandles val="exact"/>
        </dgm:presLayoutVars>
      </dgm:prSet>
      <dgm:spPr/>
    </dgm:pt>
    <dgm:pt modelId="{FC50DADE-345E-4576-BB1D-21AD329997BF}" type="pres">
      <dgm:prSet presAssocID="{F5258C88-C480-4974-88AF-EFA4D6FCB44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9DDDD09-FB1B-4F6B-B7CA-1B74873EC333}" type="pres">
      <dgm:prSet presAssocID="{050194E5-0CA0-4ECC-9012-EA1EAE290946}" presName="spacer" presStyleCnt="0"/>
      <dgm:spPr/>
    </dgm:pt>
    <dgm:pt modelId="{2EB2A0D4-D2CF-4564-B6EE-4DD5B5672EC5}" type="pres">
      <dgm:prSet presAssocID="{34345860-5E41-4B2F-9EC6-D6CDE20F5DB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ECDF61E-2A15-4D05-8A2F-4F310F6408CE}" type="pres">
      <dgm:prSet presAssocID="{A456E06F-7568-4A26-9155-DF9FA17B44F5}" presName="spacer" presStyleCnt="0"/>
      <dgm:spPr/>
    </dgm:pt>
    <dgm:pt modelId="{6C3A9BB1-D045-4F17-BAB4-37BDB9B6BC00}" type="pres">
      <dgm:prSet presAssocID="{38F3A15A-AE8C-48B1-828B-3F3E6C811B8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88B6620-1ED5-4638-8AAA-A2B6EA8FD029}" type="pres">
      <dgm:prSet presAssocID="{11AC1E68-FD3F-41C9-BA31-4882ACC65445}" presName="spacer" presStyleCnt="0"/>
      <dgm:spPr/>
    </dgm:pt>
    <dgm:pt modelId="{CA98DB97-4C80-47E6-A448-490836A9C423}" type="pres">
      <dgm:prSet presAssocID="{FF908CC3-AE51-4B13-9B39-0C380B95AFC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8800ED4-CAEC-4A14-A6EF-141603089D3D}" type="pres">
      <dgm:prSet presAssocID="{7C3EE4EB-5F0E-4B7C-8197-CBDAC118369F}" presName="spacer" presStyleCnt="0"/>
      <dgm:spPr/>
    </dgm:pt>
    <dgm:pt modelId="{E131F19D-D3A8-4094-8635-73FA60E1979E}" type="pres">
      <dgm:prSet presAssocID="{6F04727C-D301-467C-9BF1-74DF76E83AB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CDDD301-6534-47F8-9F10-8365D59ACBEA}" srcId="{ABCA8254-C45D-488C-B78A-F029C928D923}" destId="{F5258C88-C480-4974-88AF-EFA4D6FCB44B}" srcOrd="0" destOrd="0" parTransId="{00FBDC51-DA88-4520-9822-197063087D78}" sibTransId="{050194E5-0CA0-4ECC-9012-EA1EAE290946}"/>
    <dgm:cxn modelId="{200B3817-71FE-41B8-AA59-9BE1AFF51C0A}" srcId="{ABCA8254-C45D-488C-B78A-F029C928D923}" destId="{34345860-5E41-4B2F-9EC6-D6CDE20F5DBA}" srcOrd="1" destOrd="0" parTransId="{3E15D708-C5B2-4127-B35D-9BDB3B1A29FC}" sibTransId="{A456E06F-7568-4A26-9155-DF9FA17B44F5}"/>
    <dgm:cxn modelId="{D1B99626-7114-41AD-BFF8-21DDDD46C385}" srcId="{ABCA8254-C45D-488C-B78A-F029C928D923}" destId="{38F3A15A-AE8C-48B1-828B-3F3E6C811B88}" srcOrd="2" destOrd="0" parTransId="{26A42C0D-FCFC-42E6-85D1-FAA4F1E3B1B0}" sibTransId="{11AC1E68-FD3F-41C9-BA31-4882ACC65445}"/>
    <dgm:cxn modelId="{8636453D-86F8-4951-AE95-26FB54C0F249}" type="presOf" srcId="{ABCA8254-C45D-488C-B78A-F029C928D923}" destId="{BA340172-E028-4358-83DC-C6429CDF3F4C}" srcOrd="0" destOrd="0" presId="urn:microsoft.com/office/officeart/2005/8/layout/vList2"/>
    <dgm:cxn modelId="{51C35945-0970-4874-ABF2-E9010767626A}" srcId="{ABCA8254-C45D-488C-B78A-F029C928D923}" destId="{6F04727C-D301-467C-9BF1-74DF76E83AB7}" srcOrd="4" destOrd="0" parTransId="{6A698827-EC71-43D3-9B1C-E5E4BE684EFC}" sibTransId="{BF0F48ED-1262-44D5-869B-90443CD06335}"/>
    <dgm:cxn modelId="{3204E771-872B-4447-9BFD-742CEE7377A5}" type="presOf" srcId="{FF908CC3-AE51-4B13-9B39-0C380B95AFCD}" destId="{CA98DB97-4C80-47E6-A448-490836A9C423}" srcOrd="0" destOrd="0" presId="urn:microsoft.com/office/officeart/2005/8/layout/vList2"/>
    <dgm:cxn modelId="{1E3BA192-1B73-4295-BB3B-35222C1A8205}" type="presOf" srcId="{6F04727C-D301-467C-9BF1-74DF76E83AB7}" destId="{E131F19D-D3A8-4094-8635-73FA60E1979E}" srcOrd="0" destOrd="0" presId="urn:microsoft.com/office/officeart/2005/8/layout/vList2"/>
    <dgm:cxn modelId="{8F96BE92-4C49-41B0-8098-8C1C7B7C8630}" srcId="{ABCA8254-C45D-488C-B78A-F029C928D923}" destId="{FF908CC3-AE51-4B13-9B39-0C380B95AFCD}" srcOrd="3" destOrd="0" parTransId="{E051D8CD-5EFB-4061-AB67-5F109C42D64C}" sibTransId="{7C3EE4EB-5F0E-4B7C-8197-CBDAC118369F}"/>
    <dgm:cxn modelId="{F52AD69C-221D-491E-A90A-39096B717118}" type="presOf" srcId="{34345860-5E41-4B2F-9EC6-D6CDE20F5DBA}" destId="{2EB2A0D4-D2CF-4564-B6EE-4DD5B5672EC5}" srcOrd="0" destOrd="0" presId="urn:microsoft.com/office/officeart/2005/8/layout/vList2"/>
    <dgm:cxn modelId="{740B16B8-719B-4A42-8AA6-5245E4574518}" type="presOf" srcId="{38F3A15A-AE8C-48B1-828B-3F3E6C811B88}" destId="{6C3A9BB1-D045-4F17-BAB4-37BDB9B6BC00}" srcOrd="0" destOrd="0" presId="urn:microsoft.com/office/officeart/2005/8/layout/vList2"/>
    <dgm:cxn modelId="{29B028F3-ED4C-4297-9AB1-E3DBD5B67E29}" type="presOf" srcId="{F5258C88-C480-4974-88AF-EFA4D6FCB44B}" destId="{FC50DADE-345E-4576-BB1D-21AD329997BF}" srcOrd="0" destOrd="0" presId="urn:microsoft.com/office/officeart/2005/8/layout/vList2"/>
    <dgm:cxn modelId="{13F464DD-235A-4FB8-A101-3F58C6DAD7B6}" type="presParOf" srcId="{BA340172-E028-4358-83DC-C6429CDF3F4C}" destId="{FC50DADE-345E-4576-BB1D-21AD329997BF}" srcOrd="0" destOrd="0" presId="urn:microsoft.com/office/officeart/2005/8/layout/vList2"/>
    <dgm:cxn modelId="{D68CBD4F-2BD2-4191-B621-66542EFD5D32}" type="presParOf" srcId="{BA340172-E028-4358-83DC-C6429CDF3F4C}" destId="{19DDDD09-FB1B-4F6B-B7CA-1B74873EC333}" srcOrd="1" destOrd="0" presId="urn:microsoft.com/office/officeart/2005/8/layout/vList2"/>
    <dgm:cxn modelId="{ED97CE15-C51A-4172-AF80-2FDA93D3DA8E}" type="presParOf" srcId="{BA340172-E028-4358-83DC-C6429CDF3F4C}" destId="{2EB2A0D4-D2CF-4564-B6EE-4DD5B5672EC5}" srcOrd="2" destOrd="0" presId="urn:microsoft.com/office/officeart/2005/8/layout/vList2"/>
    <dgm:cxn modelId="{D3C71B37-AC4C-4A19-BFC7-A07C294D8E99}" type="presParOf" srcId="{BA340172-E028-4358-83DC-C6429CDF3F4C}" destId="{DECDF61E-2A15-4D05-8A2F-4F310F6408CE}" srcOrd="3" destOrd="0" presId="urn:microsoft.com/office/officeart/2005/8/layout/vList2"/>
    <dgm:cxn modelId="{110EBD30-A41E-4B7B-9910-6982149C5542}" type="presParOf" srcId="{BA340172-E028-4358-83DC-C6429CDF3F4C}" destId="{6C3A9BB1-D045-4F17-BAB4-37BDB9B6BC00}" srcOrd="4" destOrd="0" presId="urn:microsoft.com/office/officeart/2005/8/layout/vList2"/>
    <dgm:cxn modelId="{C03273E2-3E56-41EC-B5A6-10539AD6AC43}" type="presParOf" srcId="{BA340172-E028-4358-83DC-C6429CDF3F4C}" destId="{388B6620-1ED5-4638-8AAA-A2B6EA8FD029}" srcOrd="5" destOrd="0" presId="urn:microsoft.com/office/officeart/2005/8/layout/vList2"/>
    <dgm:cxn modelId="{61029343-7666-4FFE-93E3-9EE66DFE9A4F}" type="presParOf" srcId="{BA340172-E028-4358-83DC-C6429CDF3F4C}" destId="{CA98DB97-4C80-47E6-A448-490836A9C423}" srcOrd="6" destOrd="0" presId="urn:microsoft.com/office/officeart/2005/8/layout/vList2"/>
    <dgm:cxn modelId="{18B9E040-AE4F-4EC8-A902-71FD337C963B}" type="presParOf" srcId="{BA340172-E028-4358-83DC-C6429CDF3F4C}" destId="{18800ED4-CAEC-4A14-A6EF-141603089D3D}" srcOrd="7" destOrd="0" presId="urn:microsoft.com/office/officeart/2005/8/layout/vList2"/>
    <dgm:cxn modelId="{32ED329B-CEF9-4002-89E7-C39627D40FDF}" type="presParOf" srcId="{BA340172-E028-4358-83DC-C6429CDF3F4C}" destId="{E131F19D-D3A8-4094-8635-73FA60E1979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0DADE-345E-4576-BB1D-21AD329997BF}">
      <dsp:nvSpPr>
        <dsp:cNvPr id="0" name=""/>
        <dsp:cNvSpPr/>
      </dsp:nvSpPr>
      <dsp:spPr>
        <a:xfrm>
          <a:off x="0" y="4000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Jupyternotebook</a:t>
          </a:r>
          <a:endParaRPr lang="zh-CN" sz="3000" kern="1200"/>
        </a:p>
      </dsp:txBody>
      <dsp:txXfrm>
        <a:off x="35125" y="75130"/>
        <a:ext cx="9988149" cy="649299"/>
      </dsp:txXfrm>
    </dsp:sp>
    <dsp:sp modelId="{2EB2A0D4-D2CF-4564-B6EE-4DD5B5672EC5}">
      <dsp:nvSpPr>
        <dsp:cNvPr id="0" name=""/>
        <dsp:cNvSpPr/>
      </dsp:nvSpPr>
      <dsp:spPr>
        <a:xfrm>
          <a:off x="0" y="84595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Jupyter-lab</a:t>
          </a:r>
          <a:endParaRPr lang="zh-CN" sz="3000" kern="1200"/>
        </a:p>
      </dsp:txBody>
      <dsp:txXfrm>
        <a:off x="35125" y="881080"/>
        <a:ext cx="9988149" cy="649299"/>
      </dsp:txXfrm>
    </dsp:sp>
    <dsp:sp modelId="{6C3A9BB1-D045-4F17-BAB4-37BDB9B6BC00}">
      <dsp:nvSpPr>
        <dsp:cNvPr id="0" name=""/>
        <dsp:cNvSpPr/>
      </dsp:nvSpPr>
      <dsp:spPr>
        <a:xfrm>
          <a:off x="0" y="1651904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Spyder</a:t>
          </a:r>
          <a:endParaRPr lang="zh-CN" sz="3000" kern="1200"/>
        </a:p>
      </dsp:txBody>
      <dsp:txXfrm>
        <a:off x="35125" y="1687029"/>
        <a:ext cx="9988149" cy="649299"/>
      </dsp:txXfrm>
    </dsp:sp>
    <dsp:sp modelId="{CA98DB97-4C80-47E6-A448-490836A9C423}">
      <dsp:nvSpPr>
        <dsp:cNvPr id="0" name=""/>
        <dsp:cNvSpPr/>
      </dsp:nvSpPr>
      <dsp:spPr>
        <a:xfrm>
          <a:off x="0" y="245785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Vscode</a:t>
          </a:r>
          <a:endParaRPr lang="zh-CN" sz="3000" kern="1200"/>
        </a:p>
      </dsp:txBody>
      <dsp:txXfrm>
        <a:off x="35125" y="2492980"/>
        <a:ext cx="9988149" cy="649299"/>
      </dsp:txXfrm>
    </dsp:sp>
    <dsp:sp modelId="{E131F19D-D3A8-4094-8635-73FA60E1979E}">
      <dsp:nvSpPr>
        <dsp:cNvPr id="0" name=""/>
        <dsp:cNvSpPr/>
      </dsp:nvSpPr>
      <dsp:spPr>
        <a:xfrm>
          <a:off x="0" y="326380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pycharm</a:t>
          </a:r>
          <a:endParaRPr lang="zh-CN" sz="3000" kern="1200"/>
        </a:p>
      </dsp:txBody>
      <dsp:txXfrm>
        <a:off x="35125" y="3298930"/>
        <a:ext cx="9988149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794019-C389-47BD-BCC9-3ED403268D3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4019-C389-47BD-BCC9-3ED403268D3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794019-C389-47BD-BCC9-3ED403268D3E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6C3203-D15B-4860-BF8D-230E2983494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anaconda/archive/" TargetMode="External"/><Relationship Id="rId2" Type="http://schemas.openxmlformats.org/officeDocument/2006/relationships/hyperlink" Target="https://mirrors.tuna.tsinghua.edu.cn/help/anacond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o.anaconda.com/archiv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fd.uci.edu/~gohlke/pythonlibs/#openc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  <a:r>
              <a:rPr lang="en-US" altLang="zh-CN" dirty="0"/>
              <a:t>-</a:t>
            </a:r>
            <a:r>
              <a:rPr lang="zh-CN" altLang="en-US" dirty="0"/>
              <a:t>环境安装配置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李石峰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638CE-7A1D-422D-B9EA-2C56815A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EC6C9-2DEF-496B-A3AA-43D0485F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0E24A1-AF48-45C9-AF3A-3FF0DAD9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85" y="1737360"/>
            <a:ext cx="9144792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47964-6B49-495E-AB7C-CD298152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工具实用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093CB8-FA83-4683-8E85-931725896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80915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83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1506B-93E2-4936-B3BF-2C660066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00537-A7E6-4646-97AB-A7FAB212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you finished the installation, you can see from the start menu:</a:t>
            </a:r>
          </a:p>
          <a:p>
            <a:endParaRPr lang="zh-CN" altLang="en-US" dirty="0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7AC4A421-6879-4EC0-A57F-A1F3A4397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78" y="2417075"/>
            <a:ext cx="2972166" cy="380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85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E8E1D-80F0-41DC-91C1-BBAF9646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notebook in the browser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23883-C51D-4BB6-BAAD-DC9ACFD9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577BA80F-5FBF-4176-A822-5F92807E6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7" y="1923045"/>
            <a:ext cx="6537325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49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99D99-BBE3-4F7A-BC19-91E0B970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D3F97-04C7-464D-BD5A-814E434FE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click new --&gt; python3, coding can be bega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</a:p>
          <a:p>
            <a:endParaRPr lang="zh-CN" altLang="en-US" dirty="0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754DCAE6-DCEE-4E26-AAA9-76C05D884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70" y="2140850"/>
            <a:ext cx="6997700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63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5EB1-6E12-4A5D-A050-0A4E2DA2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68AF1-86F0-427C-B767-A04B8976A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the python code, begin your programming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DA7F35-C345-4A7C-871C-FA0E2374D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2232131"/>
            <a:ext cx="7497041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75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5F5CA-F3F2-41F9-8ED3-3F599049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Spyder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99D75-4911-42CE-8B18-A45B6F173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 menu, click </a:t>
            </a:r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spyder</a:t>
            </a:r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grpSp>
        <p:nvGrpSpPr>
          <p:cNvPr id="4" name="组合 7">
            <a:extLst>
              <a:ext uri="{FF2B5EF4-FFF2-40B4-BE49-F238E27FC236}">
                <a16:creationId xmlns:a16="http://schemas.microsoft.com/office/drawing/2014/main" id="{8F107360-A9C4-4051-B51F-BBF225A097F9}"/>
              </a:ext>
            </a:extLst>
          </p:cNvPr>
          <p:cNvGrpSpPr>
            <a:grpSpLocks/>
          </p:cNvGrpSpPr>
          <p:nvPr/>
        </p:nvGrpSpPr>
        <p:grpSpPr bwMode="auto">
          <a:xfrm>
            <a:off x="4163060" y="1845734"/>
            <a:ext cx="3335020" cy="4270586"/>
            <a:chOff x="3692" y="4076"/>
            <a:chExt cx="4647" cy="5940"/>
          </a:xfrm>
        </p:grpSpPr>
        <p:pic>
          <p:nvPicPr>
            <p:cNvPr id="5" name="图片 5">
              <a:extLst>
                <a:ext uri="{FF2B5EF4-FFF2-40B4-BE49-F238E27FC236}">
                  <a16:creationId xmlns:a16="http://schemas.microsoft.com/office/drawing/2014/main" id="{D9BDF2F9-798E-4666-BF9D-3F9F09653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" y="4076"/>
              <a:ext cx="4647" cy="5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AA4AE70-DCA5-4540-8B11-A871B0CA00D0}"/>
                </a:ext>
              </a:extLst>
            </p:cNvPr>
            <p:cNvSpPr/>
            <p:nvPr/>
          </p:nvSpPr>
          <p:spPr>
            <a:xfrm>
              <a:off x="4484" y="9248"/>
              <a:ext cx="3742" cy="683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</p:spTree>
    <p:extLst>
      <p:ext uri="{BB962C8B-B14F-4D97-AF65-F5344CB8AC3E}">
        <p14:creationId xmlns:p14="http://schemas.microsoft.com/office/powerpoint/2010/main" val="45217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52E9B-F325-43AF-8DDB-600DD79A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20949-88D6-4151-825D-ADDD1FA67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0E69F2-DCB1-46FF-90CE-E44552B8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95" y="1690794"/>
            <a:ext cx="778827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3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8E9D0-B1AB-45EF-BD98-E6125DE9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59DA8-3448-4542-B866-CFE5E230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4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C48B9-FA61-47F1-98E4-B50B3BEC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下载网址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36ED3-45FB-4795-A820-91785E24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清华镜像：</a:t>
            </a:r>
            <a:r>
              <a:rPr lang="en-US" altLang="zh-CN" dirty="0">
                <a:hlinkClick r:id="rId2"/>
              </a:rPr>
              <a:t>https://mirrors.tuna.tsinghua.edu.cn/help/anaconda/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Anaconda</a:t>
            </a:r>
            <a:r>
              <a:rPr lang="zh-CN" altLang="en-US" dirty="0">
                <a:hlinkClick r:id="rId3"/>
              </a:rPr>
              <a:t>各种版本：</a:t>
            </a:r>
            <a:r>
              <a:rPr lang="en-US" altLang="zh-CN" dirty="0">
                <a:hlinkClick r:id="rId3"/>
              </a:rPr>
              <a:t>https://mirrors.tuna.tsinghua.edu.cn/anaconda/archive/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官网：</a:t>
            </a:r>
            <a:r>
              <a:rPr lang="en-US" altLang="zh-CN" dirty="0">
                <a:hlinkClick r:id="rId4"/>
              </a:rPr>
              <a:t>https://repo.anaconda.com/archive/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45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4DDD8-ADF5-40E4-91D6-F8DB76F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版本选择</a:t>
            </a:r>
            <a:r>
              <a:rPr lang="en-US" altLang="zh-CN" dirty="0"/>
              <a:t>-mac/</a:t>
            </a:r>
            <a:r>
              <a:rPr lang="en-US" altLang="zh-CN" dirty="0" err="1"/>
              <a:t>linux</a:t>
            </a:r>
            <a:r>
              <a:rPr lang="en-US" altLang="zh-CN" dirty="0"/>
              <a:t>/64/32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59ADD-54BE-4702-A2B7-8AAADD1D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95353E-9C48-4D7B-BD3F-11637130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15" y="1737360"/>
            <a:ext cx="8076169" cy="45260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6B55040-32D1-4B6B-8556-0531A5A65BEC}"/>
              </a:ext>
            </a:extLst>
          </p:cNvPr>
          <p:cNvSpPr/>
          <p:nvPr/>
        </p:nvSpPr>
        <p:spPr>
          <a:xfrm>
            <a:off x="2388637" y="6036906"/>
            <a:ext cx="2491273" cy="226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8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2CB09-77D1-4ABD-BA50-97F2B53D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93650-ADDB-4BFA-AE2D-273EDCAEA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51A919-5447-4812-83D5-6F6888665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30" y="2291715"/>
            <a:ext cx="3779838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029F1E-2C81-40A5-A7A8-1E4BEEFF0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2291715"/>
            <a:ext cx="3803650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62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265F6-4BD0-4166-8F7B-F4968179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C6357-8412-43DD-836D-6AECE96ED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07C44F-DE66-4027-AFED-4A9889EB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2286635"/>
            <a:ext cx="37814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9B6712-F41C-4192-9245-9E36D5A23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740" y="2283249"/>
            <a:ext cx="38179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0A20D6-D73B-4954-A63C-BB3911D3AE68}"/>
              </a:ext>
            </a:extLst>
          </p:cNvPr>
          <p:cNvSpPr/>
          <p:nvPr/>
        </p:nvSpPr>
        <p:spPr>
          <a:xfrm>
            <a:off x="6096000" y="2985796"/>
            <a:ext cx="3486539" cy="811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8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2BA86-1E7F-4660-876C-5656B5C2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68406-D4D4-47A5-91A4-D2EF35F5B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E90452-7873-499F-A8D6-FAB5542F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85" y="2280127"/>
            <a:ext cx="3773488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1E5C9A51-C85C-4558-89D4-BA24299E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0" y="2280126"/>
            <a:ext cx="3817938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B3990AD6-08B2-44C8-AF87-DE7C87F59FA8}"/>
              </a:ext>
            </a:extLst>
          </p:cNvPr>
          <p:cNvSpPr/>
          <p:nvPr/>
        </p:nvSpPr>
        <p:spPr>
          <a:xfrm>
            <a:off x="7762240" y="4724400"/>
            <a:ext cx="2039938" cy="6120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3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C07DA-7DBD-4BE8-97D7-44FC896E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C4E62-A596-450D-96AA-6F7D5A10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B64A1560-12C6-432F-97A5-0A8B80943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27" y="1766209"/>
            <a:ext cx="3168895" cy="40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7638A5-C78A-4201-AD25-042DFCE7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254" y="1799875"/>
            <a:ext cx="8046718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5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02594-CBFD-446E-A7C3-3F5B408A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Opencv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36522-4F96-4C20-8C74-06FF3A82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在线安装</a:t>
            </a:r>
            <a:endParaRPr lang="en-US" altLang="zh-CN" dirty="0"/>
          </a:p>
          <a:p>
            <a:r>
              <a:rPr lang="zh-CN" altLang="en-US" dirty="0"/>
              <a:t>打开</a:t>
            </a:r>
            <a:r>
              <a:rPr lang="en-US" altLang="zh-CN" dirty="0" err="1"/>
              <a:t>cmd</a:t>
            </a:r>
            <a:r>
              <a:rPr lang="zh-CN" altLang="en-US" dirty="0"/>
              <a:t>窗口，或者</a:t>
            </a:r>
            <a:r>
              <a:rPr lang="en-US" altLang="zh-CN" dirty="0"/>
              <a:t>anaconda </a:t>
            </a:r>
            <a:r>
              <a:rPr lang="zh-CN" altLang="en-US" dirty="0"/>
              <a:t>窗口，输入：</a:t>
            </a:r>
            <a:endParaRPr lang="en-US" altLang="zh-CN" dirty="0"/>
          </a:p>
          <a:p>
            <a:r>
              <a:rPr lang="en-US" altLang="zh-CN"/>
              <a:t>pip </a:t>
            </a:r>
            <a:r>
              <a:rPr lang="en-US" altLang="zh-CN" dirty="0"/>
              <a:t>install </a:t>
            </a:r>
            <a:r>
              <a:rPr lang="en-US" altLang="zh-CN" dirty="0" err="1"/>
              <a:t>opencv</a:t>
            </a:r>
            <a:r>
              <a:rPr lang="en-US" altLang="zh-CN" dirty="0"/>
              <a:t>-python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1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78F6A-245D-41CD-AFE0-9AD8A811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Opencv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C42ED-D17B-49DC-8AC8-45B1035D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27863" cy="4023360"/>
          </a:xfrm>
        </p:spPr>
        <p:txBody>
          <a:bodyPr/>
          <a:lstStyle/>
          <a:p>
            <a:r>
              <a:rPr lang="zh-CN" altLang="en-US" dirty="0"/>
              <a:t>离线安装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https://www.lfd.uci.edu/~gohlke/pythonlibs/#opencv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的版本</a:t>
            </a:r>
            <a:endParaRPr lang="en-US" altLang="zh-CN" dirty="0"/>
          </a:p>
          <a:p>
            <a:r>
              <a:rPr lang="zh-CN" altLang="en-US" dirty="0"/>
              <a:t>操作系统位数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cmd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C7254E"/>
                </a:solidFill>
                <a:effectLst/>
                <a:latin typeface="Source Code Pro"/>
              </a:rPr>
              <a:t>pip3 install </a:t>
            </a:r>
            <a:r>
              <a:rPr lang="en-US" altLang="zh-CN" b="0" i="0" dirty="0" err="1">
                <a:solidFill>
                  <a:srgbClr val="C7254E"/>
                </a:solidFill>
                <a:effectLst/>
                <a:latin typeface="Source Code Pro"/>
              </a:rPr>
              <a:t>whl</a:t>
            </a:r>
            <a:r>
              <a:rPr lang="zh-CN" altLang="en-US" b="0" i="0" dirty="0">
                <a:solidFill>
                  <a:srgbClr val="C7254E"/>
                </a:solidFill>
                <a:effectLst/>
                <a:latin typeface="Source Code Pro"/>
              </a:rPr>
              <a:t>文件名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7760A9-5EF7-4EE3-8AC1-42FA381C8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431" y="1281334"/>
            <a:ext cx="5639289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7376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168</Words>
  <Application>Microsoft Office PowerPoint</Application>
  <PresentationFormat>宽屏</PresentationFormat>
  <Paragraphs>37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Source Code Pro</vt:lpstr>
      <vt:lpstr>Calibri</vt:lpstr>
      <vt:lpstr>Calibri Light</vt:lpstr>
      <vt:lpstr>回顾</vt:lpstr>
      <vt:lpstr>机器学习-环境安装配置</vt:lpstr>
      <vt:lpstr>下载网址</vt:lpstr>
      <vt:lpstr>版本选择-mac/linux/64/32</vt:lpstr>
      <vt:lpstr>PowerPoint 演示文稿</vt:lpstr>
      <vt:lpstr>PowerPoint 演示文稿</vt:lpstr>
      <vt:lpstr>PowerPoint 演示文稿</vt:lpstr>
      <vt:lpstr>验证</vt:lpstr>
      <vt:lpstr>Opencv安装</vt:lpstr>
      <vt:lpstr>Opencv安装</vt:lpstr>
      <vt:lpstr>验证</vt:lpstr>
      <vt:lpstr>工具实用</vt:lpstr>
      <vt:lpstr>Jupyter </vt:lpstr>
      <vt:lpstr>notebook in the browser</vt:lpstr>
      <vt:lpstr>PowerPoint 演示文稿</vt:lpstr>
      <vt:lpstr>PowerPoint 演示文稿</vt:lpstr>
      <vt:lpstr>Spyder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max</dc:creator>
  <cp:lastModifiedBy>li max</cp:lastModifiedBy>
  <cp:revision>50</cp:revision>
  <dcterms:created xsi:type="dcterms:W3CDTF">2021-01-24T14:27:00Z</dcterms:created>
  <dcterms:modified xsi:type="dcterms:W3CDTF">2021-03-14T08:16:55Z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2052-10.8.0.5874</vt:lpwstr>
  </property>
</Properties>
</file>