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4" r:id="rId3"/>
    <p:sldId id="295" r:id="rId4"/>
    <p:sldId id="305" r:id="rId5"/>
    <p:sldId id="306" r:id="rId6"/>
    <p:sldId id="297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299" r:id="rId16"/>
    <p:sldId id="300" r:id="rId17"/>
    <p:sldId id="301" r:id="rId18"/>
    <p:sldId id="302" r:id="rId19"/>
    <p:sldId id="304" r:id="rId20"/>
    <p:sldId id="303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CD129-B829-45DF-81EA-15F9EF8905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2E7BA23-B68C-45F7-A4CA-AD483922AEAE}">
      <dgm:prSet/>
      <dgm:spPr/>
      <dgm:t>
        <a:bodyPr/>
        <a:lstStyle/>
        <a:p>
          <a:r>
            <a:rPr lang="zh-CN"/>
            <a:t>回归</a:t>
          </a:r>
        </a:p>
      </dgm:t>
    </dgm:pt>
    <dgm:pt modelId="{841E2FFB-846C-4374-9DE1-69DCF0F90630}" type="parTrans" cxnId="{0EAA1941-CCB6-4800-B35E-6F12DF607031}">
      <dgm:prSet/>
      <dgm:spPr/>
      <dgm:t>
        <a:bodyPr/>
        <a:lstStyle/>
        <a:p>
          <a:endParaRPr lang="zh-CN" altLang="en-US"/>
        </a:p>
      </dgm:t>
    </dgm:pt>
    <dgm:pt modelId="{D04EABB2-DC38-420F-A1B0-B8DFE4A74266}" type="sibTrans" cxnId="{0EAA1941-CCB6-4800-B35E-6F12DF607031}">
      <dgm:prSet/>
      <dgm:spPr/>
      <dgm:t>
        <a:bodyPr/>
        <a:lstStyle/>
        <a:p>
          <a:endParaRPr lang="zh-CN" altLang="en-US"/>
        </a:p>
      </dgm:t>
    </dgm:pt>
    <dgm:pt modelId="{285B4D53-888F-45CE-9190-0E27128C9D02}">
      <dgm:prSet/>
      <dgm:spPr/>
      <dgm:t>
        <a:bodyPr/>
        <a:lstStyle/>
        <a:p>
          <a:r>
            <a:rPr lang="zh-CN"/>
            <a:t>分类</a:t>
          </a:r>
        </a:p>
      </dgm:t>
    </dgm:pt>
    <dgm:pt modelId="{5B4428D3-8092-45B8-BEA1-6BEFAD0052E5}" type="parTrans" cxnId="{614F61E1-E8FE-4799-B80A-427A0E463D74}">
      <dgm:prSet/>
      <dgm:spPr/>
      <dgm:t>
        <a:bodyPr/>
        <a:lstStyle/>
        <a:p>
          <a:endParaRPr lang="zh-CN" altLang="en-US"/>
        </a:p>
      </dgm:t>
    </dgm:pt>
    <dgm:pt modelId="{7B4E8E41-19BF-4485-8DEB-34A4F680D73F}" type="sibTrans" cxnId="{614F61E1-E8FE-4799-B80A-427A0E463D74}">
      <dgm:prSet/>
      <dgm:spPr/>
      <dgm:t>
        <a:bodyPr/>
        <a:lstStyle/>
        <a:p>
          <a:endParaRPr lang="zh-CN" altLang="en-US"/>
        </a:p>
      </dgm:t>
    </dgm:pt>
    <dgm:pt modelId="{D26B53C5-088E-4BB8-AD4C-5C1EB74E06FA}" type="pres">
      <dgm:prSet presAssocID="{EBCCD129-B829-45DF-81EA-15F9EF89057C}" presName="linear" presStyleCnt="0">
        <dgm:presLayoutVars>
          <dgm:animLvl val="lvl"/>
          <dgm:resizeHandles val="exact"/>
        </dgm:presLayoutVars>
      </dgm:prSet>
      <dgm:spPr/>
    </dgm:pt>
    <dgm:pt modelId="{4BACE07C-A363-488E-A057-F0B96BEA1012}" type="pres">
      <dgm:prSet presAssocID="{B2E7BA23-B68C-45F7-A4CA-AD483922AE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70E729-41E9-4558-B7B4-E5F3DD883607}" type="pres">
      <dgm:prSet presAssocID="{D04EABB2-DC38-420F-A1B0-B8DFE4A74266}" presName="spacer" presStyleCnt="0"/>
      <dgm:spPr/>
    </dgm:pt>
    <dgm:pt modelId="{48D12FC3-5ABA-4303-9F69-EAB78A05945B}" type="pres">
      <dgm:prSet presAssocID="{285B4D53-888F-45CE-9190-0E27128C9D0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AA1941-CCB6-4800-B35E-6F12DF607031}" srcId="{EBCCD129-B829-45DF-81EA-15F9EF89057C}" destId="{B2E7BA23-B68C-45F7-A4CA-AD483922AEAE}" srcOrd="0" destOrd="0" parTransId="{841E2FFB-846C-4374-9DE1-69DCF0F90630}" sibTransId="{D04EABB2-DC38-420F-A1B0-B8DFE4A74266}"/>
    <dgm:cxn modelId="{04741644-B235-40E4-B74F-EE0B23E2D365}" type="presOf" srcId="{EBCCD129-B829-45DF-81EA-15F9EF89057C}" destId="{D26B53C5-088E-4BB8-AD4C-5C1EB74E06FA}" srcOrd="0" destOrd="0" presId="urn:microsoft.com/office/officeart/2005/8/layout/vList2"/>
    <dgm:cxn modelId="{614F61E1-E8FE-4799-B80A-427A0E463D74}" srcId="{EBCCD129-B829-45DF-81EA-15F9EF89057C}" destId="{285B4D53-888F-45CE-9190-0E27128C9D02}" srcOrd="1" destOrd="0" parTransId="{5B4428D3-8092-45B8-BEA1-6BEFAD0052E5}" sibTransId="{7B4E8E41-19BF-4485-8DEB-34A4F680D73F}"/>
    <dgm:cxn modelId="{3D4F38F6-01ED-402B-A24A-824FFBD72949}" type="presOf" srcId="{B2E7BA23-B68C-45F7-A4CA-AD483922AEAE}" destId="{4BACE07C-A363-488E-A057-F0B96BEA1012}" srcOrd="0" destOrd="0" presId="urn:microsoft.com/office/officeart/2005/8/layout/vList2"/>
    <dgm:cxn modelId="{9480F0F9-7ECA-4E04-BF4B-9F067816ADC7}" type="presOf" srcId="{285B4D53-888F-45CE-9190-0E27128C9D02}" destId="{48D12FC3-5ABA-4303-9F69-EAB78A05945B}" srcOrd="0" destOrd="0" presId="urn:microsoft.com/office/officeart/2005/8/layout/vList2"/>
    <dgm:cxn modelId="{870299B5-0ECE-47A8-8227-06AC49739CA7}" type="presParOf" srcId="{D26B53C5-088E-4BB8-AD4C-5C1EB74E06FA}" destId="{4BACE07C-A363-488E-A057-F0B96BEA1012}" srcOrd="0" destOrd="0" presId="urn:microsoft.com/office/officeart/2005/8/layout/vList2"/>
    <dgm:cxn modelId="{310E6953-F6FD-43F9-9537-93C735D77255}" type="presParOf" srcId="{D26B53C5-088E-4BB8-AD4C-5C1EB74E06FA}" destId="{E470E729-41E9-4558-B7B4-E5F3DD883607}" srcOrd="1" destOrd="0" presId="urn:microsoft.com/office/officeart/2005/8/layout/vList2"/>
    <dgm:cxn modelId="{B24FCA18-5550-415D-BAA5-F9A7B25A5C40}" type="presParOf" srcId="{D26B53C5-088E-4BB8-AD4C-5C1EB74E06FA}" destId="{48D12FC3-5ABA-4303-9F69-EAB78A05945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68A9E-A805-4BB0-B7FD-46D4373A5B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BB5E074-7E92-4314-830E-C21EEBCBC3B0}">
      <dgm:prSet/>
      <dgm:spPr/>
      <dgm:t>
        <a:bodyPr/>
        <a:lstStyle/>
        <a:p>
          <a:r>
            <a:rPr lang="zh-CN"/>
            <a:t>回归（</a:t>
          </a:r>
          <a:r>
            <a:rPr lang="en-US"/>
            <a:t>regression</a:t>
          </a:r>
          <a:r>
            <a:rPr lang="zh-CN"/>
            <a:t>）</a:t>
          </a:r>
        </a:p>
      </dgm:t>
    </dgm:pt>
    <dgm:pt modelId="{95790D06-0768-4754-AC68-DD58F57456AA}" type="parTrans" cxnId="{8BE30C45-EF64-47BD-A8F2-028236913085}">
      <dgm:prSet/>
      <dgm:spPr/>
      <dgm:t>
        <a:bodyPr/>
        <a:lstStyle/>
        <a:p>
          <a:endParaRPr lang="zh-CN" altLang="en-US"/>
        </a:p>
      </dgm:t>
    </dgm:pt>
    <dgm:pt modelId="{FFC4D3D6-B71E-46EF-8E5F-DCE6D194F4D9}" type="sibTrans" cxnId="{8BE30C45-EF64-47BD-A8F2-028236913085}">
      <dgm:prSet/>
      <dgm:spPr/>
      <dgm:t>
        <a:bodyPr/>
        <a:lstStyle/>
        <a:p>
          <a:endParaRPr lang="zh-CN" altLang="en-US"/>
        </a:p>
      </dgm:t>
    </dgm:pt>
    <dgm:pt modelId="{81103E63-07E2-419E-9242-B7D955C48218}">
      <dgm:prSet/>
      <dgm:spPr/>
      <dgm:t>
        <a:bodyPr/>
        <a:lstStyle/>
        <a:p>
          <a:r>
            <a:rPr lang="zh-CN" dirty="0"/>
            <a:t>预测值为连续数值类型（</a:t>
          </a:r>
          <a:r>
            <a:rPr lang="en-US" dirty="0"/>
            <a:t>continuous numerical variable</a:t>
          </a:r>
          <a:r>
            <a:rPr lang="zh-CN" dirty="0"/>
            <a:t>）</a:t>
          </a:r>
        </a:p>
      </dgm:t>
    </dgm:pt>
    <dgm:pt modelId="{4EBB3270-401A-49B4-BB0B-DA4EC591B1D3}" type="parTrans" cxnId="{0036E203-70E2-4898-992B-39EF3643912D}">
      <dgm:prSet/>
      <dgm:spPr/>
      <dgm:t>
        <a:bodyPr/>
        <a:lstStyle/>
        <a:p>
          <a:endParaRPr lang="zh-CN" altLang="en-US"/>
        </a:p>
      </dgm:t>
    </dgm:pt>
    <dgm:pt modelId="{1D5A804E-39D0-410F-8121-4DD4F9A6A736}" type="sibTrans" cxnId="{0036E203-70E2-4898-992B-39EF3643912D}">
      <dgm:prSet/>
      <dgm:spPr/>
      <dgm:t>
        <a:bodyPr/>
        <a:lstStyle/>
        <a:p>
          <a:endParaRPr lang="zh-CN" altLang="en-US"/>
        </a:p>
      </dgm:t>
    </dgm:pt>
    <dgm:pt modelId="{79CF8FC0-2DCC-4DCA-9429-D7C616163D94}">
      <dgm:prSet/>
      <dgm:spPr/>
      <dgm:t>
        <a:bodyPr/>
        <a:lstStyle/>
        <a:p>
          <a:r>
            <a:rPr lang="zh-CN" dirty="0"/>
            <a:t>房价、降雨量</a:t>
          </a:r>
        </a:p>
      </dgm:t>
    </dgm:pt>
    <dgm:pt modelId="{E4E64B91-BD00-48C7-85EB-B5DECEC91603}" type="parTrans" cxnId="{0C367DEC-D020-4779-ACF4-47B1CE0AAE28}">
      <dgm:prSet/>
      <dgm:spPr/>
      <dgm:t>
        <a:bodyPr/>
        <a:lstStyle/>
        <a:p>
          <a:endParaRPr lang="zh-CN" altLang="en-US"/>
        </a:p>
      </dgm:t>
    </dgm:pt>
    <dgm:pt modelId="{586B7994-50B3-4477-A5B8-6DB9D3A73896}" type="sibTrans" cxnId="{0C367DEC-D020-4779-ACF4-47B1CE0AAE28}">
      <dgm:prSet/>
      <dgm:spPr/>
      <dgm:t>
        <a:bodyPr/>
        <a:lstStyle/>
        <a:p>
          <a:endParaRPr lang="zh-CN" altLang="en-US"/>
        </a:p>
      </dgm:t>
    </dgm:pt>
    <dgm:pt modelId="{CE751120-D70B-43E8-BEDA-F887C6A2EEE0}">
      <dgm:prSet/>
      <dgm:spPr/>
      <dgm:t>
        <a:bodyPr/>
        <a:lstStyle/>
        <a:p>
          <a:r>
            <a:rPr lang="zh-CN"/>
            <a:t>分类（</a:t>
          </a:r>
          <a:r>
            <a:rPr lang="en-US"/>
            <a:t>classification</a:t>
          </a:r>
          <a:r>
            <a:rPr lang="zh-CN"/>
            <a:t>）</a:t>
          </a:r>
        </a:p>
      </dgm:t>
    </dgm:pt>
    <dgm:pt modelId="{AAFD1473-B216-4CB7-9E7E-276200200698}" type="parTrans" cxnId="{6ED7C214-88A7-4381-8FF0-9B90C5A78A1D}">
      <dgm:prSet/>
      <dgm:spPr/>
      <dgm:t>
        <a:bodyPr/>
        <a:lstStyle/>
        <a:p>
          <a:endParaRPr lang="zh-CN" altLang="en-US"/>
        </a:p>
      </dgm:t>
    </dgm:pt>
    <dgm:pt modelId="{E90AE15F-E963-42B2-8361-739A9D72372A}" type="sibTrans" cxnId="{6ED7C214-88A7-4381-8FF0-9B90C5A78A1D}">
      <dgm:prSet/>
      <dgm:spPr/>
      <dgm:t>
        <a:bodyPr/>
        <a:lstStyle/>
        <a:p>
          <a:endParaRPr lang="zh-CN" altLang="en-US"/>
        </a:p>
      </dgm:t>
    </dgm:pt>
    <dgm:pt modelId="{7BAFCDAE-0B03-429C-B256-B25045BCAE7D}">
      <dgm:prSet/>
      <dgm:spPr/>
      <dgm:t>
        <a:bodyPr/>
        <a:lstStyle/>
        <a:p>
          <a:r>
            <a:rPr lang="zh-CN" dirty="0"/>
            <a:t>预测值为类别类型（</a:t>
          </a:r>
          <a:r>
            <a:rPr lang="en-US" dirty="0"/>
            <a:t>category</a:t>
          </a:r>
          <a:r>
            <a:rPr lang="zh-CN" dirty="0"/>
            <a:t> </a:t>
          </a:r>
          <a:r>
            <a:rPr lang="en-US" dirty="0"/>
            <a:t>variable)</a:t>
          </a:r>
          <a:endParaRPr lang="zh-CN" dirty="0"/>
        </a:p>
      </dgm:t>
    </dgm:pt>
    <dgm:pt modelId="{2BF0FE08-552A-4078-AEBB-A723AD46C0EE}" type="parTrans" cxnId="{6868CD8A-C123-448B-8F46-0003D4E563BD}">
      <dgm:prSet/>
      <dgm:spPr/>
      <dgm:t>
        <a:bodyPr/>
        <a:lstStyle/>
        <a:p>
          <a:endParaRPr lang="zh-CN" altLang="en-US"/>
        </a:p>
      </dgm:t>
    </dgm:pt>
    <dgm:pt modelId="{22318A2F-DAE4-4C36-9FB4-62128A8D3B77}" type="sibTrans" cxnId="{6868CD8A-C123-448B-8F46-0003D4E563BD}">
      <dgm:prSet/>
      <dgm:spPr/>
      <dgm:t>
        <a:bodyPr/>
        <a:lstStyle/>
        <a:p>
          <a:endParaRPr lang="zh-CN" altLang="en-US"/>
        </a:p>
      </dgm:t>
    </dgm:pt>
    <dgm:pt modelId="{9E635733-202B-4323-90E1-747662A3FDA4}">
      <dgm:prSet/>
      <dgm:spPr/>
      <dgm:t>
        <a:bodyPr/>
        <a:lstStyle/>
        <a:p>
          <a:r>
            <a:rPr lang="zh-CN" dirty="0"/>
            <a:t>颜色分类、性别</a:t>
          </a:r>
        </a:p>
      </dgm:t>
    </dgm:pt>
    <dgm:pt modelId="{8430B5FD-F31B-43D7-8D05-42401FB6AD0C}" type="parTrans" cxnId="{64CFD6DB-C860-46A8-8C62-308338162582}">
      <dgm:prSet/>
      <dgm:spPr/>
      <dgm:t>
        <a:bodyPr/>
        <a:lstStyle/>
        <a:p>
          <a:endParaRPr lang="zh-CN" altLang="en-US"/>
        </a:p>
      </dgm:t>
    </dgm:pt>
    <dgm:pt modelId="{DB0BD21D-AEDC-46B8-B88B-5009458BC668}" type="sibTrans" cxnId="{64CFD6DB-C860-46A8-8C62-308338162582}">
      <dgm:prSet/>
      <dgm:spPr/>
      <dgm:t>
        <a:bodyPr/>
        <a:lstStyle/>
        <a:p>
          <a:endParaRPr lang="zh-CN" altLang="en-US"/>
        </a:p>
      </dgm:t>
    </dgm:pt>
    <dgm:pt modelId="{04794189-D01E-4B88-A7ED-2F71C21C40AC}" type="pres">
      <dgm:prSet presAssocID="{9C968A9E-A805-4BB0-B7FD-46D4373A5B93}" presName="linear" presStyleCnt="0">
        <dgm:presLayoutVars>
          <dgm:animLvl val="lvl"/>
          <dgm:resizeHandles val="exact"/>
        </dgm:presLayoutVars>
      </dgm:prSet>
      <dgm:spPr/>
    </dgm:pt>
    <dgm:pt modelId="{0ED1C10B-D5C8-402A-9CB3-F4ACB5CCA3DF}" type="pres">
      <dgm:prSet presAssocID="{7BB5E074-7E92-4314-830E-C21EEBCBC3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E6B419-310B-409A-A651-F49643F93AC1}" type="pres">
      <dgm:prSet presAssocID="{7BB5E074-7E92-4314-830E-C21EEBCBC3B0}" presName="childText" presStyleLbl="revTx" presStyleIdx="0" presStyleCnt="2">
        <dgm:presLayoutVars>
          <dgm:bulletEnabled val="1"/>
        </dgm:presLayoutVars>
      </dgm:prSet>
      <dgm:spPr/>
    </dgm:pt>
    <dgm:pt modelId="{2129AC52-7714-457C-952A-F635254D0436}" type="pres">
      <dgm:prSet presAssocID="{CE751120-D70B-43E8-BEDA-F887C6A2EE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9318AB2-0BA4-4B14-956C-119FB2EDE572}" type="pres">
      <dgm:prSet presAssocID="{CE751120-D70B-43E8-BEDA-F887C6A2EEE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871803-FB4B-4BFA-8E31-A74B7670425D}" type="presOf" srcId="{79CF8FC0-2DCC-4DCA-9429-D7C616163D94}" destId="{B4E6B419-310B-409A-A651-F49643F93AC1}" srcOrd="0" destOrd="1" presId="urn:microsoft.com/office/officeart/2005/8/layout/vList2"/>
    <dgm:cxn modelId="{0036E203-70E2-4898-992B-39EF3643912D}" srcId="{7BB5E074-7E92-4314-830E-C21EEBCBC3B0}" destId="{81103E63-07E2-419E-9242-B7D955C48218}" srcOrd="0" destOrd="0" parTransId="{4EBB3270-401A-49B4-BB0B-DA4EC591B1D3}" sibTransId="{1D5A804E-39D0-410F-8121-4DD4F9A6A736}"/>
    <dgm:cxn modelId="{6ED7C214-88A7-4381-8FF0-9B90C5A78A1D}" srcId="{9C968A9E-A805-4BB0-B7FD-46D4373A5B93}" destId="{CE751120-D70B-43E8-BEDA-F887C6A2EEE0}" srcOrd="1" destOrd="0" parTransId="{AAFD1473-B216-4CB7-9E7E-276200200698}" sibTransId="{E90AE15F-E963-42B2-8361-739A9D72372A}"/>
    <dgm:cxn modelId="{114ACB17-F212-4C31-875A-2DFE9D4E9D3D}" type="presOf" srcId="{7BAFCDAE-0B03-429C-B256-B25045BCAE7D}" destId="{29318AB2-0BA4-4B14-956C-119FB2EDE572}" srcOrd="0" destOrd="0" presId="urn:microsoft.com/office/officeart/2005/8/layout/vList2"/>
    <dgm:cxn modelId="{7E30982A-8389-4313-B5E9-DE2F1ED19572}" type="presOf" srcId="{9E635733-202B-4323-90E1-747662A3FDA4}" destId="{29318AB2-0BA4-4B14-956C-119FB2EDE572}" srcOrd="0" destOrd="1" presId="urn:microsoft.com/office/officeart/2005/8/layout/vList2"/>
    <dgm:cxn modelId="{34AECC31-D254-407F-99DF-90550883605F}" type="presOf" srcId="{9C968A9E-A805-4BB0-B7FD-46D4373A5B93}" destId="{04794189-D01E-4B88-A7ED-2F71C21C40AC}" srcOrd="0" destOrd="0" presId="urn:microsoft.com/office/officeart/2005/8/layout/vList2"/>
    <dgm:cxn modelId="{8BE30C45-EF64-47BD-A8F2-028236913085}" srcId="{9C968A9E-A805-4BB0-B7FD-46D4373A5B93}" destId="{7BB5E074-7E92-4314-830E-C21EEBCBC3B0}" srcOrd="0" destOrd="0" parTransId="{95790D06-0768-4754-AC68-DD58F57456AA}" sibTransId="{FFC4D3D6-B71E-46EF-8E5F-DCE6D194F4D9}"/>
    <dgm:cxn modelId="{B36F9075-2662-4154-BC91-7A6DFD99C657}" type="presOf" srcId="{CE751120-D70B-43E8-BEDA-F887C6A2EEE0}" destId="{2129AC52-7714-457C-952A-F635254D0436}" srcOrd="0" destOrd="0" presId="urn:microsoft.com/office/officeart/2005/8/layout/vList2"/>
    <dgm:cxn modelId="{6868CD8A-C123-448B-8F46-0003D4E563BD}" srcId="{CE751120-D70B-43E8-BEDA-F887C6A2EEE0}" destId="{7BAFCDAE-0B03-429C-B256-B25045BCAE7D}" srcOrd="0" destOrd="0" parTransId="{2BF0FE08-552A-4078-AEBB-A723AD46C0EE}" sibTransId="{22318A2F-DAE4-4C36-9FB4-62128A8D3B77}"/>
    <dgm:cxn modelId="{F62DC7D8-6C04-41D3-83F0-6023658FBDB6}" type="presOf" srcId="{81103E63-07E2-419E-9242-B7D955C48218}" destId="{B4E6B419-310B-409A-A651-F49643F93AC1}" srcOrd="0" destOrd="0" presId="urn:microsoft.com/office/officeart/2005/8/layout/vList2"/>
    <dgm:cxn modelId="{64CFD6DB-C860-46A8-8C62-308338162582}" srcId="{CE751120-D70B-43E8-BEDA-F887C6A2EEE0}" destId="{9E635733-202B-4323-90E1-747662A3FDA4}" srcOrd="1" destOrd="0" parTransId="{8430B5FD-F31B-43D7-8D05-42401FB6AD0C}" sibTransId="{DB0BD21D-AEDC-46B8-B88B-5009458BC668}"/>
    <dgm:cxn modelId="{4C9F75E7-1A91-45AC-BF63-956F9EEE21E8}" type="presOf" srcId="{7BB5E074-7E92-4314-830E-C21EEBCBC3B0}" destId="{0ED1C10B-D5C8-402A-9CB3-F4ACB5CCA3DF}" srcOrd="0" destOrd="0" presId="urn:microsoft.com/office/officeart/2005/8/layout/vList2"/>
    <dgm:cxn modelId="{0C367DEC-D020-4779-ACF4-47B1CE0AAE28}" srcId="{7BB5E074-7E92-4314-830E-C21EEBCBC3B0}" destId="{79CF8FC0-2DCC-4DCA-9429-D7C616163D94}" srcOrd="1" destOrd="0" parTransId="{E4E64B91-BD00-48C7-85EB-B5DECEC91603}" sibTransId="{586B7994-50B3-4477-A5B8-6DB9D3A73896}"/>
    <dgm:cxn modelId="{35B5AE32-FF25-4968-B72A-6A9F4D274862}" type="presParOf" srcId="{04794189-D01E-4B88-A7ED-2F71C21C40AC}" destId="{0ED1C10B-D5C8-402A-9CB3-F4ACB5CCA3DF}" srcOrd="0" destOrd="0" presId="urn:microsoft.com/office/officeart/2005/8/layout/vList2"/>
    <dgm:cxn modelId="{612607CA-6706-4528-8BA2-510595E73B64}" type="presParOf" srcId="{04794189-D01E-4B88-A7ED-2F71C21C40AC}" destId="{B4E6B419-310B-409A-A651-F49643F93AC1}" srcOrd="1" destOrd="0" presId="urn:microsoft.com/office/officeart/2005/8/layout/vList2"/>
    <dgm:cxn modelId="{5B4F0C75-B0BF-4DB6-A2C6-1D9CB889B794}" type="presParOf" srcId="{04794189-D01E-4B88-A7ED-2F71C21C40AC}" destId="{2129AC52-7714-457C-952A-F635254D0436}" srcOrd="2" destOrd="0" presId="urn:microsoft.com/office/officeart/2005/8/layout/vList2"/>
    <dgm:cxn modelId="{A3195A6D-1A7B-4240-AA70-1D3D66058E2B}" type="presParOf" srcId="{04794189-D01E-4B88-A7ED-2F71C21C40AC}" destId="{29318AB2-0BA4-4B14-956C-119FB2EDE57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7ACD8-3286-47B9-8996-3D986FC13E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DE2A04-7464-4804-B341-00A01254A2F0}">
      <dgm:prSet/>
      <dgm:spPr/>
      <dgm:t>
        <a:bodyPr/>
        <a:lstStyle/>
        <a:p>
          <a:r>
            <a:rPr lang="zh-CN" altLang="en-US" dirty="0"/>
            <a:t>定义：研究自变量不因变量之间的关系形式的分析方法</a:t>
          </a:r>
          <a:endParaRPr lang="zh-CN" dirty="0"/>
        </a:p>
      </dgm:t>
    </dgm:pt>
    <dgm:pt modelId="{9CD5E9CA-516A-43B9-9D19-18ECF52CEE1E}" type="parTrans" cxnId="{0DB43485-D2F5-46F2-82A3-325597494109}">
      <dgm:prSet/>
      <dgm:spPr/>
      <dgm:t>
        <a:bodyPr/>
        <a:lstStyle/>
        <a:p>
          <a:endParaRPr lang="zh-CN" altLang="en-US"/>
        </a:p>
      </dgm:t>
    </dgm:pt>
    <dgm:pt modelId="{5DD894C0-75AD-4C1F-9757-4A81E5B255C3}" type="sibTrans" cxnId="{0DB43485-D2F5-46F2-82A3-325597494109}">
      <dgm:prSet/>
      <dgm:spPr/>
      <dgm:t>
        <a:bodyPr/>
        <a:lstStyle/>
        <a:p>
          <a:endParaRPr lang="zh-CN" altLang="en-US"/>
        </a:p>
      </dgm:t>
    </dgm:pt>
    <dgm:pt modelId="{FCC66EEB-5C13-4F09-8BB5-DB1988888DFA}">
      <dgm:prSet/>
      <dgm:spPr/>
      <dgm:t>
        <a:bodyPr/>
        <a:lstStyle/>
        <a:p>
          <a:r>
            <a:rPr lang="zh-CN"/>
            <a:t>被预测的变量</a:t>
          </a:r>
          <a:r>
            <a:rPr lang="en-US"/>
            <a:t>Y</a:t>
          </a:r>
          <a:r>
            <a:rPr lang="zh-CN"/>
            <a:t>，因变量（</a:t>
          </a:r>
          <a:r>
            <a:rPr lang="en-US"/>
            <a:t>dependent variable</a:t>
          </a:r>
          <a:r>
            <a:rPr lang="zh-CN"/>
            <a:t>），输出（</a:t>
          </a:r>
          <a:r>
            <a:rPr lang="en-US"/>
            <a:t>output</a:t>
          </a:r>
          <a:r>
            <a:rPr lang="zh-CN"/>
            <a:t>）</a:t>
          </a:r>
        </a:p>
      </dgm:t>
    </dgm:pt>
    <dgm:pt modelId="{54F13A87-473B-4470-826C-3DD81EBE3C59}" type="parTrans" cxnId="{8C3998C5-E93F-483B-A456-568FA8B5023F}">
      <dgm:prSet/>
      <dgm:spPr/>
      <dgm:t>
        <a:bodyPr/>
        <a:lstStyle/>
        <a:p>
          <a:endParaRPr lang="zh-CN" altLang="en-US"/>
        </a:p>
      </dgm:t>
    </dgm:pt>
    <dgm:pt modelId="{3F5C4D6A-0F61-4952-AE9B-982E8D213C9E}" type="sibTrans" cxnId="{8C3998C5-E93F-483B-A456-568FA8B5023F}">
      <dgm:prSet/>
      <dgm:spPr/>
      <dgm:t>
        <a:bodyPr/>
        <a:lstStyle/>
        <a:p>
          <a:endParaRPr lang="zh-CN" altLang="en-US"/>
        </a:p>
      </dgm:t>
    </dgm:pt>
    <dgm:pt modelId="{D65995B4-F5FA-496A-A2BF-28ECFB213243}">
      <dgm:prSet/>
      <dgm:spPr/>
      <dgm:t>
        <a:bodyPr/>
        <a:lstStyle/>
        <a:p>
          <a:r>
            <a:rPr lang="zh-CN"/>
            <a:t>用来进行预测的变量</a:t>
          </a:r>
          <a:r>
            <a:rPr lang="en-US"/>
            <a:t>X</a:t>
          </a:r>
          <a:r>
            <a:rPr lang="zh-CN"/>
            <a:t>，自变量（</a:t>
          </a:r>
          <a:r>
            <a:rPr lang="en-US"/>
            <a:t>independent variable</a:t>
          </a:r>
          <a:r>
            <a:rPr lang="zh-CN"/>
            <a:t>），输入（</a:t>
          </a:r>
          <a:r>
            <a:rPr lang="en-US"/>
            <a:t>input</a:t>
          </a:r>
          <a:r>
            <a:rPr lang="zh-CN"/>
            <a:t>）</a:t>
          </a:r>
        </a:p>
      </dgm:t>
    </dgm:pt>
    <dgm:pt modelId="{B3D174E4-4FD1-4E1E-B2ED-E93CD713BE82}" type="parTrans" cxnId="{99B51BAE-D517-4F53-95BC-B300C8121BA9}">
      <dgm:prSet/>
      <dgm:spPr/>
      <dgm:t>
        <a:bodyPr/>
        <a:lstStyle/>
        <a:p>
          <a:endParaRPr lang="zh-CN" altLang="en-US"/>
        </a:p>
      </dgm:t>
    </dgm:pt>
    <dgm:pt modelId="{92A75EC9-3A77-4EFF-BB1C-C5B22E2CD17D}" type="sibTrans" cxnId="{99B51BAE-D517-4F53-95BC-B300C8121BA9}">
      <dgm:prSet/>
      <dgm:spPr/>
      <dgm:t>
        <a:bodyPr/>
        <a:lstStyle/>
        <a:p>
          <a:endParaRPr lang="zh-CN" altLang="en-US"/>
        </a:p>
      </dgm:t>
    </dgm:pt>
    <dgm:pt modelId="{F5EDE59F-6ADB-4270-8099-A12CF5F1163C}">
      <dgm:prSet/>
      <dgm:spPr/>
      <dgm:t>
        <a:bodyPr/>
        <a:lstStyle/>
        <a:p>
          <a:r>
            <a:rPr lang="zh-CN" altLang="en-US" dirty="0"/>
            <a:t>目的：根据已知自变量来估计和预测因变量的值</a:t>
          </a:r>
          <a:endParaRPr lang="zh-CN" dirty="0"/>
        </a:p>
      </dgm:t>
    </dgm:pt>
    <dgm:pt modelId="{FEFBFE67-6225-481F-AE98-EFEBFA6FD603}" type="parTrans" cxnId="{012D9085-4C39-4794-80E7-9CF7EFD39D3B}">
      <dgm:prSet/>
      <dgm:spPr/>
      <dgm:t>
        <a:bodyPr/>
        <a:lstStyle/>
        <a:p>
          <a:endParaRPr lang="zh-CN" altLang="en-US"/>
        </a:p>
      </dgm:t>
    </dgm:pt>
    <dgm:pt modelId="{F25A03D0-CA25-4C98-B310-10313FDC63D5}" type="sibTrans" cxnId="{012D9085-4C39-4794-80E7-9CF7EFD39D3B}">
      <dgm:prSet/>
      <dgm:spPr/>
      <dgm:t>
        <a:bodyPr/>
        <a:lstStyle/>
        <a:p>
          <a:endParaRPr lang="zh-CN" altLang="en-US"/>
        </a:p>
      </dgm:t>
    </dgm:pt>
    <dgm:pt modelId="{74F31AB5-6226-4DDA-B990-C03F2AA10DF8}" type="pres">
      <dgm:prSet presAssocID="{0AA7ACD8-3286-47B9-8996-3D986FC13E28}" presName="linear" presStyleCnt="0">
        <dgm:presLayoutVars>
          <dgm:animLvl val="lvl"/>
          <dgm:resizeHandles val="exact"/>
        </dgm:presLayoutVars>
      </dgm:prSet>
      <dgm:spPr/>
    </dgm:pt>
    <dgm:pt modelId="{198F4C0D-42E9-44CF-B09E-2A84DB43E0CB}" type="pres">
      <dgm:prSet presAssocID="{D8DE2A04-7464-4804-B341-00A01254A2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5695CC-EF31-4AA8-8D16-6B322D329F1B}" type="pres">
      <dgm:prSet presAssocID="{D8DE2A04-7464-4804-B341-00A01254A2F0}" presName="childText" presStyleLbl="revTx" presStyleIdx="0" presStyleCnt="1">
        <dgm:presLayoutVars>
          <dgm:bulletEnabled val="1"/>
        </dgm:presLayoutVars>
      </dgm:prSet>
      <dgm:spPr/>
    </dgm:pt>
    <dgm:pt modelId="{02192335-E471-4C80-9090-CBA6B0EB6C46}" type="pres">
      <dgm:prSet presAssocID="{F5EDE59F-6ADB-4270-8099-A12CF5F1163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8C7CB09-D34F-4FD8-9894-5E9C8C0F37AB}" type="presOf" srcId="{F5EDE59F-6ADB-4270-8099-A12CF5F1163C}" destId="{02192335-E471-4C80-9090-CBA6B0EB6C46}" srcOrd="0" destOrd="0" presId="urn:microsoft.com/office/officeart/2005/8/layout/vList2"/>
    <dgm:cxn modelId="{6B7F0931-AC86-4515-9876-B45B7AA7F778}" type="presOf" srcId="{0AA7ACD8-3286-47B9-8996-3D986FC13E28}" destId="{74F31AB5-6226-4DDA-B990-C03F2AA10DF8}" srcOrd="0" destOrd="0" presId="urn:microsoft.com/office/officeart/2005/8/layout/vList2"/>
    <dgm:cxn modelId="{938E1580-BF24-42F9-A379-3E85761657AA}" type="presOf" srcId="{D65995B4-F5FA-496A-A2BF-28ECFB213243}" destId="{DE5695CC-EF31-4AA8-8D16-6B322D329F1B}" srcOrd="0" destOrd="1" presId="urn:microsoft.com/office/officeart/2005/8/layout/vList2"/>
    <dgm:cxn modelId="{0DB43485-D2F5-46F2-82A3-325597494109}" srcId="{0AA7ACD8-3286-47B9-8996-3D986FC13E28}" destId="{D8DE2A04-7464-4804-B341-00A01254A2F0}" srcOrd="0" destOrd="0" parTransId="{9CD5E9CA-516A-43B9-9D19-18ECF52CEE1E}" sibTransId="{5DD894C0-75AD-4C1F-9757-4A81E5B255C3}"/>
    <dgm:cxn modelId="{012D9085-4C39-4794-80E7-9CF7EFD39D3B}" srcId="{0AA7ACD8-3286-47B9-8996-3D986FC13E28}" destId="{F5EDE59F-6ADB-4270-8099-A12CF5F1163C}" srcOrd="1" destOrd="0" parTransId="{FEFBFE67-6225-481F-AE98-EFEBFA6FD603}" sibTransId="{F25A03D0-CA25-4C98-B310-10313FDC63D5}"/>
    <dgm:cxn modelId="{99B51BAE-D517-4F53-95BC-B300C8121BA9}" srcId="{D8DE2A04-7464-4804-B341-00A01254A2F0}" destId="{D65995B4-F5FA-496A-A2BF-28ECFB213243}" srcOrd="1" destOrd="0" parTransId="{B3D174E4-4FD1-4E1E-B2ED-E93CD713BE82}" sibTransId="{92A75EC9-3A77-4EFF-BB1C-C5B22E2CD17D}"/>
    <dgm:cxn modelId="{779217B0-B82E-4153-9402-1D8A22390A65}" type="presOf" srcId="{FCC66EEB-5C13-4F09-8BB5-DB1988888DFA}" destId="{DE5695CC-EF31-4AA8-8D16-6B322D329F1B}" srcOrd="0" destOrd="0" presId="urn:microsoft.com/office/officeart/2005/8/layout/vList2"/>
    <dgm:cxn modelId="{8C3998C5-E93F-483B-A456-568FA8B5023F}" srcId="{D8DE2A04-7464-4804-B341-00A01254A2F0}" destId="{FCC66EEB-5C13-4F09-8BB5-DB1988888DFA}" srcOrd="0" destOrd="0" parTransId="{54F13A87-473B-4470-826C-3DD81EBE3C59}" sibTransId="{3F5C4D6A-0F61-4952-AE9B-982E8D213C9E}"/>
    <dgm:cxn modelId="{E2C25DF7-75C0-42B5-8D40-F025B43D0EE7}" type="presOf" srcId="{D8DE2A04-7464-4804-B341-00A01254A2F0}" destId="{198F4C0D-42E9-44CF-B09E-2A84DB43E0CB}" srcOrd="0" destOrd="0" presId="urn:microsoft.com/office/officeart/2005/8/layout/vList2"/>
    <dgm:cxn modelId="{EA7A7BAF-3A7C-440A-B998-673AFD5FF256}" type="presParOf" srcId="{74F31AB5-6226-4DDA-B990-C03F2AA10DF8}" destId="{198F4C0D-42E9-44CF-B09E-2A84DB43E0CB}" srcOrd="0" destOrd="0" presId="urn:microsoft.com/office/officeart/2005/8/layout/vList2"/>
    <dgm:cxn modelId="{927C829F-0ADC-499C-9FD1-57BC8D38E249}" type="presParOf" srcId="{74F31AB5-6226-4DDA-B990-C03F2AA10DF8}" destId="{DE5695CC-EF31-4AA8-8D16-6B322D329F1B}" srcOrd="1" destOrd="0" presId="urn:microsoft.com/office/officeart/2005/8/layout/vList2"/>
    <dgm:cxn modelId="{7BF975F8-638D-4861-AFC3-7CA531300BDB}" type="presParOf" srcId="{74F31AB5-6226-4DDA-B990-C03F2AA10DF8}" destId="{02192335-E471-4C80-9090-CBA6B0EB6C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F1BA3D-B67A-47AD-AFE7-48B95D060653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B75B58-FBF1-47E1-9182-49114A130ECF}">
      <dgm:prSet/>
      <dgm:spPr/>
      <dgm:t>
        <a:bodyPr/>
        <a:lstStyle/>
        <a:p>
          <a:r>
            <a:rPr lang="zh-CN" dirty="0"/>
            <a:t>包含一个自变量和一个因变量</a:t>
          </a:r>
          <a:r>
            <a:rPr lang="zh-CN" altLang="en-US" dirty="0"/>
            <a:t>，</a:t>
          </a:r>
          <a:r>
            <a:rPr lang="zh-CN" dirty="0"/>
            <a:t>可以使用一条直线描述</a:t>
          </a:r>
        </a:p>
      </dgm:t>
    </dgm:pt>
    <dgm:pt modelId="{828A744A-D71C-408B-9C9A-A1EA42CBEAE7}" type="parTrans" cxnId="{AB508C3A-2EF0-4122-BD98-B7008898CD10}">
      <dgm:prSet/>
      <dgm:spPr/>
      <dgm:t>
        <a:bodyPr/>
        <a:lstStyle/>
        <a:p>
          <a:endParaRPr lang="zh-CN" altLang="en-US"/>
        </a:p>
      </dgm:t>
    </dgm:pt>
    <dgm:pt modelId="{C403C6E8-59DE-42B8-B4CC-61C520BCE533}" type="sibTrans" cxnId="{AB508C3A-2EF0-4122-BD98-B7008898CD10}">
      <dgm:prSet/>
      <dgm:spPr/>
      <dgm:t>
        <a:bodyPr/>
        <a:lstStyle/>
        <a:p>
          <a:endParaRPr lang="zh-CN" altLang="en-US"/>
        </a:p>
      </dgm:t>
    </dgm:pt>
    <dgm:pt modelId="{23811F8D-16AB-4BA6-9424-47DEA8D88DA4}">
      <dgm:prSet/>
      <dgm:spPr/>
      <dgm:t>
        <a:bodyPr/>
        <a:lstStyle/>
        <a:p>
          <a:r>
            <a:rPr lang="zh-CN" dirty="0"/>
            <a:t>如果包含两个以上变量，称为多元回归分析（</a:t>
          </a:r>
          <a:r>
            <a:rPr lang="en-US" dirty="0"/>
            <a:t>multiple regression</a:t>
          </a:r>
          <a:r>
            <a:rPr lang="zh-CN" dirty="0"/>
            <a:t>）</a:t>
          </a:r>
        </a:p>
      </dgm:t>
    </dgm:pt>
    <dgm:pt modelId="{0F165F06-0E7E-46B4-920D-0D73BE46E1D1}" type="parTrans" cxnId="{1DE70F22-F759-45AB-B593-7078F23BCB65}">
      <dgm:prSet/>
      <dgm:spPr/>
      <dgm:t>
        <a:bodyPr/>
        <a:lstStyle/>
        <a:p>
          <a:endParaRPr lang="zh-CN" altLang="en-US"/>
        </a:p>
      </dgm:t>
    </dgm:pt>
    <dgm:pt modelId="{43240331-2D0B-46BE-B28C-EE10B829C936}" type="sibTrans" cxnId="{1DE70F22-F759-45AB-B593-7078F23BCB65}">
      <dgm:prSet/>
      <dgm:spPr/>
      <dgm:t>
        <a:bodyPr/>
        <a:lstStyle/>
        <a:p>
          <a:endParaRPr lang="zh-CN" altLang="en-US"/>
        </a:p>
      </dgm:t>
    </dgm:pt>
    <dgm:pt modelId="{E1467294-C8BB-40A0-90F6-90ED90270211}" type="pres">
      <dgm:prSet presAssocID="{0EF1BA3D-B67A-47AD-AFE7-48B95D06065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C781E672-C6C6-4B54-96A9-648B6D4E5058}" type="pres">
      <dgm:prSet presAssocID="{0EF1BA3D-B67A-47AD-AFE7-48B95D060653}" presName="outerBox" presStyleCnt="0"/>
      <dgm:spPr/>
    </dgm:pt>
    <dgm:pt modelId="{49DF0AE9-52D2-44C0-B951-AA72C6E68653}" type="pres">
      <dgm:prSet presAssocID="{0EF1BA3D-B67A-47AD-AFE7-48B95D060653}" presName="outerBoxParent" presStyleLbl="node1" presStyleIdx="0" presStyleCnt="2"/>
      <dgm:spPr/>
    </dgm:pt>
    <dgm:pt modelId="{2CE75058-3D3E-486D-AC52-B412F861B378}" type="pres">
      <dgm:prSet presAssocID="{0EF1BA3D-B67A-47AD-AFE7-48B95D060653}" presName="outerBoxChildren" presStyleCnt="0"/>
      <dgm:spPr/>
    </dgm:pt>
    <dgm:pt modelId="{630810C7-07CB-43CB-8799-067DE7146F7B}" type="pres">
      <dgm:prSet presAssocID="{0EF1BA3D-B67A-47AD-AFE7-48B95D060653}" presName="middleBox" presStyleCnt="0"/>
      <dgm:spPr/>
    </dgm:pt>
    <dgm:pt modelId="{BB98D6B0-1E16-4989-960F-E120343CE7ED}" type="pres">
      <dgm:prSet presAssocID="{0EF1BA3D-B67A-47AD-AFE7-48B95D060653}" presName="middleBoxParent" presStyleLbl="node1" presStyleIdx="1" presStyleCnt="2"/>
      <dgm:spPr/>
    </dgm:pt>
    <dgm:pt modelId="{1BCA7407-4401-43D6-A38F-32F2CDA49272}" type="pres">
      <dgm:prSet presAssocID="{0EF1BA3D-B67A-47AD-AFE7-48B95D060653}" presName="middleBoxChildren" presStyleCnt="0"/>
      <dgm:spPr/>
    </dgm:pt>
  </dgm:ptLst>
  <dgm:cxnLst>
    <dgm:cxn modelId="{1DE70F22-F759-45AB-B593-7078F23BCB65}" srcId="{0EF1BA3D-B67A-47AD-AFE7-48B95D060653}" destId="{23811F8D-16AB-4BA6-9424-47DEA8D88DA4}" srcOrd="1" destOrd="0" parTransId="{0F165F06-0E7E-46B4-920D-0D73BE46E1D1}" sibTransId="{43240331-2D0B-46BE-B28C-EE10B829C936}"/>
    <dgm:cxn modelId="{18B7FE32-BFF2-4B09-B3C2-165C433932F7}" type="presOf" srcId="{23811F8D-16AB-4BA6-9424-47DEA8D88DA4}" destId="{BB98D6B0-1E16-4989-960F-E120343CE7ED}" srcOrd="0" destOrd="0" presId="urn:microsoft.com/office/officeart/2005/8/layout/target2"/>
    <dgm:cxn modelId="{AB508C3A-2EF0-4122-BD98-B7008898CD10}" srcId="{0EF1BA3D-B67A-47AD-AFE7-48B95D060653}" destId="{52B75B58-FBF1-47E1-9182-49114A130ECF}" srcOrd="0" destOrd="0" parTransId="{828A744A-D71C-408B-9C9A-A1EA42CBEAE7}" sibTransId="{C403C6E8-59DE-42B8-B4CC-61C520BCE533}"/>
    <dgm:cxn modelId="{3BEC1241-D650-4B70-945B-049BA2F1CFEB}" type="presOf" srcId="{0EF1BA3D-B67A-47AD-AFE7-48B95D060653}" destId="{E1467294-C8BB-40A0-90F6-90ED90270211}" srcOrd="0" destOrd="0" presId="urn:microsoft.com/office/officeart/2005/8/layout/target2"/>
    <dgm:cxn modelId="{C737F9CF-C204-4C7F-AD88-B576018DE62F}" type="presOf" srcId="{52B75B58-FBF1-47E1-9182-49114A130ECF}" destId="{49DF0AE9-52D2-44C0-B951-AA72C6E68653}" srcOrd="0" destOrd="0" presId="urn:microsoft.com/office/officeart/2005/8/layout/target2"/>
    <dgm:cxn modelId="{F85C7A6C-B6B1-43CD-876E-3FEA2E71374B}" type="presParOf" srcId="{E1467294-C8BB-40A0-90F6-90ED90270211}" destId="{C781E672-C6C6-4B54-96A9-648B6D4E5058}" srcOrd="0" destOrd="0" presId="urn:microsoft.com/office/officeart/2005/8/layout/target2"/>
    <dgm:cxn modelId="{D59B16C2-C51E-4F0D-99E9-AEA5FC061E3C}" type="presParOf" srcId="{C781E672-C6C6-4B54-96A9-648B6D4E5058}" destId="{49DF0AE9-52D2-44C0-B951-AA72C6E68653}" srcOrd="0" destOrd="0" presId="urn:microsoft.com/office/officeart/2005/8/layout/target2"/>
    <dgm:cxn modelId="{CABB21D2-40E5-4726-B264-1B39270BAB8E}" type="presParOf" srcId="{C781E672-C6C6-4B54-96A9-648B6D4E5058}" destId="{2CE75058-3D3E-486D-AC52-B412F861B378}" srcOrd="1" destOrd="0" presId="urn:microsoft.com/office/officeart/2005/8/layout/target2"/>
    <dgm:cxn modelId="{029DE256-2ED4-4DA4-9F1F-FD707485812F}" type="presParOf" srcId="{E1467294-C8BB-40A0-90F6-90ED90270211}" destId="{630810C7-07CB-43CB-8799-067DE7146F7B}" srcOrd="1" destOrd="0" presId="urn:microsoft.com/office/officeart/2005/8/layout/target2"/>
    <dgm:cxn modelId="{08001E97-67A3-4D5E-AF3B-DE7CCDA99840}" type="presParOf" srcId="{630810C7-07CB-43CB-8799-067DE7146F7B}" destId="{BB98D6B0-1E16-4989-960F-E120343CE7ED}" srcOrd="0" destOrd="0" presId="urn:microsoft.com/office/officeart/2005/8/layout/target2"/>
    <dgm:cxn modelId="{63B4FC4C-2405-4978-93FC-A93CEE4DEC44}" type="presParOf" srcId="{630810C7-07CB-43CB-8799-067DE7146F7B}" destId="{1BCA7407-4401-43D6-A38F-32F2CDA49272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9E4AB4-F34B-4FCE-A160-AF08BC101C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F2494B7-E5BA-4548-9513-F2A98729EB4A}">
      <dgm:prSet/>
      <dgm:spPr/>
      <dgm:t>
        <a:bodyPr/>
        <a:lstStyle/>
        <a:p>
          <a:pPr algn="l"/>
          <a:r>
            <a:rPr lang="zh-CN" dirty="0"/>
            <a:t>现实世界中，每一事物都不它周围的事物相互联系、相互影响，反映客观事物运动的各种变量之间也就存在着一定的关系。变量之间的关系可以分成两类：</a:t>
          </a:r>
          <a:r>
            <a:rPr lang="zh-CN" b="1" dirty="0">
              <a:solidFill>
                <a:schemeClr val="tx1">
                  <a:lumMod val="75000"/>
                  <a:lumOff val="25000"/>
                </a:schemeClr>
              </a:solidFill>
            </a:rPr>
            <a:t>函数关系和相关关系</a:t>
          </a:r>
          <a:r>
            <a:rPr lang="zh-CN" dirty="0"/>
            <a:t>。</a:t>
          </a:r>
        </a:p>
      </dgm:t>
    </dgm:pt>
    <dgm:pt modelId="{BA978D48-27FF-4C10-A5F7-2AC3F7ACDACF}" type="parTrans" cxnId="{9B029B68-69BA-45A9-9368-A197C220CA6B}">
      <dgm:prSet/>
      <dgm:spPr/>
      <dgm:t>
        <a:bodyPr/>
        <a:lstStyle/>
        <a:p>
          <a:pPr algn="l"/>
          <a:endParaRPr lang="zh-CN" altLang="en-US"/>
        </a:p>
      </dgm:t>
    </dgm:pt>
    <dgm:pt modelId="{9A32D4D1-348F-4C31-9D6F-851D9AE3575E}" type="sibTrans" cxnId="{9B029B68-69BA-45A9-9368-A197C220CA6B}">
      <dgm:prSet/>
      <dgm:spPr/>
      <dgm:t>
        <a:bodyPr/>
        <a:lstStyle/>
        <a:p>
          <a:pPr algn="l"/>
          <a:endParaRPr lang="zh-CN" altLang="en-US"/>
        </a:p>
      </dgm:t>
    </dgm:pt>
    <dgm:pt modelId="{FBA43ACA-BA80-49F3-AC2F-4B67C85C4A17}" type="pres">
      <dgm:prSet presAssocID="{379E4AB4-F34B-4FCE-A160-AF08BC101C33}" presName="Name0" presStyleCnt="0">
        <dgm:presLayoutVars>
          <dgm:dir/>
          <dgm:resizeHandles val="exact"/>
        </dgm:presLayoutVars>
      </dgm:prSet>
      <dgm:spPr/>
    </dgm:pt>
    <dgm:pt modelId="{F9BDBD4D-78EF-462F-B36F-4280C78E04F4}" type="pres">
      <dgm:prSet presAssocID="{7F2494B7-E5BA-4548-9513-F2A98729EB4A}" presName="node" presStyleLbl="node1" presStyleIdx="0" presStyleCnt="1">
        <dgm:presLayoutVars>
          <dgm:bulletEnabled val="1"/>
        </dgm:presLayoutVars>
      </dgm:prSet>
      <dgm:spPr/>
    </dgm:pt>
  </dgm:ptLst>
  <dgm:cxnLst>
    <dgm:cxn modelId="{13D52E38-966C-4573-9654-D0D452D2C015}" type="presOf" srcId="{7F2494B7-E5BA-4548-9513-F2A98729EB4A}" destId="{F9BDBD4D-78EF-462F-B36F-4280C78E04F4}" srcOrd="0" destOrd="0" presId="urn:microsoft.com/office/officeart/2005/8/layout/process1"/>
    <dgm:cxn modelId="{9B029B68-69BA-45A9-9368-A197C220CA6B}" srcId="{379E4AB4-F34B-4FCE-A160-AF08BC101C33}" destId="{7F2494B7-E5BA-4548-9513-F2A98729EB4A}" srcOrd="0" destOrd="0" parTransId="{BA978D48-27FF-4C10-A5F7-2AC3F7ACDACF}" sibTransId="{9A32D4D1-348F-4C31-9D6F-851D9AE3575E}"/>
    <dgm:cxn modelId="{E6983EB2-DB0A-40DF-97EC-A1EA8246D639}" type="presOf" srcId="{379E4AB4-F34B-4FCE-A160-AF08BC101C33}" destId="{FBA43ACA-BA80-49F3-AC2F-4B67C85C4A17}" srcOrd="0" destOrd="0" presId="urn:microsoft.com/office/officeart/2005/8/layout/process1"/>
    <dgm:cxn modelId="{9ACC1C74-A183-40E9-8780-85FD821BEDBD}" type="presParOf" srcId="{FBA43ACA-BA80-49F3-AC2F-4B67C85C4A17}" destId="{F9BDBD4D-78EF-462F-B36F-4280C78E04F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E16650-743A-4C2A-B646-CDDE16254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72841E-9E2B-42DE-B95F-6A1FD3C7D5D7}">
      <dgm:prSet/>
      <dgm:spPr/>
      <dgm:t>
        <a:bodyPr/>
        <a:lstStyle/>
        <a:p>
          <a:r>
            <a:rPr lang="zh-CN" dirty="0"/>
            <a:t>反映事物之间的非严格、确定的线性依存关系。有两个显著的特点：</a:t>
          </a:r>
        </a:p>
      </dgm:t>
    </dgm:pt>
    <dgm:pt modelId="{DC35FA3E-A8AA-47FC-8CBF-317A415292ED}" type="parTrans" cxnId="{E292E00E-E9CC-4FBC-98E0-A3F635F58AE5}">
      <dgm:prSet/>
      <dgm:spPr/>
      <dgm:t>
        <a:bodyPr/>
        <a:lstStyle/>
        <a:p>
          <a:endParaRPr lang="zh-CN" altLang="en-US"/>
        </a:p>
      </dgm:t>
    </dgm:pt>
    <dgm:pt modelId="{3934B1BE-E238-4EA6-BF03-C9ABCFF5AC1B}" type="sibTrans" cxnId="{E292E00E-E9CC-4FBC-98E0-A3F635F58AE5}">
      <dgm:prSet/>
      <dgm:spPr/>
      <dgm:t>
        <a:bodyPr/>
        <a:lstStyle/>
        <a:p>
          <a:endParaRPr lang="zh-CN" altLang="en-US"/>
        </a:p>
      </dgm:t>
    </dgm:pt>
    <dgm:pt modelId="{053B0467-0009-4129-8D46-9BEAF9E226F4}">
      <dgm:prSet/>
      <dgm:spPr/>
      <dgm:t>
        <a:bodyPr/>
        <a:lstStyle/>
        <a:p>
          <a:r>
            <a:rPr lang="zh-CN"/>
            <a:t>关系确定，一个变量变</a:t>
          </a:r>
          <a:r>
            <a:rPr lang="en-US"/>
            <a:t>-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zh-CN"/>
            <a:t>另一个变量变（例如：生产率提高，成本下降）</a:t>
          </a:r>
        </a:p>
      </dgm:t>
    </dgm:pt>
    <dgm:pt modelId="{8ECDC438-D431-416F-A748-E579BD32D657}" type="parTrans" cxnId="{D3DBD10C-B4D7-4460-8A0A-0A9F5445300F}">
      <dgm:prSet/>
      <dgm:spPr/>
      <dgm:t>
        <a:bodyPr/>
        <a:lstStyle/>
        <a:p>
          <a:endParaRPr lang="zh-CN" altLang="en-US"/>
        </a:p>
      </dgm:t>
    </dgm:pt>
    <dgm:pt modelId="{20A8488F-E526-4313-959F-29D78918108F}" type="sibTrans" cxnId="{D3DBD10C-B4D7-4460-8A0A-0A9F5445300F}">
      <dgm:prSet/>
      <dgm:spPr/>
      <dgm:t>
        <a:bodyPr/>
        <a:lstStyle/>
        <a:p>
          <a:endParaRPr lang="zh-CN" altLang="en-US"/>
        </a:p>
      </dgm:t>
    </dgm:pt>
    <dgm:pt modelId="{D0D84764-0CA0-46C4-BF2F-92BB13B31AD8}">
      <dgm:prSet/>
      <dgm:spPr/>
      <dgm:t>
        <a:bodyPr/>
        <a:lstStyle/>
        <a:p>
          <a:r>
            <a:rPr lang="zh-CN"/>
            <a:t>关系不定，具有随机性，自变量变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zh-CN"/>
            <a:t>由于影响因变量发生变化的因素丌止一个，因变量按照一定规律变（例如：影响工业总产值的因素除了职工数外，还有固定资产原值、流动资金和能耗等因素）</a:t>
          </a:r>
        </a:p>
      </dgm:t>
    </dgm:pt>
    <dgm:pt modelId="{20E01B55-E503-48A3-A602-83AAE551B042}" type="parTrans" cxnId="{457B172E-790A-4BC1-B290-0336081A1321}">
      <dgm:prSet/>
      <dgm:spPr/>
      <dgm:t>
        <a:bodyPr/>
        <a:lstStyle/>
        <a:p>
          <a:endParaRPr lang="zh-CN" altLang="en-US"/>
        </a:p>
      </dgm:t>
    </dgm:pt>
    <dgm:pt modelId="{5B9A8456-CC4E-4AB5-A2BD-0C69224737D1}" type="sibTrans" cxnId="{457B172E-790A-4BC1-B290-0336081A1321}">
      <dgm:prSet/>
      <dgm:spPr/>
      <dgm:t>
        <a:bodyPr/>
        <a:lstStyle/>
        <a:p>
          <a:endParaRPr lang="zh-CN" altLang="en-US"/>
        </a:p>
      </dgm:t>
    </dgm:pt>
    <dgm:pt modelId="{713241E7-7BFC-4BB6-835E-74895F159A28}" type="pres">
      <dgm:prSet presAssocID="{19E16650-743A-4C2A-B646-CDDE16254408}" presName="linear" presStyleCnt="0">
        <dgm:presLayoutVars>
          <dgm:animLvl val="lvl"/>
          <dgm:resizeHandles val="exact"/>
        </dgm:presLayoutVars>
      </dgm:prSet>
      <dgm:spPr/>
    </dgm:pt>
    <dgm:pt modelId="{182DB709-526F-4477-9DA2-D78289982F9F}" type="pres">
      <dgm:prSet presAssocID="{2772841E-9E2B-42DE-B95F-6A1FD3C7D5D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013D5CC-109D-4342-8565-CB9170CE4546}" type="pres">
      <dgm:prSet presAssocID="{2772841E-9E2B-42DE-B95F-6A1FD3C7D5D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DBD10C-B4D7-4460-8A0A-0A9F5445300F}" srcId="{2772841E-9E2B-42DE-B95F-6A1FD3C7D5D7}" destId="{053B0467-0009-4129-8D46-9BEAF9E226F4}" srcOrd="0" destOrd="0" parTransId="{8ECDC438-D431-416F-A748-E579BD32D657}" sibTransId="{20A8488F-E526-4313-959F-29D78918108F}"/>
    <dgm:cxn modelId="{E292E00E-E9CC-4FBC-98E0-A3F635F58AE5}" srcId="{19E16650-743A-4C2A-B646-CDDE16254408}" destId="{2772841E-9E2B-42DE-B95F-6A1FD3C7D5D7}" srcOrd="0" destOrd="0" parTransId="{DC35FA3E-A8AA-47FC-8CBF-317A415292ED}" sibTransId="{3934B1BE-E238-4EA6-BF03-C9ABCFF5AC1B}"/>
    <dgm:cxn modelId="{457B172E-790A-4BC1-B290-0336081A1321}" srcId="{2772841E-9E2B-42DE-B95F-6A1FD3C7D5D7}" destId="{D0D84764-0CA0-46C4-BF2F-92BB13B31AD8}" srcOrd="1" destOrd="0" parTransId="{20E01B55-E503-48A3-A602-83AAE551B042}" sibTransId="{5B9A8456-CC4E-4AB5-A2BD-0C69224737D1}"/>
    <dgm:cxn modelId="{DE1E9B42-E506-4B5C-BDA4-F067D7AEF4D9}" type="presOf" srcId="{2772841E-9E2B-42DE-B95F-6A1FD3C7D5D7}" destId="{182DB709-526F-4477-9DA2-D78289982F9F}" srcOrd="0" destOrd="0" presId="urn:microsoft.com/office/officeart/2005/8/layout/vList2"/>
    <dgm:cxn modelId="{9137A864-842A-40E6-B9B7-2DA0DACD170B}" type="presOf" srcId="{053B0467-0009-4129-8D46-9BEAF9E226F4}" destId="{4013D5CC-109D-4342-8565-CB9170CE4546}" srcOrd="0" destOrd="0" presId="urn:microsoft.com/office/officeart/2005/8/layout/vList2"/>
    <dgm:cxn modelId="{07BD0485-70D8-44A0-98F3-DAA0E261F13C}" type="presOf" srcId="{19E16650-743A-4C2A-B646-CDDE16254408}" destId="{713241E7-7BFC-4BB6-835E-74895F159A28}" srcOrd="0" destOrd="0" presId="urn:microsoft.com/office/officeart/2005/8/layout/vList2"/>
    <dgm:cxn modelId="{2B45009C-3E41-4422-9C41-7D5F7A70A1DE}" type="presOf" srcId="{D0D84764-0CA0-46C4-BF2F-92BB13B31AD8}" destId="{4013D5CC-109D-4342-8565-CB9170CE4546}" srcOrd="0" destOrd="1" presId="urn:microsoft.com/office/officeart/2005/8/layout/vList2"/>
    <dgm:cxn modelId="{7EF44727-2F8C-4B3B-BF13-D79A4D575DEC}" type="presParOf" srcId="{713241E7-7BFC-4BB6-835E-74895F159A28}" destId="{182DB709-526F-4477-9DA2-D78289982F9F}" srcOrd="0" destOrd="0" presId="urn:microsoft.com/office/officeart/2005/8/layout/vList2"/>
    <dgm:cxn modelId="{FF2226BF-F429-44EB-A778-F5C7D33C83AC}" type="presParOf" srcId="{713241E7-7BFC-4BB6-835E-74895F159A28}" destId="{4013D5CC-109D-4342-8565-CB9170CE454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70E4CD-6C1E-45A6-AFAC-2B2EF2F8EA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4707C1-A032-456E-BECF-6D1BFD14B2BE}">
      <dgm:prSet/>
      <dgm:spPr/>
      <dgm:t>
        <a:bodyPr/>
        <a:lstStyle/>
        <a:p>
          <a:r>
            <a:rPr lang="zh-CN" altLang="en-US" dirty="0"/>
            <a:t>作用：</a:t>
          </a:r>
          <a:r>
            <a:rPr lang="zh-CN" dirty="0"/>
            <a:t>对变量之间关系密切程度的度量</a:t>
          </a:r>
        </a:p>
      </dgm:t>
    </dgm:pt>
    <dgm:pt modelId="{2EEFC03E-EDE6-46AD-B10A-5C0CE16A26A4}" type="parTrans" cxnId="{021378A0-AC48-43A2-A036-E0D2D2A95984}">
      <dgm:prSet/>
      <dgm:spPr/>
      <dgm:t>
        <a:bodyPr/>
        <a:lstStyle/>
        <a:p>
          <a:endParaRPr lang="zh-CN" altLang="en-US"/>
        </a:p>
      </dgm:t>
    </dgm:pt>
    <dgm:pt modelId="{4A71D1D4-AB9D-4027-948F-68BC1E548591}" type="sibTrans" cxnId="{021378A0-AC48-43A2-A036-E0D2D2A95984}">
      <dgm:prSet/>
      <dgm:spPr/>
      <dgm:t>
        <a:bodyPr/>
        <a:lstStyle/>
        <a:p>
          <a:endParaRPr lang="zh-CN" altLang="en-US"/>
        </a:p>
      </dgm:t>
    </dgm:pt>
    <dgm:pt modelId="{90C2A084-F658-464C-9F6B-329E79A70C14}">
      <dgm:prSet/>
      <dgm:spPr/>
      <dgm:t>
        <a:bodyPr/>
        <a:lstStyle/>
        <a:p>
          <a:r>
            <a:rPr lang="zh-CN" dirty="0"/>
            <a:t>大小：</a:t>
          </a:r>
          <a:r>
            <a:rPr lang="en-US" dirty="0"/>
            <a:t>[-1,1]</a:t>
          </a:r>
          <a:r>
            <a:rPr lang="zh-CN" dirty="0"/>
            <a:t>，完全相关 </a:t>
          </a:r>
          <a:r>
            <a:rPr lang="en-US" dirty="0"/>
            <a:t>/</a:t>
          </a:r>
          <a:r>
            <a:rPr lang="zh-CN" dirty="0"/>
            <a:t>完全正相关 </a:t>
          </a:r>
          <a:r>
            <a:rPr lang="en-US" dirty="0"/>
            <a:t>/</a:t>
          </a:r>
          <a:r>
            <a:rPr lang="zh-CN" dirty="0"/>
            <a:t>完全负相关 </a:t>
          </a:r>
          <a:r>
            <a:rPr lang="en-US" dirty="0"/>
            <a:t>/</a:t>
          </a:r>
          <a:r>
            <a:rPr lang="zh-CN" dirty="0"/>
            <a:t>丌存在线性相关关系 </a:t>
          </a:r>
          <a:r>
            <a:rPr lang="en-US" dirty="0"/>
            <a:t>/</a:t>
          </a:r>
          <a:r>
            <a:rPr lang="zh-CN" dirty="0"/>
            <a:t>负相关 </a:t>
          </a:r>
          <a:r>
            <a:rPr lang="en-US" dirty="0"/>
            <a:t>/</a:t>
          </a:r>
          <a:r>
            <a:rPr lang="zh-CN" dirty="0"/>
            <a:t>正相关</a:t>
          </a:r>
        </a:p>
      </dgm:t>
    </dgm:pt>
    <dgm:pt modelId="{69A97504-35C5-4863-9369-368C732F7BCD}" type="parTrans" cxnId="{BD6B39CE-BAF7-402A-BB59-6912F2418107}">
      <dgm:prSet/>
      <dgm:spPr/>
      <dgm:t>
        <a:bodyPr/>
        <a:lstStyle/>
        <a:p>
          <a:endParaRPr lang="zh-CN" altLang="en-US"/>
        </a:p>
      </dgm:t>
    </dgm:pt>
    <dgm:pt modelId="{E5D681F4-C8C9-41D2-B77C-8BD9BA0ECF22}" type="sibTrans" cxnId="{BD6B39CE-BAF7-402A-BB59-6912F2418107}">
      <dgm:prSet/>
      <dgm:spPr/>
      <dgm:t>
        <a:bodyPr/>
        <a:lstStyle/>
        <a:p>
          <a:endParaRPr lang="zh-CN" altLang="en-US"/>
        </a:p>
      </dgm:t>
    </dgm:pt>
    <dgm:pt modelId="{931012FC-658D-4CC1-8658-E742456BC7C8}">
      <dgm:prSet/>
      <dgm:spPr/>
      <dgm:t>
        <a:bodyPr/>
        <a:lstStyle/>
        <a:p>
          <a:r>
            <a:rPr lang="zh-CN"/>
            <a:t>一般，</a:t>
          </a:r>
          <a:r>
            <a:rPr lang="en-US"/>
            <a:t>︱r︱</a:t>
          </a:r>
          <a:r>
            <a:rPr lang="zh-CN"/>
            <a:t>＞</a:t>
          </a:r>
          <a:r>
            <a:rPr lang="en-US"/>
            <a:t>0.7</a:t>
          </a:r>
          <a:r>
            <a:rPr lang="zh-CN"/>
            <a:t>为高度相关；</a:t>
          </a:r>
          <a:r>
            <a:rPr lang="en-US"/>
            <a:t>︱r︱</a:t>
          </a:r>
          <a:r>
            <a:rPr lang="zh-CN"/>
            <a:t>＜</a:t>
          </a:r>
          <a:r>
            <a:rPr lang="en-US"/>
            <a:t>0.3</a:t>
          </a:r>
          <a:r>
            <a:rPr lang="zh-CN"/>
            <a:t>为低度相关；</a:t>
          </a:r>
          <a:r>
            <a:rPr lang="en-US"/>
            <a:t>0.3</a:t>
          </a:r>
          <a:r>
            <a:rPr lang="zh-CN"/>
            <a:t>＜ </a:t>
          </a:r>
          <a:r>
            <a:rPr lang="en-US"/>
            <a:t>︱r︱</a:t>
          </a:r>
          <a:r>
            <a:rPr lang="zh-CN"/>
            <a:t>＜</a:t>
          </a:r>
          <a:r>
            <a:rPr lang="en-US"/>
            <a:t>0.7 </a:t>
          </a:r>
          <a:r>
            <a:rPr lang="zh-CN"/>
            <a:t>为中度相关。</a:t>
          </a:r>
        </a:p>
      </dgm:t>
    </dgm:pt>
    <dgm:pt modelId="{80BAFCA5-42A4-4B81-9137-388F6F7D2536}" type="parTrans" cxnId="{BAB65D1D-9E81-41F3-A1CA-20BC0CF1633B}">
      <dgm:prSet/>
      <dgm:spPr/>
      <dgm:t>
        <a:bodyPr/>
        <a:lstStyle/>
        <a:p>
          <a:endParaRPr lang="zh-CN" altLang="en-US"/>
        </a:p>
      </dgm:t>
    </dgm:pt>
    <dgm:pt modelId="{992F01E8-7182-4E21-ACDE-3AB3E018E863}" type="sibTrans" cxnId="{BAB65D1D-9E81-41F3-A1CA-20BC0CF1633B}">
      <dgm:prSet/>
      <dgm:spPr/>
      <dgm:t>
        <a:bodyPr/>
        <a:lstStyle/>
        <a:p>
          <a:endParaRPr lang="zh-CN" altLang="en-US"/>
        </a:p>
      </dgm:t>
    </dgm:pt>
    <dgm:pt modelId="{C7B12FB7-5E50-46C1-BEA4-6924A9A957AA}" type="pres">
      <dgm:prSet presAssocID="{AB70E4CD-6C1E-45A6-AFAC-2B2EF2F8EA67}" presName="linear" presStyleCnt="0">
        <dgm:presLayoutVars>
          <dgm:animLvl val="lvl"/>
          <dgm:resizeHandles val="exact"/>
        </dgm:presLayoutVars>
      </dgm:prSet>
      <dgm:spPr/>
    </dgm:pt>
    <dgm:pt modelId="{06A59392-EA46-4D96-973F-912D6618A556}" type="pres">
      <dgm:prSet presAssocID="{774707C1-A032-456E-BECF-6D1BFD14B2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0DEF04-7781-439C-95B2-EDC23C9D08DA}" type="pres">
      <dgm:prSet presAssocID="{4A71D1D4-AB9D-4027-948F-68BC1E548591}" presName="spacer" presStyleCnt="0"/>
      <dgm:spPr/>
    </dgm:pt>
    <dgm:pt modelId="{C16878EA-3357-4CE2-BC42-98C31DB0CEE0}" type="pres">
      <dgm:prSet presAssocID="{90C2A084-F658-464C-9F6B-329E79A70C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52394C-5DA1-4BAB-A922-8D9D5F7A3AFC}" type="pres">
      <dgm:prSet presAssocID="{E5D681F4-C8C9-41D2-B77C-8BD9BA0ECF22}" presName="spacer" presStyleCnt="0"/>
      <dgm:spPr/>
    </dgm:pt>
    <dgm:pt modelId="{5D91C455-78B6-4480-8255-A65829844E0C}" type="pres">
      <dgm:prSet presAssocID="{931012FC-658D-4CC1-8658-E742456BC7C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31BF18-8901-454F-9CC5-3FF8C70FD6A9}" type="presOf" srcId="{774707C1-A032-456E-BECF-6D1BFD14B2BE}" destId="{06A59392-EA46-4D96-973F-912D6618A556}" srcOrd="0" destOrd="0" presId="urn:microsoft.com/office/officeart/2005/8/layout/vList2"/>
    <dgm:cxn modelId="{BAB65D1D-9E81-41F3-A1CA-20BC0CF1633B}" srcId="{AB70E4CD-6C1E-45A6-AFAC-2B2EF2F8EA67}" destId="{931012FC-658D-4CC1-8658-E742456BC7C8}" srcOrd="2" destOrd="0" parTransId="{80BAFCA5-42A4-4B81-9137-388F6F7D2536}" sibTransId="{992F01E8-7182-4E21-ACDE-3AB3E018E863}"/>
    <dgm:cxn modelId="{CEDB5520-4661-42D6-BA32-6E0A73105922}" type="presOf" srcId="{90C2A084-F658-464C-9F6B-329E79A70C14}" destId="{C16878EA-3357-4CE2-BC42-98C31DB0CEE0}" srcOrd="0" destOrd="0" presId="urn:microsoft.com/office/officeart/2005/8/layout/vList2"/>
    <dgm:cxn modelId="{5542C530-DAC7-41BE-B037-35CB3D47DACB}" type="presOf" srcId="{AB70E4CD-6C1E-45A6-AFAC-2B2EF2F8EA67}" destId="{C7B12FB7-5E50-46C1-BEA4-6924A9A957AA}" srcOrd="0" destOrd="0" presId="urn:microsoft.com/office/officeart/2005/8/layout/vList2"/>
    <dgm:cxn modelId="{A547A76F-3E3D-4153-B595-F7DB087F5F56}" type="presOf" srcId="{931012FC-658D-4CC1-8658-E742456BC7C8}" destId="{5D91C455-78B6-4480-8255-A65829844E0C}" srcOrd="0" destOrd="0" presId="urn:microsoft.com/office/officeart/2005/8/layout/vList2"/>
    <dgm:cxn modelId="{021378A0-AC48-43A2-A036-E0D2D2A95984}" srcId="{AB70E4CD-6C1E-45A6-AFAC-2B2EF2F8EA67}" destId="{774707C1-A032-456E-BECF-6D1BFD14B2BE}" srcOrd="0" destOrd="0" parTransId="{2EEFC03E-EDE6-46AD-B10A-5C0CE16A26A4}" sibTransId="{4A71D1D4-AB9D-4027-948F-68BC1E548591}"/>
    <dgm:cxn modelId="{BD6B39CE-BAF7-402A-BB59-6912F2418107}" srcId="{AB70E4CD-6C1E-45A6-AFAC-2B2EF2F8EA67}" destId="{90C2A084-F658-464C-9F6B-329E79A70C14}" srcOrd="1" destOrd="0" parTransId="{69A97504-35C5-4863-9369-368C732F7BCD}" sibTransId="{E5D681F4-C8C9-41D2-B77C-8BD9BA0ECF22}"/>
    <dgm:cxn modelId="{8CC74070-8479-4616-8C37-E2FFD0E2DCD5}" type="presParOf" srcId="{C7B12FB7-5E50-46C1-BEA4-6924A9A957AA}" destId="{06A59392-EA46-4D96-973F-912D6618A556}" srcOrd="0" destOrd="0" presId="urn:microsoft.com/office/officeart/2005/8/layout/vList2"/>
    <dgm:cxn modelId="{FD566BF5-06A9-471C-9791-6ACDEB3508AF}" type="presParOf" srcId="{C7B12FB7-5E50-46C1-BEA4-6924A9A957AA}" destId="{230DEF04-7781-439C-95B2-EDC23C9D08DA}" srcOrd="1" destOrd="0" presId="urn:microsoft.com/office/officeart/2005/8/layout/vList2"/>
    <dgm:cxn modelId="{0A337C11-022B-4C6E-8721-738836CD1682}" type="presParOf" srcId="{C7B12FB7-5E50-46C1-BEA4-6924A9A957AA}" destId="{C16878EA-3357-4CE2-BC42-98C31DB0CEE0}" srcOrd="2" destOrd="0" presId="urn:microsoft.com/office/officeart/2005/8/layout/vList2"/>
    <dgm:cxn modelId="{7406DB80-95E5-4D89-B2DD-141A466C3D05}" type="presParOf" srcId="{C7B12FB7-5E50-46C1-BEA4-6924A9A957AA}" destId="{8152394C-5DA1-4BAB-A922-8D9D5F7A3AFC}" srcOrd="3" destOrd="0" presId="urn:microsoft.com/office/officeart/2005/8/layout/vList2"/>
    <dgm:cxn modelId="{B7C7BDB6-97F5-4838-9EC4-BAE25BB79711}" type="presParOf" srcId="{C7B12FB7-5E50-46C1-BEA4-6924A9A957AA}" destId="{5D91C455-78B6-4480-8255-A65829844E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9C30BF-2688-46A3-BF34-F6542F3995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BCFC9DA-95DC-48EF-8F90-BCE17ED30F6E}">
      <dgm:prSet/>
      <dgm:spPr/>
      <dgm:t>
        <a:bodyPr/>
        <a:lstStyle/>
        <a:p>
          <a:r>
            <a:rPr lang="zh-CN"/>
            <a:t>相关系数的缺点：</a:t>
          </a:r>
          <a:r>
            <a:rPr lang="en-US"/>
            <a:t>r</a:t>
          </a:r>
          <a:r>
            <a:rPr lang="zh-CN"/>
            <a:t>接近亍</a:t>
          </a:r>
          <a:r>
            <a:rPr lang="en-US"/>
            <a:t>1</a:t>
          </a:r>
          <a:r>
            <a:rPr lang="zh-CN"/>
            <a:t>的程度不</a:t>
          </a:r>
          <a:r>
            <a:rPr lang="en-US"/>
            <a:t>n</a:t>
          </a:r>
          <a:r>
            <a:rPr lang="zh-CN"/>
            <a:t>有关。</a:t>
          </a:r>
        </a:p>
      </dgm:t>
    </dgm:pt>
    <dgm:pt modelId="{9E9E0EEC-D6E9-463D-85C4-4ECFCE4B3228}" type="parTrans" cxnId="{5E8DA394-9835-4E0E-92B0-544C737EDB78}">
      <dgm:prSet/>
      <dgm:spPr/>
      <dgm:t>
        <a:bodyPr/>
        <a:lstStyle/>
        <a:p>
          <a:endParaRPr lang="zh-CN" altLang="en-US"/>
        </a:p>
      </dgm:t>
    </dgm:pt>
    <dgm:pt modelId="{50B189A3-34F8-4F17-ADE2-0EC2CE18650C}" type="sibTrans" cxnId="{5E8DA394-9835-4E0E-92B0-544C737EDB78}">
      <dgm:prSet/>
      <dgm:spPr/>
      <dgm:t>
        <a:bodyPr/>
        <a:lstStyle/>
        <a:p>
          <a:endParaRPr lang="zh-CN" altLang="en-US"/>
        </a:p>
      </dgm:t>
    </dgm:pt>
    <dgm:pt modelId="{9D5E0E18-BA67-474D-BA75-5A81C6A52411}">
      <dgm:prSet/>
      <dgm:spPr/>
      <dgm:t>
        <a:bodyPr/>
        <a:lstStyle/>
        <a:p>
          <a:r>
            <a:rPr lang="zh-CN"/>
            <a:t>当</a:t>
          </a:r>
          <a:r>
            <a:rPr lang="en-US"/>
            <a:t>n</a:t>
          </a:r>
          <a:r>
            <a:rPr lang="zh-CN"/>
            <a:t>较小时</a:t>
          </a:r>
          <a:r>
            <a:rPr lang="en-US"/>
            <a:t>r</a:t>
          </a:r>
          <a:r>
            <a:rPr lang="zh-CN"/>
            <a:t>的波动较大，当</a:t>
          </a:r>
          <a:r>
            <a:rPr lang="en-US"/>
            <a:t>n</a:t>
          </a:r>
          <a:r>
            <a:rPr lang="zh-CN"/>
            <a:t>较大时</a:t>
          </a:r>
          <a:r>
            <a:rPr lang="en-US"/>
            <a:t>r</a:t>
          </a:r>
          <a:r>
            <a:rPr lang="zh-CN"/>
            <a:t>的绝对值容易偏小。例如，</a:t>
          </a:r>
          <a:r>
            <a:rPr lang="en-US"/>
            <a:t>n=2</a:t>
          </a:r>
          <a:r>
            <a:rPr lang="zh-CN"/>
            <a:t>时，</a:t>
          </a:r>
          <a:r>
            <a:rPr lang="en-US"/>
            <a:t>r</a:t>
          </a:r>
          <a:r>
            <a:rPr lang="zh-CN"/>
            <a:t>的绝对值总为</a:t>
          </a:r>
          <a:r>
            <a:rPr lang="en-US"/>
            <a:t>1</a:t>
          </a:r>
          <a:r>
            <a:rPr lang="zh-CN"/>
            <a:t>（两点连线总为一条直线）。</a:t>
          </a:r>
        </a:p>
      </dgm:t>
    </dgm:pt>
    <dgm:pt modelId="{CB4098FC-DEC8-47A0-B33D-6B394FF33766}" type="parTrans" cxnId="{42BF212C-F74B-40A3-B27E-2E3C1EB2B48A}">
      <dgm:prSet/>
      <dgm:spPr/>
      <dgm:t>
        <a:bodyPr/>
        <a:lstStyle/>
        <a:p>
          <a:endParaRPr lang="zh-CN" altLang="en-US"/>
        </a:p>
      </dgm:t>
    </dgm:pt>
    <dgm:pt modelId="{CF604CC6-CB13-4341-81FA-A3F9E7B0C5E6}" type="sibTrans" cxnId="{42BF212C-F74B-40A3-B27E-2E3C1EB2B48A}">
      <dgm:prSet/>
      <dgm:spPr/>
      <dgm:t>
        <a:bodyPr/>
        <a:lstStyle/>
        <a:p>
          <a:endParaRPr lang="zh-CN" altLang="en-US"/>
        </a:p>
      </dgm:t>
    </dgm:pt>
    <dgm:pt modelId="{1CF464CF-0530-4D1A-ABC1-CE0A7D8C8D93}" type="pres">
      <dgm:prSet presAssocID="{B89C30BF-2688-46A3-BF34-F6542F399576}" presName="linear" presStyleCnt="0">
        <dgm:presLayoutVars>
          <dgm:animLvl val="lvl"/>
          <dgm:resizeHandles val="exact"/>
        </dgm:presLayoutVars>
      </dgm:prSet>
      <dgm:spPr/>
    </dgm:pt>
    <dgm:pt modelId="{BFDE56D8-26C6-47C9-A262-CA2CD785C4D4}" type="pres">
      <dgm:prSet presAssocID="{CBCFC9DA-95DC-48EF-8F90-BCE17ED30F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9D0C1C-EB0B-48B7-BF3A-3B194DE3E12B}" type="pres">
      <dgm:prSet presAssocID="{50B189A3-34F8-4F17-ADE2-0EC2CE18650C}" presName="spacer" presStyleCnt="0"/>
      <dgm:spPr/>
    </dgm:pt>
    <dgm:pt modelId="{E1ECDCBE-657A-41D8-A55E-5BC160A5E0A9}" type="pres">
      <dgm:prSet presAssocID="{9D5E0E18-BA67-474D-BA75-5A81C6A5241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2BF212C-F74B-40A3-B27E-2E3C1EB2B48A}" srcId="{B89C30BF-2688-46A3-BF34-F6542F399576}" destId="{9D5E0E18-BA67-474D-BA75-5A81C6A52411}" srcOrd="1" destOrd="0" parTransId="{CB4098FC-DEC8-47A0-B33D-6B394FF33766}" sibTransId="{CF604CC6-CB13-4341-81FA-A3F9E7B0C5E6}"/>
    <dgm:cxn modelId="{2183DE33-83D1-4206-B754-E63298BD3149}" type="presOf" srcId="{CBCFC9DA-95DC-48EF-8F90-BCE17ED30F6E}" destId="{BFDE56D8-26C6-47C9-A262-CA2CD785C4D4}" srcOrd="0" destOrd="0" presId="urn:microsoft.com/office/officeart/2005/8/layout/vList2"/>
    <dgm:cxn modelId="{7343125C-C1E1-4EE2-9159-673262A3276E}" type="presOf" srcId="{B89C30BF-2688-46A3-BF34-F6542F399576}" destId="{1CF464CF-0530-4D1A-ABC1-CE0A7D8C8D93}" srcOrd="0" destOrd="0" presId="urn:microsoft.com/office/officeart/2005/8/layout/vList2"/>
    <dgm:cxn modelId="{5E8DA394-9835-4E0E-92B0-544C737EDB78}" srcId="{B89C30BF-2688-46A3-BF34-F6542F399576}" destId="{CBCFC9DA-95DC-48EF-8F90-BCE17ED30F6E}" srcOrd="0" destOrd="0" parTransId="{9E9E0EEC-D6E9-463D-85C4-4ECFCE4B3228}" sibTransId="{50B189A3-34F8-4F17-ADE2-0EC2CE18650C}"/>
    <dgm:cxn modelId="{488C22B9-73CE-4BBD-B4E1-F1DB4C4806F0}" type="presOf" srcId="{9D5E0E18-BA67-474D-BA75-5A81C6A52411}" destId="{E1ECDCBE-657A-41D8-A55E-5BC160A5E0A9}" srcOrd="0" destOrd="0" presId="urn:microsoft.com/office/officeart/2005/8/layout/vList2"/>
    <dgm:cxn modelId="{D6D295F4-4654-4612-98FD-F6EF709C4A69}" type="presParOf" srcId="{1CF464CF-0530-4D1A-ABC1-CE0A7D8C8D93}" destId="{BFDE56D8-26C6-47C9-A262-CA2CD785C4D4}" srcOrd="0" destOrd="0" presId="urn:microsoft.com/office/officeart/2005/8/layout/vList2"/>
    <dgm:cxn modelId="{081200A1-D85D-4804-9870-5BE1DE09F94E}" type="presParOf" srcId="{1CF464CF-0530-4D1A-ABC1-CE0A7D8C8D93}" destId="{649D0C1C-EB0B-48B7-BF3A-3B194DE3E12B}" srcOrd="1" destOrd="0" presId="urn:microsoft.com/office/officeart/2005/8/layout/vList2"/>
    <dgm:cxn modelId="{C13EA678-49A0-45EE-B859-5D77C4D64104}" type="presParOf" srcId="{1CF464CF-0530-4D1A-ABC1-CE0A7D8C8D93}" destId="{E1ECDCBE-657A-41D8-A55E-5BC160A5E0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CE07C-A363-488E-A057-F0B96BEA1012}">
      <dsp:nvSpPr>
        <dsp:cNvPr id="0" name=""/>
        <dsp:cNvSpPr/>
      </dsp:nvSpPr>
      <dsp:spPr>
        <a:xfrm>
          <a:off x="0" y="283004"/>
          <a:ext cx="10058399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回归</a:t>
          </a:r>
        </a:p>
      </dsp:txBody>
      <dsp:txXfrm>
        <a:off x="79818" y="362822"/>
        <a:ext cx="9898763" cy="1475439"/>
      </dsp:txXfrm>
    </dsp:sp>
    <dsp:sp modelId="{48D12FC3-5ABA-4303-9F69-EAB78A05945B}">
      <dsp:nvSpPr>
        <dsp:cNvPr id="0" name=""/>
        <dsp:cNvSpPr/>
      </dsp:nvSpPr>
      <dsp:spPr>
        <a:xfrm>
          <a:off x="0" y="2105280"/>
          <a:ext cx="10058399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分类</a:t>
          </a:r>
        </a:p>
      </dsp:txBody>
      <dsp:txXfrm>
        <a:off x="79818" y="2185098"/>
        <a:ext cx="9898763" cy="1475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1C10B-D5C8-402A-9CB3-F4ACB5CCA3DF}">
      <dsp:nvSpPr>
        <dsp:cNvPr id="0" name=""/>
        <dsp:cNvSpPr/>
      </dsp:nvSpPr>
      <dsp:spPr>
        <a:xfrm>
          <a:off x="0" y="27832"/>
          <a:ext cx="10058399" cy="930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回归（</a:t>
          </a:r>
          <a:r>
            <a:rPr lang="en-US" sz="3700" kern="1200"/>
            <a:t>regression</a:t>
          </a:r>
          <a:r>
            <a:rPr lang="zh-CN" sz="3700" kern="1200"/>
            <a:t>）</a:t>
          </a:r>
        </a:p>
      </dsp:txBody>
      <dsp:txXfrm>
        <a:off x="45435" y="73267"/>
        <a:ext cx="9967529" cy="839865"/>
      </dsp:txXfrm>
    </dsp:sp>
    <dsp:sp modelId="{B4E6B419-310B-409A-A651-F49643F93AC1}">
      <dsp:nvSpPr>
        <dsp:cNvPr id="0" name=""/>
        <dsp:cNvSpPr/>
      </dsp:nvSpPr>
      <dsp:spPr>
        <a:xfrm>
          <a:off x="0" y="958567"/>
          <a:ext cx="10058399" cy="105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 dirty="0"/>
            <a:t>预测值为连续数值类型（</a:t>
          </a:r>
          <a:r>
            <a:rPr lang="en-US" sz="2900" kern="1200" dirty="0"/>
            <a:t>continuous numerical variable</a:t>
          </a:r>
          <a:r>
            <a:rPr lang="zh-CN" sz="2900" kern="1200" dirty="0"/>
            <a:t>）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 dirty="0"/>
            <a:t>房价、降雨量</a:t>
          </a:r>
        </a:p>
      </dsp:txBody>
      <dsp:txXfrm>
        <a:off x="0" y="958567"/>
        <a:ext cx="10058399" cy="1053112"/>
      </dsp:txXfrm>
    </dsp:sp>
    <dsp:sp modelId="{2129AC52-7714-457C-952A-F635254D0436}">
      <dsp:nvSpPr>
        <dsp:cNvPr id="0" name=""/>
        <dsp:cNvSpPr/>
      </dsp:nvSpPr>
      <dsp:spPr>
        <a:xfrm>
          <a:off x="0" y="2011680"/>
          <a:ext cx="10058399" cy="930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分类（</a:t>
          </a:r>
          <a:r>
            <a:rPr lang="en-US" sz="3700" kern="1200"/>
            <a:t>classification</a:t>
          </a:r>
          <a:r>
            <a:rPr lang="zh-CN" sz="3700" kern="1200"/>
            <a:t>）</a:t>
          </a:r>
        </a:p>
      </dsp:txBody>
      <dsp:txXfrm>
        <a:off x="45435" y="2057115"/>
        <a:ext cx="9967529" cy="839865"/>
      </dsp:txXfrm>
    </dsp:sp>
    <dsp:sp modelId="{29318AB2-0BA4-4B14-956C-119FB2EDE572}">
      <dsp:nvSpPr>
        <dsp:cNvPr id="0" name=""/>
        <dsp:cNvSpPr/>
      </dsp:nvSpPr>
      <dsp:spPr>
        <a:xfrm>
          <a:off x="0" y="2942415"/>
          <a:ext cx="10058399" cy="105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 dirty="0"/>
            <a:t>预测值为类别类型（</a:t>
          </a:r>
          <a:r>
            <a:rPr lang="en-US" sz="2900" kern="1200" dirty="0"/>
            <a:t>category</a:t>
          </a:r>
          <a:r>
            <a:rPr lang="zh-CN" sz="2900" kern="1200" dirty="0"/>
            <a:t> </a:t>
          </a:r>
          <a:r>
            <a:rPr lang="en-US" sz="2900" kern="1200" dirty="0"/>
            <a:t>variable)</a:t>
          </a:r>
          <a:endParaRPr lang="zh-C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 dirty="0"/>
            <a:t>颜色分类、性别</a:t>
          </a:r>
        </a:p>
      </dsp:txBody>
      <dsp:txXfrm>
        <a:off x="0" y="2942415"/>
        <a:ext cx="10058399" cy="1053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F4C0D-42E9-44CF-B09E-2A84DB43E0CB}">
      <dsp:nvSpPr>
        <dsp:cNvPr id="0" name=""/>
        <dsp:cNvSpPr/>
      </dsp:nvSpPr>
      <dsp:spPr>
        <a:xfrm>
          <a:off x="0" y="18000"/>
          <a:ext cx="10058399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定义：研究自变量不因变量之间的关系形式的分析方法</a:t>
          </a:r>
          <a:endParaRPr lang="zh-CN" sz="3200" kern="1200" dirty="0"/>
        </a:p>
      </dsp:txBody>
      <dsp:txXfrm>
        <a:off x="65796" y="83796"/>
        <a:ext cx="9926807" cy="1216248"/>
      </dsp:txXfrm>
    </dsp:sp>
    <dsp:sp modelId="{DE5695CC-EF31-4AA8-8D16-6B322D329F1B}">
      <dsp:nvSpPr>
        <dsp:cNvPr id="0" name=""/>
        <dsp:cNvSpPr/>
      </dsp:nvSpPr>
      <dsp:spPr>
        <a:xfrm>
          <a:off x="0" y="1365840"/>
          <a:ext cx="10058399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500" kern="1200"/>
            <a:t>被预测的变量</a:t>
          </a:r>
          <a:r>
            <a:rPr lang="en-US" sz="2500" kern="1200"/>
            <a:t>Y</a:t>
          </a:r>
          <a:r>
            <a:rPr lang="zh-CN" sz="2500" kern="1200"/>
            <a:t>，因变量（</a:t>
          </a:r>
          <a:r>
            <a:rPr lang="en-US" sz="2500" kern="1200"/>
            <a:t>dependent variable</a:t>
          </a:r>
          <a:r>
            <a:rPr lang="zh-CN" sz="2500" kern="1200"/>
            <a:t>），输出（</a:t>
          </a:r>
          <a:r>
            <a:rPr lang="en-US" sz="2500" kern="1200"/>
            <a:t>output</a:t>
          </a:r>
          <a:r>
            <a:rPr lang="zh-CN" sz="2500" kern="1200"/>
            <a:t>）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500" kern="1200"/>
            <a:t>用来进行预测的变量</a:t>
          </a:r>
          <a:r>
            <a:rPr lang="en-US" sz="2500" kern="1200"/>
            <a:t>X</a:t>
          </a:r>
          <a:r>
            <a:rPr lang="zh-CN" sz="2500" kern="1200"/>
            <a:t>，自变量（</a:t>
          </a:r>
          <a:r>
            <a:rPr lang="en-US" sz="2500" kern="1200"/>
            <a:t>independent variable</a:t>
          </a:r>
          <a:r>
            <a:rPr lang="zh-CN" sz="2500" kern="1200"/>
            <a:t>），输入（</a:t>
          </a:r>
          <a:r>
            <a:rPr lang="en-US" sz="2500" kern="1200"/>
            <a:t>input</a:t>
          </a:r>
          <a:r>
            <a:rPr lang="zh-CN" sz="2500" kern="1200"/>
            <a:t>）</a:t>
          </a:r>
        </a:p>
      </dsp:txBody>
      <dsp:txXfrm>
        <a:off x="0" y="1365840"/>
        <a:ext cx="10058399" cy="1291680"/>
      </dsp:txXfrm>
    </dsp:sp>
    <dsp:sp modelId="{02192335-E471-4C80-9090-CBA6B0EB6C46}">
      <dsp:nvSpPr>
        <dsp:cNvPr id="0" name=""/>
        <dsp:cNvSpPr/>
      </dsp:nvSpPr>
      <dsp:spPr>
        <a:xfrm>
          <a:off x="0" y="2657520"/>
          <a:ext cx="10058399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目的：根据已知自变量来估计和预测因变量的值</a:t>
          </a:r>
          <a:endParaRPr lang="zh-CN" sz="3200" kern="1200" dirty="0"/>
        </a:p>
      </dsp:txBody>
      <dsp:txXfrm>
        <a:off x="65796" y="2723316"/>
        <a:ext cx="9926807" cy="1216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F0AE9-52D2-44C0-B951-AA72C6E68653}">
      <dsp:nvSpPr>
        <dsp:cNvPr id="0" name=""/>
        <dsp:cNvSpPr/>
      </dsp:nvSpPr>
      <dsp:spPr>
        <a:xfrm>
          <a:off x="0" y="0"/>
          <a:ext cx="10058399" cy="402336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3122574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包含一个自变量和一个因变量</a:t>
          </a:r>
          <a:r>
            <a:rPr lang="zh-CN" altLang="en-US" sz="2600" kern="1200" dirty="0"/>
            <a:t>，</a:t>
          </a:r>
          <a:r>
            <a:rPr lang="zh-CN" sz="2600" kern="1200" dirty="0"/>
            <a:t>可以使用一条直线描述</a:t>
          </a:r>
        </a:p>
      </dsp:txBody>
      <dsp:txXfrm>
        <a:off x="100164" y="100164"/>
        <a:ext cx="9858071" cy="3823032"/>
      </dsp:txXfrm>
    </dsp:sp>
    <dsp:sp modelId="{BB98D6B0-1E16-4989-960F-E120343CE7ED}">
      <dsp:nvSpPr>
        <dsp:cNvPr id="0" name=""/>
        <dsp:cNvSpPr/>
      </dsp:nvSpPr>
      <dsp:spPr>
        <a:xfrm>
          <a:off x="251460" y="1005840"/>
          <a:ext cx="9555480" cy="281635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1788384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如果包含两个以上变量，称为多元回归分析（</a:t>
          </a:r>
          <a:r>
            <a:rPr lang="en-US" sz="2600" kern="1200" dirty="0"/>
            <a:t>multiple regression</a:t>
          </a:r>
          <a:r>
            <a:rPr lang="zh-CN" sz="2600" kern="1200" dirty="0"/>
            <a:t>）</a:t>
          </a:r>
        </a:p>
      </dsp:txBody>
      <dsp:txXfrm>
        <a:off x="338073" y="1092453"/>
        <a:ext cx="9382254" cy="2643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DBD4D-78EF-462F-B36F-4280C78E04F4}">
      <dsp:nvSpPr>
        <dsp:cNvPr id="0" name=""/>
        <dsp:cNvSpPr/>
      </dsp:nvSpPr>
      <dsp:spPr>
        <a:xfrm>
          <a:off x="4911" y="0"/>
          <a:ext cx="10048577" cy="40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 dirty="0"/>
            <a:t>现实世界中，每一事物都不它周围的事物相互联系、相互影响，反映客观事物运动的各种变量之间也就存在着一定的关系。变量之间的关系可以分成两类：</a:t>
          </a:r>
          <a:r>
            <a:rPr lang="zh-CN" sz="4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函数关系和相关关系</a:t>
          </a:r>
          <a:r>
            <a:rPr lang="zh-CN" sz="4600" kern="1200" dirty="0"/>
            <a:t>。</a:t>
          </a:r>
        </a:p>
      </dsp:txBody>
      <dsp:txXfrm>
        <a:off x="122751" y="117840"/>
        <a:ext cx="9812897" cy="3787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DB709-526F-4477-9DA2-D78289982F9F}">
      <dsp:nvSpPr>
        <dsp:cNvPr id="0" name=""/>
        <dsp:cNvSpPr/>
      </dsp:nvSpPr>
      <dsp:spPr>
        <a:xfrm>
          <a:off x="0" y="52964"/>
          <a:ext cx="10058399" cy="138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 dirty="0"/>
            <a:t>反映事物之间的非严格、确定的线性依存关系。有两个显著的特点：</a:t>
          </a:r>
        </a:p>
      </dsp:txBody>
      <dsp:txXfrm>
        <a:off x="67852" y="120816"/>
        <a:ext cx="9922695" cy="1254256"/>
      </dsp:txXfrm>
    </dsp:sp>
    <dsp:sp modelId="{4013D5CC-109D-4342-8565-CB9170CE4546}">
      <dsp:nvSpPr>
        <dsp:cNvPr id="0" name=""/>
        <dsp:cNvSpPr/>
      </dsp:nvSpPr>
      <dsp:spPr>
        <a:xfrm>
          <a:off x="0" y="1442924"/>
          <a:ext cx="10058399" cy="252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600" kern="1200"/>
            <a:t>关系确定，一个变量变</a:t>
          </a:r>
          <a:r>
            <a:rPr lang="en-US" sz="2600" kern="1200"/>
            <a:t>-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zh-CN" sz="2600" kern="1200"/>
            <a:t>另一个变量变（例如：生产率提高，成本下降）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600" kern="1200"/>
            <a:t>关系不定，具有随机性，自变量变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zh-CN" sz="2600" kern="1200"/>
            <a:t>由于影响因变量发生变化的因素丌止一个，因变量按照一定规律变（例如：影响工业总产值的因素除了职工数外，还有固定资产原值、流动资金和能耗等因素）</a:t>
          </a:r>
        </a:p>
      </dsp:txBody>
      <dsp:txXfrm>
        <a:off x="0" y="1442924"/>
        <a:ext cx="10058399" cy="25274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59392-EA46-4D96-973F-912D6618A556}">
      <dsp:nvSpPr>
        <dsp:cNvPr id="0" name=""/>
        <dsp:cNvSpPr/>
      </dsp:nvSpPr>
      <dsp:spPr>
        <a:xfrm>
          <a:off x="0" y="389224"/>
          <a:ext cx="4631716" cy="1047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作用：</a:t>
          </a:r>
          <a:r>
            <a:rPr lang="zh-CN" sz="1800" kern="1200" dirty="0"/>
            <a:t>对变量之间关系密切程度的度量</a:t>
          </a:r>
        </a:p>
      </dsp:txBody>
      <dsp:txXfrm>
        <a:off x="51114" y="440338"/>
        <a:ext cx="4529488" cy="944848"/>
      </dsp:txXfrm>
    </dsp:sp>
    <dsp:sp modelId="{C16878EA-3357-4CE2-BC42-98C31DB0CEE0}">
      <dsp:nvSpPr>
        <dsp:cNvPr id="0" name=""/>
        <dsp:cNvSpPr/>
      </dsp:nvSpPr>
      <dsp:spPr>
        <a:xfrm>
          <a:off x="0" y="1488141"/>
          <a:ext cx="4631716" cy="1047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大小：</a:t>
          </a:r>
          <a:r>
            <a:rPr lang="en-US" sz="1800" kern="1200" dirty="0"/>
            <a:t>[-1,1]</a:t>
          </a:r>
          <a:r>
            <a:rPr lang="zh-CN" sz="1800" kern="1200" dirty="0"/>
            <a:t>，完全相关 </a:t>
          </a:r>
          <a:r>
            <a:rPr lang="en-US" sz="1800" kern="1200" dirty="0"/>
            <a:t>/</a:t>
          </a:r>
          <a:r>
            <a:rPr lang="zh-CN" sz="1800" kern="1200" dirty="0"/>
            <a:t>完全正相关 </a:t>
          </a:r>
          <a:r>
            <a:rPr lang="en-US" sz="1800" kern="1200" dirty="0"/>
            <a:t>/</a:t>
          </a:r>
          <a:r>
            <a:rPr lang="zh-CN" sz="1800" kern="1200" dirty="0"/>
            <a:t>完全负相关 </a:t>
          </a:r>
          <a:r>
            <a:rPr lang="en-US" sz="1800" kern="1200" dirty="0"/>
            <a:t>/</a:t>
          </a:r>
          <a:r>
            <a:rPr lang="zh-CN" sz="1800" kern="1200" dirty="0"/>
            <a:t>丌存在线性相关关系 </a:t>
          </a:r>
          <a:r>
            <a:rPr lang="en-US" sz="1800" kern="1200" dirty="0"/>
            <a:t>/</a:t>
          </a:r>
          <a:r>
            <a:rPr lang="zh-CN" sz="1800" kern="1200" dirty="0"/>
            <a:t>负相关 </a:t>
          </a:r>
          <a:r>
            <a:rPr lang="en-US" sz="1800" kern="1200" dirty="0"/>
            <a:t>/</a:t>
          </a:r>
          <a:r>
            <a:rPr lang="zh-CN" sz="1800" kern="1200" dirty="0"/>
            <a:t>正相关</a:t>
          </a:r>
        </a:p>
      </dsp:txBody>
      <dsp:txXfrm>
        <a:off x="51114" y="1539255"/>
        <a:ext cx="4529488" cy="944848"/>
      </dsp:txXfrm>
    </dsp:sp>
    <dsp:sp modelId="{5D91C455-78B6-4480-8255-A65829844E0C}">
      <dsp:nvSpPr>
        <dsp:cNvPr id="0" name=""/>
        <dsp:cNvSpPr/>
      </dsp:nvSpPr>
      <dsp:spPr>
        <a:xfrm>
          <a:off x="0" y="2587058"/>
          <a:ext cx="4631716" cy="1047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一般，</a:t>
          </a:r>
          <a:r>
            <a:rPr lang="en-US" sz="1800" kern="1200"/>
            <a:t>︱r︱</a:t>
          </a:r>
          <a:r>
            <a:rPr lang="zh-CN" sz="1800" kern="1200"/>
            <a:t>＞</a:t>
          </a:r>
          <a:r>
            <a:rPr lang="en-US" sz="1800" kern="1200"/>
            <a:t>0.7</a:t>
          </a:r>
          <a:r>
            <a:rPr lang="zh-CN" sz="1800" kern="1200"/>
            <a:t>为高度相关；</a:t>
          </a:r>
          <a:r>
            <a:rPr lang="en-US" sz="1800" kern="1200"/>
            <a:t>︱r︱</a:t>
          </a:r>
          <a:r>
            <a:rPr lang="zh-CN" sz="1800" kern="1200"/>
            <a:t>＜</a:t>
          </a:r>
          <a:r>
            <a:rPr lang="en-US" sz="1800" kern="1200"/>
            <a:t>0.3</a:t>
          </a:r>
          <a:r>
            <a:rPr lang="zh-CN" sz="1800" kern="1200"/>
            <a:t>为低度相关；</a:t>
          </a:r>
          <a:r>
            <a:rPr lang="en-US" sz="1800" kern="1200"/>
            <a:t>0.3</a:t>
          </a:r>
          <a:r>
            <a:rPr lang="zh-CN" sz="1800" kern="1200"/>
            <a:t>＜ </a:t>
          </a:r>
          <a:r>
            <a:rPr lang="en-US" sz="1800" kern="1200"/>
            <a:t>︱r︱</a:t>
          </a:r>
          <a:r>
            <a:rPr lang="zh-CN" sz="1800" kern="1200"/>
            <a:t>＜</a:t>
          </a:r>
          <a:r>
            <a:rPr lang="en-US" sz="1800" kern="1200"/>
            <a:t>0.7 </a:t>
          </a:r>
          <a:r>
            <a:rPr lang="zh-CN" sz="1800" kern="1200"/>
            <a:t>为中度相关。</a:t>
          </a:r>
        </a:p>
      </dsp:txBody>
      <dsp:txXfrm>
        <a:off x="51114" y="2638172"/>
        <a:ext cx="4529488" cy="944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E56D8-26C6-47C9-A262-CA2CD785C4D4}">
      <dsp:nvSpPr>
        <dsp:cNvPr id="0" name=""/>
        <dsp:cNvSpPr/>
      </dsp:nvSpPr>
      <dsp:spPr>
        <a:xfrm>
          <a:off x="0" y="44519"/>
          <a:ext cx="10058399" cy="1919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相关系数的缺点：</a:t>
          </a:r>
          <a:r>
            <a:rPr lang="en-US" sz="3300" kern="1200"/>
            <a:t>r</a:t>
          </a:r>
          <a:r>
            <a:rPr lang="zh-CN" sz="3300" kern="1200"/>
            <a:t>接近亍</a:t>
          </a:r>
          <a:r>
            <a:rPr lang="en-US" sz="3300" kern="1200"/>
            <a:t>1</a:t>
          </a:r>
          <a:r>
            <a:rPr lang="zh-CN" sz="3300" kern="1200"/>
            <a:t>的程度不</a:t>
          </a:r>
          <a:r>
            <a:rPr lang="en-US" sz="3300" kern="1200"/>
            <a:t>n</a:t>
          </a:r>
          <a:r>
            <a:rPr lang="zh-CN" sz="3300" kern="1200"/>
            <a:t>有关。</a:t>
          </a:r>
        </a:p>
      </dsp:txBody>
      <dsp:txXfrm>
        <a:off x="93709" y="138228"/>
        <a:ext cx="9870981" cy="1732222"/>
      </dsp:txXfrm>
    </dsp:sp>
    <dsp:sp modelId="{E1ECDCBE-657A-41D8-A55E-5BC160A5E0A9}">
      <dsp:nvSpPr>
        <dsp:cNvPr id="0" name=""/>
        <dsp:cNvSpPr/>
      </dsp:nvSpPr>
      <dsp:spPr>
        <a:xfrm>
          <a:off x="0" y="2059200"/>
          <a:ext cx="10058399" cy="1919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当</a:t>
          </a:r>
          <a:r>
            <a:rPr lang="en-US" sz="3300" kern="1200"/>
            <a:t>n</a:t>
          </a:r>
          <a:r>
            <a:rPr lang="zh-CN" sz="3300" kern="1200"/>
            <a:t>较小时</a:t>
          </a:r>
          <a:r>
            <a:rPr lang="en-US" sz="3300" kern="1200"/>
            <a:t>r</a:t>
          </a:r>
          <a:r>
            <a:rPr lang="zh-CN" sz="3300" kern="1200"/>
            <a:t>的波动较大，当</a:t>
          </a:r>
          <a:r>
            <a:rPr lang="en-US" sz="3300" kern="1200"/>
            <a:t>n</a:t>
          </a:r>
          <a:r>
            <a:rPr lang="zh-CN" sz="3300" kern="1200"/>
            <a:t>较大时</a:t>
          </a:r>
          <a:r>
            <a:rPr lang="en-US" sz="3300" kern="1200"/>
            <a:t>r</a:t>
          </a:r>
          <a:r>
            <a:rPr lang="zh-CN" sz="3300" kern="1200"/>
            <a:t>的绝对值容易偏小。例如，</a:t>
          </a:r>
          <a:r>
            <a:rPr lang="en-US" sz="3300" kern="1200"/>
            <a:t>n=2</a:t>
          </a:r>
          <a:r>
            <a:rPr lang="zh-CN" sz="3300" kern="1200"/>
            <a:t>时，</a:t>
          </a:r>
          <a:r>
            <a:rPr lang="en-US" sz="3300" kern="1200"/>
            <a:t>r</a:t>
          </a:r>
          <a:r>
            <a:rPr lang="zh-CN" sz="3300" kern="1200"/>
            <a:t>的绝对值总为</a:t>
          </a:r>
          <a:r>
            <a:rPr lang="en-US" sz="3300" kern="1200"/>
            <a:t>1</a:t>
          </a:r>
          <a:r>
            <a:rPr lang="zh-CN" sz="3300" kern="1200"/>
            <a:t>（两点连线总为一条直线）。</a:t>
          </a:r>
        </a:p>
      </dsp:txBody>
      <dsp:txXfrm>
        <a:off x="93709" y="2152909"/>
        <a:ext cx="9870981" cy="173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794019-C389-47BD-BCC9-3ED403268D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-</a:t>
            </a:r>
            <a:r>
              <a:rPr lang="zh-CN" altLang="en-US" dirty="0"/>
              <a:t>线性回归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李石峰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1A949-B504-41F4-A90D-B8699F6C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相关系数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CEDBB2E-FBF5-40D2-BCB2-E5C938C8B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145581"/>
              </p:ext>
            </p:extLst>
          </p:nvPr>
        </p:nvGraphicFramePr>
        <p:xfrm>
          <a:off x="1097280" y="1845734"/>
          <a:ext cx="4631716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7D6A165-CCD2-484E-A7D6-72ED7676E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8667" y="2820783"/>
            <a:ext cx="55478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A1D1B-3644-44E4-9861-671481E4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相关系数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B8851E3-B41C-48F7-9B85-EAA04E696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18021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22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CBAB2-3FE5-4F66-9ABA-E2D1BB7A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30433-C3CC-4D38-A5FB-2701A724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5499"/>
          </a:xfrm>
        </p:spPr>
        <p:txBody>
          <a:bodyPr/>
          <a:lstStyle/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例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  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设有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个厂家的投入和产出如下，根据这些数据，我们可以认为投入和产出之间存在相关性吗？</a:t>
            </a:r>
          </a:p>
        </p:txBody>
      </p:sp>
      <p:graphicFrame>
        <p:nvGraphicFramePr>
          <p:cNvPr id="4" name="Group 8">
            <a:extLst>
              <a:ext uri="{FF2B5EF4-FFF2-40B4-BE49-F238E27FC236}">
                <a16:creationId xmlns:a16="http://schemas.microsoft.com/office/drawing/2014/main" id="{63109012-7CD6-45EF-AEE5-AD306A508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84992"/>
              </p:ext>
            </p:extLst>
          </p:nvPr>
        </p:nvGraphicFramePr>
        <p:xfrm>
          <a:off x="1911903" y="3070073"/>
          <a:ext cx="8243887" cy="1931139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3259126452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3215679448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79823912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255703598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33581071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55580518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91142239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206447178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362010468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396708922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246431287"/>
                    </a:ext>
                  </a:extLst>
                </a:gridCol>
              </a:tblGrid>
              <a:tr h="644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厂家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944236"/>
                  </a:ext>
                </a:extLst>
              </a:tr>
              <a:tr h="642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206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投入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6063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65113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30188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9238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138969"/>
                  </a:ext>
                </a:extLst>
              </a:tr>
              <a:tr h="644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206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产出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6063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60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65113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60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30188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50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9238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7650" marR="0" lvl="0" indent="0" algn="l" defTabSz="914400" rtl="0" eaLnBrk="1" fontAlgn="base" latinLnBrk="0" hangingPunct="1">
                        <a:lnSpc>
                          <a:spcPts val="2213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70</a:t>
                      </a:r>
                    </a:p>
                  </a:txBody>
                  <a:tcPr marL="0" marR="0" marT="2540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4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8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A7861-F4DF-4145-917C-68DF703A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2FBA3-6A82-4A29-9198-524A350A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Pandas 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的一个数据分析包，最初由</a:t>
            </a:r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AQR Capital Management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于</a:t>
            </a:r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月开发，幵于</a:t>
            </a:r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2009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年底 开源出来，目前由与注于</a:t>
            </a:r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数据包开发的</a:t>
            </a:r>
            <a:r>
              <a:rPr lang="en-US" altLang="zh-CN" sz="2000" dirty="0" err="1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PyData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 发</a:t>
            </a:r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team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继续开发和维护，属于</a:t>
            </a:r>
            <a:r>
              <a:rPr lang="en-US" altLang="zh-CN" sz="2000" dirty="0" err="1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PyData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项目的一部分。 </a:t>
            </a:r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最初被作为金融数据分析工具而开发出来，因此， </a:t>
            </a:r>
            <a:r>
              <a:rPr lang="en-US" altLang="zh-CN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pandas </a:t>
            </a:r>
            <a:r>
              <a:rPr lang="zh-CN" altLang="en-US" sz="20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为时间序列分析提供了很好的支持。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7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2A3EB-CC64-4382-AB28-08CD5FBC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53C36-B21B-445D-AE52-5A4D6DB7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4138C6-29AC-4523-B94C-EE0C174A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1088306"/>
            <a:ext cx="9157063" cy="51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A564A-FF94-4F5D-A832-CCB00E96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DAD0CB-B179-4D0E-BD70-67B8D3AD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33" y="872343"/>
            <a:ext cx="8069815" cy="51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53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19C2D-50F6-4104-98E6-F1907744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简单线性模型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8C66A6-7E6E-4104-8AB0-221A5ABCB2D7}"/>
              </a:ext>
            </a:extLst>
          </p:cNvPr>
          <p:cNvGrpSpPr/>
          <p:nvPr/>
        </p:nvGrpSpPr>
        <p:grpSpPr>
          <a:xfrm>
            <a:off x="7127770" y="2748948"/>
            <a:ext cx="4022674" cy="1360104"/>
            <a:chOff x="6922496" y="2023016"/>
            <a:chExt cx="4022674" cy="136010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010BF95-98B8-4459-8AB3-3F01272D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2496" y="2023016"/>
              <a:ext cx="2751058" cy="46486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DE648AF-7AD9-461B-A137-4269F41D5056}"/>
                </a:ext>
              </a:extLst>
            </p:cNvPr>
            <p:cNvSpPr txBox="1"/>
            <p:nvPr/>
          </p:nvSpPr>
          <p:spPr>
            <a:xfrm>
              <a:off x="7529804" y="30137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参数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83006F4-73C4-49D1-928C-66C541916957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7852969" y="2388637"/>
              <a:ext cx="1" cy="62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1BEA0CD-A69D-4320-8B6A-63F349F2F098}"/>
                </a:ext>
              </a:extLst>
            </p:cNvPr>
            <p:cNvCxnSpPr/>
            <p:nvPr/>
          </p:nvCxnSpPr>
          <p:spPr>
            <a:xfrm flipH="1">
              <a:off x="8005665" y="2487876"/>
              <a:ext cx="653143" cy="52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BAFCA5-C132-4F71-B8A8-4E19135153C6}"/>
                </a:ext>
              </a:extLst>
            </p:cNvPr>
            <p:cNvSpPr txBox="1"/>
            <p:nvPr/>
          </p:nvSpPr>
          <p:spPr>
            <a:xfrm>
              <a:off x="8913845" y="301378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偏差（正态分布）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BB309E9-606C-4E75-89F3-4DD4E3D0FB8E}"/>
                </a:ext>
              </a:extLst>
            </p:cNvPr>
            <p:cNvCxnSpPr/>
            <p:nvPr/>
          </p:nvCxnSpPr>
          <p:spPr>
            <a:xfrm>
              <a:off x="9442580" y="2388637"/>
              <a:ext cx="0" cy="62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11D4355-3431-4F85-B4AA-7D3D47950517}"/>
              </a:ext>
            </a:extLst>
          </p:cNvPr>
          <p:cNvSpPr/>
          <p:nvPr/>
        </p:nvSpPr>
        <p:spPr>
          <a:xfrm>
            <a:off x="1314853" y="2750804"/>
            <a:ext cx="408756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x,y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为自变量和因变量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2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88C64-CC3E-4C0D-82E4-21354E7B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5306"/>
            <a:ext cx="10058400" cy="1450757"/>
          </a:xfrm>
        </p:spPr>
        <p:txBody>
          <a:bodyPr/>
          <a:lstStyle/>
          <a:p>
            <a:r>
              <a:rPr lang="zh-CN" altLang="en-US" dirty="0"/>
              <a:t>简单线性方程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5F0F9-4211-4424-B8EF-4EF64897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11" y="3065106"/>
            <a:ext cx="3901637" cy="15832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方程对应一条直线，称为回归线。</a:t>
            </a:r>
            <a:endParaRPr lang="en-US" altLang="zh-CN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zh-CN" alt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56FFF13-E4CE-41FF-BF6A-EBCB40675363}"/>
              </a:ext>
            </a:extLst>
          </p:cNvPr>
          <p:cNvGrpSpPr/>
          <p:nvPr/>
        </p:nvGrpSpPr>
        <p:grpSpPr>
          <a:xfrm>
            <a:off x="6773207" y="2106991"/>
            <a:ext cx="3486007" cy="2778357"/>
            <a:chOff x="7193084" y="2106991"/>
            <a:chExt cx="3486007" cy="27783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3919DE-CC66-4FA9-84D4-28BD3239F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084" y="2106991"/>
              <a:ext cx="2751058" cy="4648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D23533F-B7F6-4D86-8DAE-783FEEB55E75}"/>
                    </a:ext>
                  </a:extLst>
                </p:cNvPr>
                <p:cNvSpPr txBox="1"/>
                <p:nvPr/>
              </p:nvSpPr>
              <p:spPr>
                <a:xfrm>
                  <a:off x="7347858" y="3548731"/>
                  <a:ext cx="223468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D23533F-B7F6-4D86-8DAE-783FEEB55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858" y="3548731"/>
                  <a:ext cx="223468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97" r="-1635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9D95329-4114-4EC4-B225-CB34BE32B110}"/>
                </a:ext>
              </a:extLst>
            </p:cNvPr>
            <p:cNvCxnSpPr/>
            <p:nvPr/>
          </p:nvCxnSpPr>
          <p:spPr>
            <a:xfrm>
              <a:off x="8465199" y="2771192"/>
              <a:ext cx="0" cy="587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F9CAF8-3B98-4860-A8B2-05140EB5AECE}"/>
                </a:ext>
              </a:extLst>
            </p:cNvPr>
            <p:cNvSpPr txBox="1"/>
            <p:nvPr/>
          </p:nvSpPr>
          <p:spPr>
            <a:xfrm>
              <a:off x="7473820" y="4516016"/>
              <a:ext cx="1958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截距（</a:t>
              </a:r>
              <a:r>
                <a:rPr lang="en-US" altLang="zh-CN" dirty="0"/>
                <a:t>intercept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B00654D-D1C1-4B72-9D9E-A1FF53B7F86A}"/>
                </a:ext>
              </a:extLst>
            </p:cNvPr>
            <p:cNvSpPr txBox="1"/>
            <p:nvPr/>
          </p:nvSpPr>
          <p:spPr>
            <a:xfrm>
              <a:off x="9069355" y="4486079"/>
              <a:ext cx="160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斜率（</a:t>
              </a:r>
              <a:r>
                <a:rPr lang="en-US" altLang="zh-CN" dirty="0"/>
                <a:t>slope</a:t>
              </a:r>
              <a:r>
                <a:rPr lang="zh-CN" altLang="en-US" dirty="0"/>
                <a:t>）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0B3F8E6-6BFB-4C76-AD2B-D97527388D7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flipH="1">
              <a:off x="8452903" y="3918063"/>
              <a:ext cx="12296" cy="59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06EC7EA-38EA-44EA-ACFF-AF388FF53B3F}"/>
                </a:ext>
              </a:extLst>
            </p:cNvPr>
            <p:cNvCxnSpPr/>
            <p:nvPr/>
          </p:nvCxnSpPr>
          <p:spPr>
            <a:xfrm>
              <a:off x="9199984" y="4021494"/>
              <a:ext cx="192536" cy="494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18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56B1-2B34-43AF-8ED7-19328308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简单线性模型关系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69BD6-9898-4432-AD40-0386C92E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616304" cy="4023360"/>
          </a:xfrm>
        </p:spPr>
        <p:txBody>
          <a:bodyPr/>
          <a:lstStyle/>
          <a:p>
            <a:r>
              <a:rPr lang="zh-CN" alt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三种关系：</a:t>
            </a:r>
            <a:endParaRPr lang="en-US" altLang="zh-C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1"/>
            <a:r>
              <a:rPr lang="zh-CN" alt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正向</a:t>
            </a:r>
            <a:endParaRPr lang="en-US" altLang="zh-C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1"/>
            <a:r>
              <a:rPr lang="en-US" altLang="zh-CN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Slope&gt;0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34A0B-2424-457D-9260-50906A69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994" y="1878391"/>
            <a:ext cx="6584251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0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56B1-2B34-43AF-8ED7-19328308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简单线性模型关系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69BD6-9898-4432-AD40-0386C92E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616304" cy="4023360"/>
          </a:xfrm>
        </p:spPr>
        <p:txBody>
          <a:bodyPr/>
          <a:lstStyle/>
          <a:p>
            <a:r>
              <a:rPr lang="zh-CN" alt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三种关系：</a:t>
            </a:r>
            <a:endParaRPr lang="en-US" altLang="zh-C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1"/>
            <a:r>
              <a:rPr lang="zh-CN" alt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负向关系</a:t>
            </a:r>
            <a:endParaRPr lang="en-US" altLang="zh-C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1"/>
            <a:r>
              <a:rPr lang="en-US" altLang="zh-CN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Slope&lt;0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979FD7-B462-44BC-965C-D9AD7F71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30" y="1916946"/>
            <a:ext cx="6538527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-</a:t>
            </a:r>
            <a:r>
              <a:rPr lang="zh-CN" altLang="en-US" dirty="0"/>
              <a:t>算法分类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EDED0F-865C-4D0A-93CD-D5946210C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86828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51EB-A4F4-4C62-BFD2-C1C75BC5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简单线性模型关系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B7592F-921C-402B-9234-1A440C6A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29" y="1845734"/>
            <a:ext cx="6591871" cy="419898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BDEE65-4EAD-4679-965E-9FEDFD66E0B8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261630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三种关系：</a:t>
            </a:r>
            <a:endParaRPr lang="en-US" altLang="zh-C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1"/>
            <a:r>
              <a:rPr lang="zh-CN" alt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无关系</a:t>
            </a:r>
            <a:endParaRPr lang="en-US" altLang="zh-C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28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46321-CB9D-468A-B394-5A07D29E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20AA4-8477-4930-8BC6-3FE40CE9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A310F90C-3E62-4E65-BF85-0FD13F1D4CAD}"/>
              </a:ext>
            </a:extLst>
          </p:cNvPr>
          <p:cNvGrpSpPr>
            <a:grpSpLocks noRot="1"/>
          </p:cNvGrpSpPr>
          <p:nvPr/>
        </p:nvGrpSpPr>
        <p:grpSpPr bwMode="auto">
          <a:xfrm>
            <a:off x="1980423" y="1880696"/>
            <a:ext cx="7904163" cy="4303713"/>
            <a:chOff x="360" y="450"/>
            <a:chExt cx="4979" cy="2711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44035505-BBC1-4415-A767-25050D6BC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450"/>
              <a:ext cx="51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28600">
                <a:lnSpc>
                  <a:spcPts val="1400"/>
                </a:lnSpc>
                <a:spcBef>
                  <a:spcPts val="1350"/>
                </a:spcBef>
              </a:pP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年份</a:t>
              </a:r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8E7EF8A8-825F-4257-943E-B1CE49C80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450"/>
              <a:ext cx="102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90500" indent="-68263">
                <a:lnSpc>
                  <a:spcPts val="1675"/>
                </a:lnSpc>
                <a:spcBef>
                  <a:spcPts val="350"/>
                </a:spcBef>
              </a:pP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实际可支配收入 </a:t>
              </a:r>
              <a:r>
                <a:rPr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x </a:t>
              </a: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（单位：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10 </a:t>
              </a: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元）</a:t>
              </a:r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B5E3B3A3-ADD1-4C93-A3E5-FB6F9C944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450"/>
              <a:ext cx="106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88950" indent="-355600">
                <a:lnSpc>
                  <a:spcPts val="1600"/>
                </a:lnSpc>
                <a:spcBef>
                  <a:spcPts val="388"/>
                </a:spcBef>
              </a:pP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商品的销售量（单 位：件）</a:t>
              </a:r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4293969D-9FA3-474C-9226-565B6C04A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450"/>
              <a:ext cx="51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28600">
                <a:lnSpc>
                  <a:spcPts val="1400"/>
                </a:lnSpc>
                <a:spcBef>
                  <a:spcPts val="1350"/>
                </a:spcBef>
              </a:pP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年份</a:t>
              </a: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BB8A917E-1F51-43F8-8764-9138CE1DA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450"/>
              <a:ext cx="102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90500" indent="-46038">
                <a:lnSpc>
                  <a:spcPts val="1675"/>
                </a:lnSpc>
                <a:spcBef>
                  <a:spcPts val="350"/>
                </a:spcBef>
              </a:pP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实际可支配收入</a:t>
              </a:r>
              <a:r>
                <a:rPr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x </a:t>
              </a: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（单位：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10 </a:t>
              </a: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元）</a:t>
              </a:r>
            </a:p>
          </p:txBody>
        </p:sp>
        <p:sp>
          <p:nvSpPr>
            <p:cNvPr id="10" name="Rectangle 32">
              <a:extLst>
                <a:ext uri="{FF2B5EF4-FFF2-40B4-BE49-F238E27FC236}">
                  <a16:creationId xmlns:a16="http://schemas.microsoft.com/office/drawing/2014/main" id="{3D15DABA-CFB0-4A3E-B39D-5DFD5E7F5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450"/>
              <a:ext cx="84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33350">
                <a:lnSpc>
                  <a:spcPts val="1600"/>
                </a:lnSpc>
                <a:spcBef>
                  <a:spcPts val="388"/>
                </a:spcBef>
              </a:pPr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商品的销售量 （单位：件）</a:t>
              </a:r>
            </a:p>
          </p:txBody>
        </p:sp>
        <p:sp>
          <p:nvSpPr>
            <p:cNvPr id="11" name="Rectangle 37">
              <a:extLst>
                <a:ext uri="{FF2B5EF4-FFF2-40B4-BE49-F238E27FC236}">
                  <a16:creationId xmlns:a16="http://schemas.microsoft.com/office/drawing/2014/main" id="{6BC9D3C1-8203-4F7D-99CD-F0801E489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775"/>
              <a:ext cx="5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1983</a:t>
              </a:r>
            </a:p>
          </p:txBody>
        </p:sp>
        <p:sp>
          <p:nvSpPr>
            <p:cNvPr id="12" name="Rectangle 42">
              <a:extLst>
                <a:ext uri="{FF2B5EF4-FFF2-40B4-BE49-F238E27FC236}">
                  <a16:creationId xmlns:a16="http://schemas.microsoft.com/office/drawing/2014/main" id="{420767BF-792C-4E78-9DBD-D18BE9CF3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775"/>
              <a:ext cx="102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522</a:t>
              </a:r>
            </a:p>
          </p:txBody>
        </p:sp>
        <p:sp>
          <p:nvSpPr>
            <p:cNvPr id="13" name="Rectangle 47">
              <a:extLst>
                <a:ext uri="{FF2B5EF4-FFF2-40B4-BE49-F238E27FC236}">
                  <a16:creationId xmlns:a16="http://schemas.microsoft.com/office/drawing/2014/main" id="{608D24FC-AFA6-4FCB-BBA2-20CDFF154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775"/>
              <a:ext cx="106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17538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6700</a:t>
              </a:r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55D3A7E3-FDA1-4FA8-84D9-2FDED483F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775"/>
              <a:ext cx="5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1991</a:t>
              </a:r>
            </a:p>
          </p:txBody>
        </p:sp>
        <p:sp>
          <p:nvSpPr>
            <p:cNvPr id="15" name="Rectangle 57">
              <a:extLst>
                <a:ext uri="{FF2B5EF4-FFF2-40B4-BE49-F238E27FC236}">
                  <a16:creationId xmlns:a16="http://schemas.microsoft.com/office/drawing/2014/main" id="{3148FD03-4669-41BC-AB5F-B8769FA9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775"/>
              <a:ext cx="102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741</a:t>
              </a:r>
            </a:p>
          </p:txBody>
        </p:sp>
        <p:sp>
          <p:nvSpPr>
            <p:cNvPr id="16" name="Rectangle 62">
              <a:extLst>
                <a:ext uri="{FF2B5EF4-FFF2-40B4-BE49-F238E27FC236}">
                  <a16:creationId xmlns:a16="http://schemas.microsoft.com/office/drawing/2014/main" id="{C764A2D3-3118-4CF1-9B0C-69813EFF0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775"/>
              <a:ext cx="84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39738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8158</a:t>
              </a:r>
            </a:p>
          </p:txBody>
        </p:sp>
        <p:sp>
          <p:nvSpPr>
            <p:cNvPr id="17" name="Rectangle 67">
              <a:extLst>
                <a:ext uri="{FF2B5EF4-FFF2-40B4-BE49-F238E27FC236}">
                  <a16:creationId xmlns:a16="http://schemas.microsoft.com/office/drawing/2014/main" id="{91115F33-6A4D-4B99-9301-DD7B21D95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1060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1984</a:t>
              </a:r>
            </a:p>
          </p:txBody>
        </p:sp>
        <p:sp>
          <p:nvSpPr>
            <p:cNvPr id="18" name="Rectangle 72">
              <a:extLst>
                <a:ext uri="{FF2B5EF4-FFF2-40B4-BE49-F238E27FC236}">
                  <a16:creationId xmlns:a16="http://schemas.microsoft.com/office/drawing/2014/main" id="{0780F9E7-4845-4FBA-BEBC-6ACBE770B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060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539</a:t>
              </a:r>
            </a:p>
          </p:txBody>
        </p:sp>
        <p:sp>
          <p:nvSpPr>
            <p:cNvPr id="19" name="Rectangle 77">
              <a:extLst>
                <a:ext uri="{FF2B5EF4-FFF2-40B4-BE49-F238E27FC236}">
                  <a16:creationId xmlns:a16="http://schemas.microsoft.com/office/drawing/2014/main" id="{8C2F8EA3-2F1F-4956-B1A3-3D2B583C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060"/>
              <a:ext cx="10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17538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7136</a:t>
              </a:r>
            </a:p>
          </p:txBody>
        </p:sp>
        <p:sp>
          <p:nvSpPr>
            <p:cNvPr id="20" name="Rectangle 82">
              <a:extLst>
                <a:ext uri="{FF2B5EF4-FFF2-40B4-BE49-F238E27FC236}">
                  <a16:creationId xmlns:a16="http://schemas.microsoft.com/office/drawing/2014/main" id="{80924A15-4989-4542-8E09-6918A1CBC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060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1992</a:t>
              </a:r>
            </a:p>
          </p:txBody>
        </p:sp>
        <p:sp>
          <p:nvSpPr>
            <p:cNvPr id="21" name="Rectangle 87">
              <a:extLst>
                <a:ext uri="{FF2B5EF4-FFF2-40B4-BE49-F238E27FC236}">
                  <a16:creationId xmlns:a16="http://schemas.microsoft.com/office/drawing/2014/main" id="{5250BDEF-686B-40F0-BAFA-A1B46DC8B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060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769</a:t>
              </a:r>
            </a:p>
          </p:txBody>
        </p:sp>
        <p:sp>
          <p:nvSpPr>
            <p:cNvPr id="22" name="Rectangle 92">
              <a:extLst>
                <a:ext uri="{FF2B5EF4-FFF2-40B4-BE49-F238E27FC236}">
                  <a16:creationId xmlns:a16="http://schemas.microsoft.com/office/drawing/2014/main" id="{6E35AC17-DD4C-432B-B304-CE21F5CB0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060"/>
              <a:ext cx="841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39738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8683</a:t>
              </a:r>
            </a:p>
          </p:txBody>
        </p:sp>
        <p:sp>
          <p:nvSpPr>
            <p:cNvPr id="23" name="Rectangle 97">
              <a:extLst>
                <a:ext uri="{FF2B5EF4-FFF2-40B4-BE49-F238E27FC236}">
                  <a16:creationId xmlns:a16="http://schemas.microsoft.com/office/drawing/2014/main" id="{D12E0929-509E-4D00-9096-D87E38B8F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1372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1985</a:t>
              </a:r>
            </a:p>
          </p:txBody>
        </p:sp>
        <p:sp>
          <p:nvSpPr>
            <p:cNvPr id="24" name="Rectangle 102">
              <a:extLst>
                <a:ext uri="{FF2B5EF4-FFF2-40B4-BE49-F238E27FC236}">
                  <a16:creationId xmlns:a16="http://schemas.microsoft.com/office/drawing/2014/main" id="{8DB3AD95-C10C-477C-9CD1-9BBCA67B3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72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577</a:t>
              </a:r>
            </a:p>
          </p:txBody>
        </p:sp>
        <p:sp>
          <p:nvSpPr>
            <p:cNvPr id="25" name="Rectangle 107">
              <a:extLst>
                <a:ext uri="{FF2B5EF4-FFF2-40B4-BE49-F238E27FC236}">
                  <a16:creationId xmlns:a16="http://schemas.microsoft.com/office/drawing/2014/main" id="{085A9F6E-951B-42CD-8073-BC18F7FC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372"/>
              <a:ext cx="10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17538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7658</a:t>
              </a:r>
            </a:p>
          </p:txBody>
        </p:sp>
        <p:sp>
          <p:nvSpPr>
            <p:cNvPr id="26" name="Rectangle 112">
              <a:extLst>
                <a:ext uri="{FF2B5EF4-FFF2-40B4-BE49-F238E27FC236}">
                  <a16:creationId xmlns:a16="http://schemas.microsoft.com/office/drawing/2014/main" id="{67C94899-FD5C-4E9D-8BCC-341FF283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372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1993</a:t>
              </a:r>
            </a:p>
          </p:txBody>
        </p:sp>
        <p:sp>
          <p:nvSpPr>
            <p:cNvPr id="27" name="Rectangle 117">
              <a:extLst>
                <a:ext uri="{FF2B5EF4-FFF2-40B4-BE49-F238E27FC236}">
                  <a16:creationId xmlns:a16="http://schemas.microsoft.com/office/drawing/2014/main" id="{37F0C301-9E4C-4B85-9FDF-1367C6F36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372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801</a:t>
              </a:r>
            </a:p>
          </p:txBody>
        </p:sp>
        <p:sp>
          <p:nvSpPr>
            <p:cNvPr id="28" name="Rectangle 122">
              <a:extLst>
                <a:ext uri="{FF2B5EF4-FFF2-40B4-BE49-F238E27FC236}">
                  <a16:creationId xmlns:a16="http://schemas.microsoft.com/office/drawing/2014/main" id="{28C56D56-1B3B-43B8-A712-7B582F4E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372"/>
              <a:ext cx="841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39738">
                <a:lnSpc>
                  <a:spcPts val="2000"/>
                </a:lnSpc>
                <a:spcBef>
                  <a:spcPts val="488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9317</a:t>
              </a:r>
            </a:p>
          </p:txBody>
        </p:sp>
        <p:sp>
          <p:nvSpPr>
            <p:cNvPr id="29" name="Rectangle 127">
              <a:extLst>
                <a:ext uri="{FF2B5EF4-FFF2-40B4-BE49-F238E27FC236}">
                  <a16:creationId xmlns:a16="http://schemas.microsoft.com/office/drawing/2014/main" id="{3B48DFF0-FA19-45B1-9247-83478E92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1684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1986</a:t>
              </a:r>
            </a:p>
          </p:txBody>
        </p:sp>
        <p:sp>
          <p:nvSpPr>
            <p:cNvPr id="30" name="Rectangle 132">
              <a:extLst>
                <a:ext uri="{FF2B5EF4-FFF2-40B4-BE49-F238E27FC236}">
                  <a16:creationId xmlns:a16="http://schemas.microsoft.com/office/drawing/2014/main" id="{11A8CE25-086C-4C3A-8425-03A6E7092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684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613</a:t>
              </a:r>
            </a:p>
          </p:txBody>
        </p:sp>
        <p:sp>
          <p:nvSpPr>
            <p:cNvPr id="31" name="Rectangle 137">
              <a:extLst>
                <a:ext uri="{FF2B5EF4-FFF2-40B4-BE49-F238E27FC236}">
                  <a16:creationId xmlns:a16="http://schemas.microsoft.com/office/drawing/2014/main" id="{63259F83-2914-4728-A125-00819047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684"/>
              <a:ext cx="10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175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7784</a:t>
              </a:r>
            </a:p>
          </p:txBody>
        </p:sp>
        <p:sp>
          <p:nvSpPr>
            <p:cNvPr id="32" name="Rectangle 142">
              <a:extLst>
                <a:ext uri="{FF2B5EF4-FFF2-40B4-BE49-F238E27FC236}">
                  <a16:creationId xmlns:a16="http://schemas.microsoft.com/office/drawing/2014/main" id="{F71EC714-2AC6-45F1-B941-6D29B2F7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684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1994</a:t>
              </a:r>
            </a:p>
          </p:txBody>
        </p:sp>
        <p:sp>
          <p:nvSpPr>
            <p:cNvPr id="33" name="Rectangle 147">
              <a:extLst>
                <a:ext uri="{FF2B5EF4-FFF2-40B4-BE49-F238E27FC236}">
                  <a16:creationId xmlns:a16="http://schemas.microsoft.com/office/drawing/2014/main" id="{A2D2AA8A-0258-47CC-95C4-0BEE2EB86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684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855</a:t>
              </a:r>
            </a:p>
          </p:txBody>
        </p:sp>
        <p:sp>
          <p:nvSpPr>
            <p:cNvPr id="34" name="Rectangle 152">
              <a:extLst>
                <a:ext uri="{FF2B5EF4-FFF2-40B4-BE49-F238E27FC236}">
                  <a16:creationId xmlns:a16="http://schemas.microsoft.com/office/drawing/2014/main" id="{8165B45F-4EDF-417A-B03F-AEEBA20E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684"/>
              <a:ext cx="841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397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9675</a:t>
              </a:r>
            </a:p>
          </p:txBody>
        </p:sp>
        <p:sp>
          <p:nvSpPr>
            <p:cNvPr id="35" name="Rectangle 157">
              <a:extLst>
                <a:ext uri="{FF2B5EF4-FFF2-40B4-BE49-F238E27FC236}">
                  <a16:creationId xmlns:a16="http://schemas.microsoft.com/office/drawing/2014/main" id="{FEDAE915-63E8-4B9F-8724-DEE9BA43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1996"/>
              <a:ext cx="51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1987</a:t>
              </a:r>
            </a:p>
          </p:txBody>
        </p:sp>
        <p:sp>
          <p:nvSpPr>
            <p:cNvPr id="36" name="Rectangle 162">
              <a:extLst>
                <a:ext uri="{FF2B5EF4-FFF2-40B4-BE49-F238E27FC236}">
                  <a16:creationId xmlns:a16="http://schemas.microsoft.com/office/drawing/2014/main" id="{28C83B75-13DA-4455-B4BF-ED78B926D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996"/>
              <a:ext cx="102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644</a:t>
              </a:r>
            </a:p>
          </p:txBody>
        </p:sp>
        <p:sp>
          <p:nvSpPr>
            <p:cNvPr id="37" name="Rectangle 167">
              <a:extLst>
                <a:ext uri="{FF2B5EF4-FFF2-40B4-BE49-F238E27FC236}">
                  <a16:creationId xmlns:a16="http://schemas.microsoft.com/office/drawing/2014/main" id="{D699EA29-E5F5-49F1-9B6F-367C84754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996"/>
              <a:ext cx="106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175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8108</a:t>
              </a:r>
            </a:p>
          </p:txBody>
        </p:sp>
        <p:sp>
          <p:nvSpPr>
            <p:cNvPr id="38" name="Rectangle 172">
              <a:extLst>
                <a:ext uri="{FF2B5EF4-FFF2-40B4-BE49-F238E27FC236}">
                  <a16:creationId xmlns:a16="http://schemas.microsoft.com/office/drawing/2014/main" id="{1C26814A-E69C-4BCF-BE6F-4D94A646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996"/>
              <a:ext cx="51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1995</a:t>
              </a:r>
            </a:p>
          </p:txBody>
        </p:sp>
        <p:sp>
          <p:nvSpPr>
            <p:cNvPr id="39" name="Rectangle 177">
              <a:extLst>
                <a:ext uri="{FF2B5EF4-FFF2-40B4-BE49-F238E27FC236}">
                  <a16:creationId xmlns:a16="http://schemas.microsoft.com/office/drawing/2014/main" id="{5DBE906B-5EB1-4D15-840F-49F93568B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996"/>
              <a:ext cx="102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842</a:t>
              </a:r>
            </a:p>
          </p:txBody>
        </p:sp>
        <p:sp>
          <p:nvSpPr>
            <p:cNvPr id="40" name="Rectangle 182">
              <a:extLst>
                <a:ext uri="{FF2B5EF4-FFF2-40B4-BE49-F238E27FC236}">
                  <a16:creationId xmlns:a16="http://schemas.microsoft.com/office/drawing/2014/main" id="{80AB9904-8162-453A-A468-9AB0E5AAC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996"/>
              <a:ext cx="84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397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8542</a:t>
              </a:r>
            </a:p>
          </p:txBody>
        </p:sp>
        <p:sp>
          <p:nvSpPr>
            <p:cNvPr id="41" name="Rectangle 187">
              <a:extLst>
                <a:ext uri="{FF2B5EF4-FFF2-40B4-BE49-F238E27FC236}">
                  <a16:creationId xmlns:a16="http://schemas.microsoft.com/office/drawing/2014/main" id="{AEE4973A-FC7F-439E-86B2-B0D4D32A2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307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1988</a:t>
              </a:r>
            </a:p>
          </p:txBody>
        </p:sp>
        <p:sp>
          <p:nvSpPr>
            <p:cNvPr id="42" name="Rectangle 192">
              <a:extLst>
                <a:ext uri="{FF2B5EF4-FFF2-40B4-BE49-F238E27FC236}">
                  <a16:creationId xmlns:a16="http://schemas.microsoft.com/office/drawing/2014/main" id="{D735A145-3ADB-4053-AE71-19F89CC61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307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670</a:t>
              </a:r>
            </a:p>
          </p:txBody>
        </p:sp>
        <p:sp>
          <p:nvSpPr>
            <p:cNvPr id="43" name="Rectangle 197">
              <a:extLst>
                <a:ext uri="{FF2B5EF4-FFF2-40B4-BE49-F238E27FC236}">
                  <a16:creationId xmlns:a16="http://schemas.microsoft.com/office/drawing/2014/main" id="{2F56D9AB-2C82-4907-A355-07982C203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2307"/>
              <a:ext cx="10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175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7583</a:t>
              </a:r>
            </a:p>
          </p:txBody>
        </p:sp>
        <p:sp>
          <p:nvSpPr>
            <p:cNvPr id="44" name="Rectangle 202">
              <a:extLst>
                <a:ext uri="{FF2B5EF4-FFF2-40B4-BE49-F238E27FC236}">
                  <a16:creationId xmlns:a16="http://schemas.microsoft.com/office/drawing/2014/main" id="{BA76DE93-3682-4872-BF6B-9A33D7C2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307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1996</a:t>
              </a:r>
            </a:p>
          </p:txBody>
        </p:sp>
        <p:sp>
          <p:nvSpPr>
            <p:cNvPr id="45" name="Rectangle 207">
              <a:extLst>
                <a:ext uri="{FF2B5EF4-FFF2-40B4-BE49-F238E27FC236}">
                  <a16:creationId xmlns:a16="http://schemas.microsoft.com/office/drawing/2014/main" id="{CBDC4FFC-18EA-4EF1-8372-6582F073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307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860</a:t>
              </a:r>
            </a:p>
          </p:txBody>
        </p:sp>
        <p:sp>
          <p:nvSpPr>
            <p:cNvPr id="46" name="Rectangle 212">
              <a:extLst>
                <a:ext uri="{FF2B5EF4-FFF2-40B4-BE49-F238E27FC236}">
                  <a16:creationId xmlns:a16="http://schemas.microsoft.com/office/drawing/2014/main" id="{C5CDA08B-9289-4E18-B41C-A1273A599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2307"/>
              <a:ext cx="841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397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8584</a:t>
              </a:r>
            </a:p>
          </p:txBody>
        </p:sp>
        <p:sp>
          <p:nvSpPr>
            <p:cNvPr id="47" name="Rectangle 217">
              <a:extLst>
                <a:ext uri="{FF2B5EF4-FFF2-40B4-BE49-F238E27FC236}">
                  <a16:creationId xmlns:a16="http://schemas.microsoft.com/office/drawing/2014/main" id="{6E189283-597C-469C-8239-C6948B450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619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1989</a:t>
              </a:r>
            </a:p>
          </p:txBody>
        </p:sp>
        <p:sp>
          <p:nvSpPr>
            <p:cNvPr id="48" name="Rectangle 222">
              <a:extLst>
                <a:ext uri="{FF2B5EF4-FFF2-40B4-BE49-F238E27FC236}">
                  <a16:creationId xmlns:a16="http://schemas.microsoft.com/office/drawing/2014/main" id="{7D0ED939-88E3-4461-8A36-0413E6274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619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695</a:t>
              </a:r>
            </a:p>
          </p:txBody>
        </p:sp>
        <p:sp>
          <p:nvSpPr>
            <p:cNvPr id="49" name="Rectangle 227">
              <a:extLst>
                <a:ext uri="{FF2B5EF4-FFF2-40B4-BE49-F238E27FC236}">
                  <a16:creationId xmlns:a16="http://schemas.microsoft.com/office/drawing/2014/main" id="{DC070070-BE7C-4A01-883C-AF1A7E32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2619"/>
              <a:ext cx="106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175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8002</a:t>
              </a:r>
            </a:p>
          </p:txBody>
        </p:sp>
        <p:sp>
          <p:nvSpPr>
            <p:cNvPr id="50" name="Rectangle 232">
              <a:extLst>
                <a:ext uri="{FF2B5EF4-FFF2-40B4-BE49-F238E27FC236}">
                  <a16:creationId xmlns:a16="http://schemas.microsoft.com/office/drawing/2014/main" id="{E34DB753-9280-4103-892D-4E1D6441E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619"/>
              <a:ext cx="51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1997</a:t>
              </a:r>
            </a:p>
          </p:txBody>
        </p:sp>
        <p:sp>
          <p:nvSpPr>
            <p:cNvPr id="51" name="Rectangle 237">
              <a:extLst>
                <a:ext uri="{FF2B5EF4-FFF2-40B4-BE49-F238E27FC236}">
                  <a16:creationId xmlns:a16="http://schemas.microsoft.com/office/drawing/2014/main" id="{FA984BD4-370F-4B51-A13E-D5E16E34B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619"/>
              <a:ext cx="102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890</a:t>
              </a:r>
            </a:p>
          </p:txBody>
        </p:sp>
        <p:sp>
          <p:nvSpPr>
            <p:cNvPr id="52" name="Rectangle 242">
              <a:extLst>
                <a:ext uri="{FF2B5EF4-FFF2-40B4-BE49-F238E27FC236}">
                  <a16:creationId xmlns:a16="http://schemas.microsoft.com/office/drawing/2014/main" id="{EB7EE9EC-EFBE-4F26-B9DB-4DF6F05F4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2619"/>
              <a:ext cx="841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397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9612</a:t>
              </a:r>
            </a:p>
          </p:txBody>
        </p:sp>
        <p:sp>
          <p:nvSpPr>
            <p:cNvPr id="53" name="Rectangle 247">
              <a:extLst>
                <a:ext uri="{FF2B5EF4-FFF2-40B4-BE49-F238E27FC236}">
                  <a16:creationId xmlns:a16="http://schemas.microsoft.com/office/drawing/2014/main" id="{FCBB7CAE-568D-453D-8483-266C9F53B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931"/>
              <a:ext cx="5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1990</a:t>
              </a:r>
            </a:p>
          </p:txBody>
        </p:sp>
        <p:sp>
          <p:nvSpPr>
            <p:cNvPr id="54" name="Rectangle 252">
              <a:extLst>
                <a:ext uri="{FF2B5EF4-FFF2-40B4-BE49-F238E27FC236}">
                  <a16:creationId xmlns:a16="http://schemas.microsoft.com/office/drawing/2014/main" id="{C32CD211-54B1-40B3-AD86-BE5BCC16F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931"/>
              <a:ext cx="10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713</a:t>
              </a:r>
            </a:p>
          </p:txBody>
        </p:sp>
        <p:sp>
          <p:nvSpPr>
            <p:cNvPr id="55" name="Rectangle 257">
              <a:extLst>
                <a:ext uri="{FF2B5EF4-FFF2-40B4-BE49-F238E27FC236}">
                  <a16:creationId xmlns:a16="http://schemas.microsoft.com/office/drawing/2014/main" id="{54D8A249-D986-45EE-8284-119966B4F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2931"/>
              <a:ext cx="106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175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8442</a:t>
              </a:r>
            </a:p>
            <a:p>
              <a:pPr marL="1052513">
                <a:lnSpc>
                  <a:spcPts val="913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rgbClr val="084F8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Page 25</a:t>
              </a:r>
            </a:p>
          </p:txBody>
        </p:sp>
        <p:sp>
          <p:nvSpPr>
            <p:cNvPr id="56" name="Rectangle 262">
              <a:extLst>
                <a:ext uri="{FF2B5EF4-FFF2-40B4-BE49-F238E27FC236}">
                  <a16:creationId xmlns:a16="http://schemas.microsoft.com/office/drawing/2014/main" id="{F65936AF-6EBF-45CC-8F08-73DD9B96A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931"/>
              <a:ext cx="5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7780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1998</a:t>
              </a:r>
            </a:p>
          </p:txBody>
        </p:sp>
        <p:sp>
          <p:nvSpPr>
            <p:cNvPr id="57" name="Rectangle 267">
              <a:extLst>
                <a:ext uri="{FF2B5EF4-FFF2-40B4-BE49-F238E27FC236}">
                  <a16:creationId xmlns:a16="http://schemas.microsoft.com/office/drawing/2014/main" id="{D89656B9-CD75-400E-9A87-3AEA69A4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931"/>
              <a:ext cx="10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641350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920</a:t>
              </a:r>
            </a:p>
          </p:txBody>
        </p:sp>
        <p:sp>
          <p:nvSpPr>
            <p:cNvPr id="58" name="Rectangle 272">
              <a:extLst>
                <a:ext uri="{FF2B5EF4-FFF2-40B4-BE49-F238E27FC236}">
                  <a16:creationId xmlns:a16="http://schemas.microsoft.com/office/drawing/2014/main" id="{EC0E71C5-B4D3-4740-9DA9-E68487864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2931"/>
              <a:ext cx="8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39738">
                <a:lnSpc>
                  <a:spcPts val="1988"/>
                </a:lnSpc>
                <a:spcBef>
                  <a:spcPts val="5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9719</a:t>
              </a:r>
            </a:p>
          </p:txBody>
        </p:sp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F57D6D8A-9E53-42A4-8FB9-4B0818BC8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9">
              <a:extLst>
                <a:ext uri="{FF2B5EF4-FFF2-40B4-BE49-F238E27FC236}">
                  <a16:creationId xmlns:a16="http://schemas.microsoft.com/office/drawing/2014/main" id="{3593B657-4272-4D81-BD9F-7DDA4DFF3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">
              <a:extLst>
                <a:ext uri="{FF2B5EF4-FFF2-40B4-BE49-F238E27FC236}">
                  <a16:creationId xmlns:a16="http://schemas.microsoft.com/office/drawing/2014/main" id="{A585128F-5432-4C32-98ED-1D414FABC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450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30C44E50-1DF1-4F2A-8509-FC93275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775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D14547D5-283A-401E-98F4-8EC891340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D8A8E49F-CCE0-41B2-A00F-DBC96A0FC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5">
              <a:extLst>
                <a:ext uri="{FF2B5EF4-FFF2-40B4-BE49-F238E27FC236}">
                  <a16:creationId xmlns:a16="http://schemas.microsoft.com/office/drawing/2014/main" id="{82F0659F-B55A-4620-B14B-0694F6287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450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94182090-EFBE-4C71-AC3E-02B329E23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775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8">
              <a:extLst>
                <a:ext uri="{FF2B5EF4-FFF2-40B4-BE49-F238E27FC236}">
                  <a16:creationId xmlns:a16="http://schemas.microsoft.com/office/drawing/2014/main" id="{5062667C-6813-45B4-A707-4A7E195D6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9">
              <a:extLst>
                <a:ext uri="{FF2B5EF4-FFF2-40B4-BE49-F238E27FC236}">
                  <a16:creationId xmlns:a16="http://schemas.microsoft.com/office/drawing/2014/main" id="{AFDD60DD-054C-405A-9048-4867EE4C8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">
              <a:extLst>
                <a:ext uri="{FF2B5EF4-FFF2-40B4-BE49-F238E27FC236}">
                  <a16:creationId xmlns:a16="http://schemas.microsoft.com/office/drawing/2014/main" id="{5446FCB3-3876-4FAE-8B30-CE4DCF046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450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986C8536-2713-4ADD-91E2-D41A08171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775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>
              <a:extLst>
                <a:ext uri="{FF2B5EF4-FFF2-40B4-BE49-F238E27FC236}">
                  <a16:creationId xmlns:a16="http://schemas.microsoft.com/office/drawing/2014/main" id="{229D28AE-56F4-4773-939B-DA164F1BF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">
              <a:extLst>
                <a:ext uri="{FF2B5EF4-FFF2-40B4-BE49-F238E27FC236}">
                  <a16:creationId xmlns:a16="http://schemas.microsoft.com/office/drawing/2014/main" id="{9E421FFE-E35D-4408-8326-C89CE108F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5">
              <a:extLst>
                <a:ext uri="{FF2B5EF4-FFF2-40B4-BE49-F238E27FC236}">
                  <a16:creationId xmlns:a16="http://schemas.microsoft.com/office/drawing/2014/main" id="{3C23E919-F9F6-4C11-B606-8E8D0485F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450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6">
              <a:extLst>
                <a:ext uri="{FF2B5EF4-FFF2-40B4-BE49-F238E27FC236}">
                  <a16:creationId xmlns:a16="http://schemas.microsoft.com/office/drawing/2014/main" id="{D76F6F88-3C88-48D8-991F-7390776D4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775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0D69825D-C9ED-4E3D-88CF-D6069122A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9">
              <a:extLst>
                <a:ext uri="{FF2B5EF4-FFF2-40B4-BE49-F238E27FC236}">
                  <a16:creationId xmlns:a16="http://schemas.microsoft.com/office/drawing/2014/main" id="{30F3A6F1-2943-491B-A92A-6215C16AE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7F5F6F70-E9E4-4744-B285-E185D0082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450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B2EEB71B-7E49-4E65-9271-620227CD7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775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3">
              <a:extLst>
                <a:ext uri="{FF2B5EF4-FFF2-40B4-BE49-F238E27FC236}">
                  <a16:creationId xmlns:a16="http://schemas.microsoft.com/office/drawing/2014/main" id="{B8EBC8FA-D278-4317-9D18-B0918CC35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34">
              <a:extLst>
                <a:ext uri="{FF2B5EF4-FFF2-40B4-BE49-F238E27FC236}">
                  <a16:creationId xmlns:a16="http://schemas.microsoft.com/office/drawing/2014/main" id="{56615AFB-EFFB-452E-AB86-4E7CEE85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450"/>
              <a:ext cx="0" cy="3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35">
              <a:extLst>
                <a:ext uri="{FF2B5EF4-FFF2-40B4-BE49-F238E27FC236}">
                  <a16:creationId xmlns:a16="http://schemas.microsoft.com/office/drawing/2014/main" id="{85A20BF5-74C4-4BF5-80E0-EFB873206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450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6">
              <a:extLst>
                <a:ext uri="{FF2B5EF4-FFF2-40B4-BE49-F238E27FC236}">
                  <a16:creationId xmlns:a16="http://schemas.microsoft.com/office/drawing/2014/main" id="{01547010-4E3C-49B2-ADDC-F20858D13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775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8">
              <a:extLst>
                <a:ext uri="{FF2B5EF4-FFF2-40B4-BE49-F238E27FC236}">
                  <a16:creationId xmlns:a16="http://schemas.microsoft.com/office/drawing/2014/main" id="{54C18456-1579-4A21-A385-FFFB964B0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9">
              <a:extLst>
                <a:ext uri="{FF2B5EF4-FFF2-40B4-BE49-F238E27FC236}">
                  <a16:creationId xmlns:a16="http://schemas.microsoft.com/office/drawing/2014/main" id="{99B4BA13-E85C-4CF9-815C-536B6B1B8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40">
              <a:extLst>
                <a:ext uri="{FF2B5EF4-FFF2-40B4-BE49-F238E27FC236}">
                  <a16:creationId xmlns:a16="http://schemas.microsoft.com/office/drawing/2014/main" id="{691CEC7D-2C7E-494B-B329-4BD59C78E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775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41">
              <a:extLst>
                <a:ext uri="{FF2B5EF4-FFF2-40B4-BE49-F238E27FC236}">
                  <a16:creationId xmlns:a16="http://schemas.microsoft.com/office/drawing/2014/main" id="{77C5F339-95FD-4112-BA30-BAA276429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060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DB3A6E62-7940-4B98-9687-564DEADB8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5ADDD89B-4701-43C2-9F09-6B96B2A3F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E67F63BE-18BD-4D70-9059-4F233390A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775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9A17C53F-EC54-484E-9E09-383C87B67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060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48">
              <a:extLst>
                <a:ext uri="{FF2B5EF4-FFF2-40B4-BE49-F238E27FC236}">
                  <a16:creationId xmlns:a16="http://schemas.microsoft.com/office/drawing/2014/main" id="{7A0CE190-0D62-4971-9EF5-D2BE57CFD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49">
              <a:extLst>
                <a:ext uri="{FF2B5EF4-FFF2-40B4-BE49-F238E27FC236}">
                  <a16:creationId xmlns:a16="http://schemas.microsoft.com/office/drawing/2014/main" id="{AA335435-13EA-4E69-8320-39557D258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50">
              <a:extLst>
                <a:ext uri="{FF2B5EF4-FFF2-40B4-BE49-F238E27FC236}">
                  <a16:creationId xmlns:a16="http://schemas.microsoft.com/office/drawing/2014/main" id="{79902863-6C88-46D8-809E-DDBF6F623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775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1">
              <a:extLst>
                <a:ext uri="{FF2B5EF4-FFF2-40B4-BE49-F238E27FC236}">
                  <a16:creationId xmlns:a16="http://schemas.microsoft.com/office/drawing/2014/main" id="{1E73798D-B0D3-4A5A-B327-8B18FD5FB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060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3">
              <a:extLst>
                <a:ext uri="{FF2B5EF4-FFF2-40B4-BE49-F238E27FC236}">
                  <a16:creationId xmlns:a16="http://schemas.microsoft.com/office/drawing/2014/main" id="{97C4CCB3-1E49-4C9B-AB18-54880C451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54">
              <a:extLst>
                <a:ext uri="{FF2B5EF4-FFF2-40B4-BE49-F238E27FC236}">
                  <a16:creationId xmlns:a16="http://schemas.microsoft.com/office/drawing/2014/main" id="{43C292A1-0D5D-45BF-BF5E-F838E147D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55">
              <a:extLst>
                <a:ext uri="{FF2B5EF4-FFF2-40B4-BE49-F238E27FC236}">
                  <a16:creationId xmlns:a16="http://schemas.microsoft.com/office/drawing/2014/main" id="{120D7470-E014-4903-B375-27C1B70F6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775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56">
              <a:extLst>
                <a:ext uri="{FF2B5EF4-FFF2-40B4-BE49-F238E27FC236}">
                  <a16:creationId xmlns:a16="http://schemas.microsoft.com/office/drawing/2014/main" id="{B62BF8B8-166B-4537-A89C-3E330B929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060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58">
              <a:extLst>
                <a:ext uri="{FF2B5EF4-FFF2-40B4-BE49-F238E27FC236}">
                  <a16:creationId xmlns:a16="http://schemas.microsoft.com/office/drawing/2014/main" id="{18E7AFD5-1890-486F-9ACA-3E07524B4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9">
              <a:extLst>
                <a:ext uri="{FF2B5EF4-FFF2-40B4-BE49-F238E27FC236}">
                  <a16:creationId xmlns:a16="http://schemas.microsoft.com/office/drawing/2014/main" id="{503D3787-2680-42F6-88FA-43662B0D5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60">
              <a:extLst>
                <a:ext uri="{FF2B5EF4-FFF2-40B4-BE49-F238E27FC236}">
                  <a16:creationId xmlns:a16="http://schemas.microsoft.com/office/drawing/2014/main" id="{B186FFD7-6773-4CA2-AFFC-4763F4F50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775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61">
              <a:extLst>
                <a:ext uri="{FF2B5EF4-FFF2-40B4-BE49-F238E27FC236}">
                  <a16:creationId xmlns:a16="http://schemas.microsoft.com/office/drawing/2014/main" id="{21DE6184-17AD-46A2-8CC2-C983ECA84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060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63">
              <a:extLst>
                <a:ext uri="{FF2B5EF4-FFF2-40B4-BE49-F238E27FC236}">
                  <a16:creationId xmlns:a16="http://schemas.microsoft.com/office/drawing/2014/main" id="{7E7995E7-FC05-4B68-8C02-BE1A9ADE3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64">
              <a:extLst>
                <a:ext uri="{FF2B5EF4-FFF2-40B4-BE49-F238E27FC236}">
                  <a16:creationId xmlns:a16="http://schemas.microsoft.com/office/drawing/2014/main" id="{8C1292EE-6EE5-498B-888C-BFDA1B25B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775"/>
              <a:ext cx="0" cy="2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5">
              <a:extLst>
                <a:ext uri="{FF2B5EF4-FFF2-40B4-BE49-F238E27FC236}">
                  <a16:creationId xmlns:a16="http://schemas.microsoft.com/office/drawing/2014/main" id="{C2D1B602-DFCF-47EE-82BA-12DCC8F55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775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66">
              <a:extLst>
                <a:ext uri="{FF2B5EF4-FFF2-40B4-BE49-F238E27FC236}">
                  <a16:creationId xmlns:a16="http://schemas.microsoft.com/office/drawing/2014/main" id="{7E59C5B4-73EF-4051-8697-50B61F57A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060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68">
              <a:extLst>
                <a:ext uri="{FF2B5EF4-FFF2-40B4-BE49-F238E27FC236}">
                  <a16:creationId xmlns:a16="http://schemas.microsoft.com/office/drawing/2014/main" id="{88FDA976-A6EC-4F21-9335-44930E782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69">
              <a:extLst>
                <a:ext uri="{FF2B5EF4-FFF2-40B4-BE49-F238E27FC236}">
                  <a16:creationId xmlns:a16="http://schemas.microsoft.com/office/drawing/2014/main" id="{007BFBAC-8FCC-4B3C-B262-9B09B2042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70">
              <a:extLst>
                <a:ext uri="{FF2B5EF4-FFF2-40B4-BE49-F238E27FC236}">
                  <a16:creationId xmlns:a16="http://schemas.microsoft.com/office/drawing/2014/main" id="{FE2DFEF6-0A5C-449E-B570-611231F90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060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71">
              <a:extLst>
                <a:ext uri="{FF2B5EF4-FFF2-40B4-BE49-F238E27FC236}">
                  <a16:creationId xmlns:a16="http://schemas.microsoft.com/office/drawing/2014/main" id="{3BD01189-8FFE-40B7-B987-05757DE7A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372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3">
              <a:extLst>
                <a:ext uri="{FF2B5EF4-FFF2-40B4-BE49-F238E27FC236}">
                  <a16:creationId xmlns:a16="http://schemas.microsoft.com/office/drawing/2014/main" id="{B227FA9C-25F1-4492-97AB-F9CBE9623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74">
              <a:extLst>
                <a:ext uri="{FF2B5EF4-FFF2-40B4-BE49-F238E27FC236}">
                  <a16:creationId xmlns:a16="http://schemas.microsoft.com/office/drawing/2014/main" id="{539C0E3E-F394-4E8E-881D-71ED31D82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75">
              <a:extLst>
                <a:ext uri="{FF2B5EF4-FFF2-40B4-BE49-F238E27FC236}">
                  <a16:creationId xmlns:a16="http://schemas.microsoft.com/office/drawing/2014/main" id="{497D498F-E263-4F53-9C6B-C4F8B7F71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060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76">
              <a:extLst>
                <a:ext uri="{FF2B5EF4-FFF2-40B4-BE49-F238E27FC236}">
                  <a16:creationId xmlns:a16="http://schemas.microsoft.com/office/drawing/2014/main" id="{AB7C3CD2-181B-404D-9DC6-C69D7F54E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72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78">
              <a:extLst>
                <a:ext uri="{FF2B5EF4-FFF2-40B4-BE49-F238E27FC236}">
                  <a16:creationId xmlns:a16="http://schemas.microsoft.com/office/drawing/2014/main" id="{C84E9606-3ECF-47B4-B955-204E2E726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9">
              <a:extLst>
                <a:ext uri="{FF2B5EF4-FFF2-40B4-BE49-F238E27FC236}">
                  <a16:creationId xmlns:a16="http://schemas.microsoft.com/office/drawing/2014/main" id="{BD5A3787-C191-43CA-A16A-120944340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80">
              <a:extLst>
                <a:ext uri="{FF2B5EF4-FFF2-40B4-BE49-F238E27FC236}">
                  <a16:creationId xmlns:a16="http://schemas.microsoft.com/office/drawing/2014/main" id="{E25288BD-7FE4-4868-8015-A9C0666DF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060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81">
              <a:extLst>
                <a:ext uri="{FF2B5EF4-FFF2-40B4-BE49-F238E27FC236}">
                  <a16:creationId xmlns:a16="http://schemas.microsoft.com/office/drawing/2014/main" id="{7B8DABEC-36F8-445E-9BC3-C4BF8B822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372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83">
              <a:extLst>
                <a:ext uri="{FF2B5EF4-FFF2-40B4-BE49-F238E27FC236}">
                  <a16:creationId xmlns:a16="http://schemas.microsoft.com/office/drawing/2014/main" id="{E6DCB198-6B6E-4A5E-A875-512FF7E0A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84">
              <a:extLst>
                <a:ext uri="{FF2B5EF4-FFF2-40B4-BE49-F238E27FC236}">
                  <a16:creationId xmlns:a16="http://schemas.microsoft.com/office/drawing/2014/main" id="{DC56069F-BAF1-4BD5-8AB3-2A0A968D8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85">
              <a:extLst>
                <a:ext uri="{FF2B5EF4-FFF2-40B4-BE49-F238E27FC236}">
                  <a16:creationId xmlns:a16="http://schemas.microsoft.com/office/drawing/2014/main" id="{B75CFD94-869A-42BA-A470-F890421C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060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86">
              <a:extLst>
                <a:ext uri="{FF2B5EF4-FFF2-40B4-BE49-F238E27FC236}">
                  <a16:creationId xmlns:a16="http://schemas.microsoft.com/office/drawing/2014/main" id="{3EFD804F-047D-42D3-BEA5-0F5C905AF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372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88">
              <a:extLst>
                <a:ext uri="{FF2B5EF4-FFF2-40B4-BE49-F238E27FC236}">
                  <a16:creationId xmlns:a16="http://schemas.microsoft.com/office/drawing/2014/main" id="{77889098-EE35-4657-9DA6-93C49917F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89">
              <a:extLst>
                <a:ext uri="{FF2B5EF4-FFF2-40B4-BE49-F238E27FC236}">
                  <a16:creationId xmlns:a16="http://schemas.microsoft.com/office/drawing/2014/main" id="{9B3B7A14-2551-463C-8313-A9FBF821A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90">
              <a:extLst>
                <a:ext uri="{FF2B5EF4-FFF2-40B4-BE49-F238E27FC236}">
                  <a16:creationId xmlns:a16="http://schemas.microsoft.com/office/drawing/2014/main" id="{FB9C0944-18AC-4E8E-B215-5FDFC64C1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060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91">
              <a:extLst>
                <a:ext uri="{FF2B5EF4-FFF2-40B4-BE49-F238E27FC236}">
                  <a16:creationId xmlns:a16="http://schemas.microsoft.com/office/drawing/2014/main" id="{49EB86D7-7AE7-47FD-9488-6FE9F9F3C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372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93">
              <a:extLst>
                <a:ext uri="{FF2B5EF4-FFF2-40B4-BE49-F238E27FC236}">
                  <a16:creationId xmlns:a16="http://schemas.microsoft.com/office/drawing/2014/main" id="{F855A30A-112D-41D2-AB05-4B9982FC4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94">
              <a:extLst>
                <a:ext uri="{FF2B5EF4-FFF2-40B4-BE49-F238E27FC236}">
                  <a16:creationId xmlns:a16="http://schemas.microsoft.com/office/drawing/2014/main" id="{37CEFD52-4446-460F-9EB1-FB24ACFFF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060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95">
              <a:extLst>
                <a:ext uri="{FF2B5EF4-FFF2-40B4-BE49-F238E27FC236}">
                  <a16:creationId xmlns:a16="http://schemas.microsoft.com/office/drawing/2014/main" id="{B4985165-789F-4D78-8E05-91386F07C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060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96">
              <a:extLst>
                <a:ext uri="{FF2B5EF4-FFF2-40B4-BE49-F238E27FC236}">
                  <a16:creationId xmlns:a16="http://schemas.microsoft.com/office/drawing/2014/main" id="{F934E9F5-2507-49E2-9CBC-BEA2528CE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372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6A61D280-74AE-461D-858D-FCBD11DA0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EA76B681-4AA8-4DB6-A8B0-AB4926D4A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00">
              <a:extLst>
                <a:ext uri="{FF2B5EF4-FFF2-40B4-BE49-F238E27FC236}">
                  <a16:creationId xmlns:a16="http://schemas.microsoft.com/office/drawing/2014/main" id="{AA7DE199-18ED-4E3A-A846-BA2591C5C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372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01">
              <a:extLst>
                <a:ext uri="{FF2B5EF4-FFF2-40B4-BE49-F238E27FC236}">
                  <a16:creationId xmlns:a16="http://schemas.microsoft.com/office/drawing/2014/main" id="{72FF3B10-F7FC-4588-AA49-A89049887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684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03">
              <a:extLst>
                <a:ext uri="{FF2B5EF4-FFF2-40B4-BE49-F238E27FC236}">
                  <a16:creationId xmlns:a16="http://schemas.microsoft.com/office/drawing/2014/main" id="{43E8A938-EAE9-4A53-853C-B7F8A178D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04">
              <a:extLst>
                <a:ext uri="{FF2B5EF4-FFF2-40B4-BE49-F238E27FC236}">
                  <a16:creationId xmlns:a16="http://schemas.microsoft.com/office/drawing/2014/main" id="{4515ACFF-C6E3-4A5D-8360-87CA166EA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05">
              <a:extLst>
                <a:ext uri="{FF2B5EF4-FFF2-40B4-BE49-F238E27FC236}">
                  <a16:creationId xmlns:a16="http://schemas.microsoft.com/office/drawing/2014/main" id="{9701852F-BE44-44B2-BD45-DFC19428A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72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06">
              <a:extLst>
                <a:ext uri="{FF2B5EF4-FFF2-40B4-BE49-F238E27FC236}">
                  <a16:creationId xmlns:a16="http://schemas.microsoft.com/office/drawing/2014/main" id="{DD1CEC6E-08B9-439F-B9B7-C6B6416B1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684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08">
              <a:extLst>
                <a:ext uri="{FF2B5EF4-FFF2-40B4-BE49-F238E27FC236}">
                  <a16:creationId xmlns:a16="http://schemas.microsoft.com/office/drawing/2014/main" id="{2F08778A-A11F-485D-97A3-C1AFC8B32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09">
              <a:extLst>
                <a:ext uri="{FF2B5EF4-FFF2-40B4-BE49-F238E27FC236}">
                  <a16:creationId xmlns:a16="http://schemas.microsoft.com/office/drawing/2014/main" id="{A59DB5C3-F19D-45F0-8CA0-7BAF9C887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10">
              <a:extLst>
                <a:ext uri="{FF2B5EF4-FFF2-40B4-BE49-F238E27FC236}">
                  <a16:creationId xmlns:a16="http://schemas.microsoft.com/office/drawing/2014/main" id="{606C5FB1-BD14-4251-B852-D70849B64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372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11">
              <a:extLst>
                <a:ext uri="{FF2B5EF4-FFF2-40B4-BE49-F238E27FC236}">
                  <a16:creationId xmlns:a16="http://schemas.microsoft.com/office/drawing/2014/main" id="{D25F6D1D-7B69-4628-81C8-7AC884443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684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13">
              <a:extLst>
                <a:ext uri="{FF2B5EF4-FFF2-40B4-BE49-F238E27FC236}">
                  <a16:creationId xmlns:a16="http://schemas.microsoft.com/office/drawing/2014/main" id="{76B1C8F0-E207-447B-8FD9-287938DF9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14">
              <a:extLst>
                <a:ext uri="{FF2B5EF4-FFF2-40B4-BE49-F238E27FC236}">
                  <a16:creationId xmlns:a16="http://schemas.microsoft.com/office/drawing/2014/main" id="{ED43C2CF-0E8C-4B47-9377-5613D6E28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15">
              <a:extLst>
                <a:ext uri="{FF2B5EF4-FFF2-40B4-BE49-F238E27FC236}">
                  <a16:creationId xmlns:a16="http://schemas.microsoft.com/office/drawing/2014/main" id="{9231C0D8-C37F-4BCF-87A6-7905014F5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372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16">
              <a:extLst>
                <a:ext uri="{FF2B5EF4-FFF2-40B4-BE49-F238E27FC236}">
                  <a16:creationId xmlns:a16="http://schemas.microsoft.com/office/drawing/2014/main" id="{E2085CAD-D2D4-49AA-82EA-432A9FA1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684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18">
              <a:extLst>
                <a:ext uri="{FF2B5EF4-FFF2-40B4-BE49-F238E27FC236}">
                  <a16:creationId xmlns:a16="http://schemas.microsoft.com/office/drawing/2014/main" id="{C6CBE22F-7D08-45E8-B930-F985AD378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19">
              <a:extLst>
                <a:ext uri="{FF2B5EF4-FFF2-40B4-BE49-F238E27FC236}">
                  <a16:creationId xmlns:a16="http://schemas.microsoft.com/office/drawing/2014/main" id="{680826F4-0FC6-417D-88EB-FE671F9A5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20">
              <a:extLst>
                <a:ext uri="{FF2B5EF4-FFF2-40B4-BE49-F238E27FC236}">
                  <a16:creationId xmlns:a16="http://schemas.microsoft.com/office/drawing/2014/main" id="{6C0664D1-ED89-41FF-96B3-F4F54EAA2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372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21">
              <a:extLst>
                <a:ext uri="{FF2B5EF4-FFF2-40B4-BE49-F238E27FC236}">
                  <a16:creationId xmlns:a16="http://schemas.microsoft.com/office/drawing/2014/main" id="{9A83EAC0-6657-4DFD-BE9F-0117728E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684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23">
              <a:extLst>
                <a:ext uri="{FF2B5EF4-FFF2-40B4-BE49-F238E27FC236}">
                  <a16:creationId xmlns:a16="http://schemas.microsoft.com/office/drawing/2014/main" id="{63FABA9D-67D6-4EC2-8291-61FC371C6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24">
              <a:extLst>
                <a:ext uri="{FF2B5EF4-FFF2-40B4-BE49-F238E27FC236}">
                  <a16:creationId xmlns:a16="http://schemas.microsoft.com/office/drawing/2014/main" id="{02EFE246-8BCA-4C89-9E15-27D043599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372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25">
              <a:extLst>
                <a:ext uri="{FF2B5EF4-FFF2-40B4-BE49-F238E27FC236}">
                  <a16:creationId xmlns:a16="http://schemas.microsoft.com/office/drawing/2014/main" id="{8F1A0916-B0CD-4054-A6D2-9309B4AF2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372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26">
              <a:extLst>
                <a:ext uri="{FF2B5EF4-FFF2-40B4-BE49-F238E27FC236}">
                  <a16:creationId xmlns:a16="http://schemas.microsoft.com/office/drawing/2014/main" id="{9A60DE4A-1986-46C2-A735-9CD4D5BDC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684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28">
              <a:extLst>
                <a:ext uri="{FF2B5EF4-FFF2-40B4-BE49-F238E27FC236}">
                  <a16:creationId xmlns:a16="http://schemas.microsoft.com/office/drawing/2014/main" id="{BFDD2D58-2373-4838-B09E-68CD627D3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29">
              <a:extLst>
                <a:ext uri="{FF2B5EF4-FFF2-40B4-BE49-F238E27FC236}">
                  <a16:creationId xmlns:a16="http://schemas.microsoft.com/office/drawing/2014/main" id="{65DAC01F-FCAE-4806-828F-36B28CDCB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30">
              <a:extLst>
                <a:ext uri="{FF2B5EF4-FFF2-40B4-BE49-F238E27FC236}">
                  <a16:creationId xmlns:a16="http://schemas.microsoft.com/office/drawing/2014/main" id="{1CC57FD5-3898-4C22-9A79-F0B06C45E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684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31">
              <a:extLst>
                <a:ext uri="{FF2B5EF4-FFF2-40B4-BE49-F238E27FC236}">
                  <a16:creationId xmlns:a16="http://schemas.microsoft.com/office/drawing/2014/main" id="{50086C22-5D2B-4531-ACD4-FC0C45537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996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33">
              <a:extLst>
                <a:ext uri="{FF2B5EF4-FFF2-40B4-BE49-F238E27FC236}">
                  <a16:creationId xmlns:a16="http://schemas.microsoft.com/office/drawing/2014/main" id="{DB8C235F-122F-42DB-B8C4-9A42D3CFB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34">
              <a:extLst>
                <a:ext uri="{FF2B5EF4-FFF2-40B4-BE49-F238E27FC236}">
                  <a16:creationId xmlns:a16="http://schemas.microsoft.com/office/drawing/2014/main" id="{5E5EA06C-B578-4779-BCBE-F13DF9FF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35">
              <a:extLst>
                <a:ext uri="{FF2B5EF4-FFF2-40B4-BE49-F238E27FC236}">
                  <a16:creationId xmlns:a16="http://schemas.microsoft.com/office/drawing/2014/main" id="{C2F20F8C-BC12-4128-807C-B7A1891DB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684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36">
              <a:extLst>
                <a:ext uri="{FF2B5EF4-FFF2-40B4-BE49-F238E27FC236}">
                  <a16:creationId xmlns:a16="http://schemas.microsoft.com/office/drawing/2014/main" id="{467EF4E1-E029-457C-8364-B8073C00A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996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38">
              <a:extLst>
                <a:ext uri="{FF2B5EF4-FFF2-40B4-BE49-F238E27FC236}">
                  <a16:creationId xmlns:a16="http://schemas.microsoft.com/office/drawing/2014/main" id="{F807223D-9088-4A15-84A0-3C6027FE0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39">
              <a:extLst>
                <a:ext uri="{FF2B5EF4-FFF2-40B4-BE49-F238E27FC236}">
                  <a16:creationId xmlns:a16="http://schemas.microsoft.com/office/drawing/2014/main" id="{0C4BAB7F-4025-44D1-BC94-000768C38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0">
              <a:extLst>
                <a:ext uri="{FF2B5EF4-FFF2-40B4-BE49-F238E27FC236}">
                  <a16:creationId xmlns:a16="http://schemas.microsoft.com/office/drawing/2014/main" id="{C515D27F-08D8-4D28-A599-6117AAC44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684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41">
              <a:extLst>
                <a:ext uri="{FF2B5EF4-FFF2-40B4-BE49-F238E27FC236}">
                  <a16:creationId xmlns:a16="http://schemas.microsoft.com/office/drawing/2014/main" id="{D75A7ABD-54F8-4F48-B9FE-E3F6CD3E6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996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43">
              <a:extLst>
                <a:ext uri="{FF2B5EF4-FFF2-40B4-BE49-F238E27FC236}">
                  <a16:creationId xmlns:a16="http://schemas.microsoft.com/office/drawing/2014/main" id="{C2EA1CEC-02A3-49CD-9F47-D47D96083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44">
              <a:extLst>
                <a:ext uri="{FF2B5EF4-FFF2-40B4-BE49-F238E27FC236}">
                  <a16:creationId xmlns:a16="http://schemas.microsoft.com/office/drawing/2014/main" id="{8114C60B-51AD-46E5-9026-E540764C8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45">
              <a:extLst>
                <a:ext uri="{FF2B5EF4-FFF2-40B4-BE49-F238E27FC236}">
                  <a16:creationId xmlns:a16="http://schemas.microsoft.com/office/drawing/2014/main" id="{6CACF0CB-9DEF-43D1-836F-0E4BE2E34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684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46">
              <a:extLst>
                <a:ext uri="{FF2B5EF4-FFF2-40B4-BE49-F238E27FC236}">
                  <a16:creationId xmlns:a16="http://schemas.microsoft.com/office/drawing/2014/main" id="{E3EBCC77-B778-410F-A560-703878F0F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996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48">
              <a:extLst>
                <a:ext uri="{FF2B5EF4-FFF2-40B4-BE49-F238E27FC236}">
                  <a16:creationId xmlns:a16="http://schemas.microsoft.com/office/drawing/2014/main" id="{96054CA0-CE1E-4D09-8931-4AFD8C080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49">
              <a:extLst>
                <a:ext uri="{FF2B5EF4-FFF2-40B4-BE49-F238E27FC236}">
                  <a16:creationId xmlns:a16="http://schemas.microsoft.com/office/drawing/2014/main" id="{9F5FAABE-B452-49B0-A15B-FB89ABC95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50">
              <a:extLst>
                <a:ext uri="{FF2B5EF4-FFF2-40B4-BE49-F238E27FC236}">
                  <a16:creationId xmlns:a16="http://schemas.microsoft.com/office/drawing/2014/main" id="{D2F7D629-9AC8-485C-B2DE-22579D7A5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684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51">
              <a:extLst>
                <a:ext uri="{FF2B5EF4-FFF2-40B4-BE49-F238E27FC236}">
                  <a16:creationId xmlns:a16="http://schemas.microsoft.com/office/drawing/2014/main" id="{BD2ECE48-EE99-4A35-BA36-476632896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996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53">
              <a:extLst>
                <a:ext uri="{FF2B5EF4-FFF2-40B4-BE49-F238E27FC236}">
                  <a16:creationId xmlns:a16="http://schemas.microsoft.com/office/drawing/2014/main" id="{8CFF8456-76B8-4D90-B7F6-DD8378F10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54">
              <a:extLst>
                <a:ext uri="{FF2B5EF4-FFF2-40B4-BE49-F238E27FC236}">
                  <a16:creationId xmlns:a16="http://schemas.microsoft.com/office/drawing/2014/main" id="{769E0730-0144-460F-AEFF-96CB7AC05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684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55">
              <a:extLst>
                <a:ext uri="{FF2B5EF4-FFF2-40B4-BE49-F238E27FC236}">
                  <a16:creationId xmlns:a16="http://schemas.microsoft.com/office/drawing/2014/main" id="{B2D5FD15-28CD-4038-9A71-5CECD809B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684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56">
              <a:extLst>
                <a:ext uri="{FF2B5EF4-FFF2-40B4-BE49-F238E27FC236}">
                  <a16:creationId xmlns:a16="http://schemas.microsoft.com/office/drawing/2014/main" id="{352BF711-CBD3-4340-A2D8-BFAB1C4FE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996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158">
              <a:extLst>
                <a:ext uri="{FF2B5EF4-FFF2-40B4-BE49-F238E27FC236}">
                  <a16:creationId xmlns:a16="http://schemas.microsoft.com/office/drawing/2014/main" id="{2B5E0AD2-4556-4204-8855-3915B6F2A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59">
              <a:extLst>
                <a:ext uri="{FF2B5EF4-FFF2-40B4-BE49-F238E27FC236}">
                  <a16:creationId xmlns:a16="http://schemas.microsoft.com/office/drawing/2014/main" id="{BA63B498-3FB9-4DE4-BF09-5727C8346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60">
              <a:extLst>
                <a:ext uri="{FF2B5EF4-FFF2-40B4-BE49-F238E27FC236}">
                  <a16:creationId xmlns:a16="http://schemas.microsoft.com/office/drawing/2014/main" id="{2A931568-6EB7-4FF4-A442-90A57EF2D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1996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61">
              <a:extLst>
                <a:ext uri="{FF2B5EF4-FFF2-40B4-BE49-F238E27FC236}">
                  <a16:creationId xmlns:a16="http://schemas.microsoft.com/office/drawing/2014/main" id="{78F119F5-D0CD-4ADC-986E-1C4EA2A3A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07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63">
              <a:extLst>
                <a:ext uri="{FF2B5EF4-FFF2-40B4-BE49-F238E27FC236}">
                  <a16:creationId xmlns:a16="http://schemas.microsoft.com/office/drawing/2014/main" id="{55598AA5-B083-4889-BE6E-2DAB4242B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64">
              <a:extLst>
                <a:ext uri="{FF2B5EF4-FFF2-40B4-BE49-F238E27FC236}">
                  <a16:creationId xmlns:a16="http://schemas.microsoft.com/office/drawing/2014/main" id="{113EA1C5-E058-4F0C-85AB-28ACBA272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65">
              <a:extLst>
                <a:ext uri="{FF2B5EF4-FFF2-40B4-BE49-F238E27FC236}">
                  <a16:creationId xmlns:a16="http://schemas.microsoft.com/office/drawing/2014/main" id="{F4C2B75E-081D-444F-B434-73F822E20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996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66">
              <a:extLst>
                <a:ext uri="{FF2B5EF4-FFF2-40B4-BE49-F238E27FC236}">
                  <a16:creationId xmlns:a16="http://schemas.microsoft.com/office/drawing/2014/main" id="{7F964267-D54F-4B74-B705-E09616D7D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307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168">
              <a:extLst>
                <a:ext uri="{FF2B5EF4-FFF2-40B4-BE49-F238E27FC236}">
                  <a16:creationId xmlns:a16="http://schemas.microsoft.com/office/drawing/2014/main" id="{7577D7F4-D0A1-40A8-9A3D-9FD9A66E2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169">
              <a:extLst>
                <a:ext uri="{FF2B5EF4-FFF2-40B4-BE49-F238E27FC236}">
                  <a16:creationId xmlns:a16="http://schemas.microsoft.com/office/drawing/2014/main" id="{A99D2C60-B18C-42D4-8E2D-0C15AABC4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170">
              <a:extLst>
                <a:ext uri="{FF2B5EF4-FFF2-40B4-BE49-F238E27FC236}">
                  <a16:creationId xmlns:a16="http://schemas.microsoft.com/office/drawing/2014/main" id="{CE2790FE-1028-4443-B915-23C5F3A54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996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71">
              <a:extLst>
                <a:ext uri="{FF2B5EF4-FFF2-40B4-BE49-F238E27FC236}">
                  <a16:creationId xmlns:a16="http://schemas.microsoft.com/office/drawing/2014/main" id="{56CDF09A-FA48-41A7-B8DC-C96C6FE08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307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73">
              <a:extLst>
                <a:ext uri="{FF2B5EF4-FFF2-40B4-BE49-F238E27FC236}">
                  <a16:creationId xmlns:a16="http://schemas.microsoft.com/office/drawing/2014/main" id="{634871FB-FB99-484B-A200-616601603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174">
              <a:extLst>
                <a:ext uri="{FF2B5EF4-FFF2-40B4-BE49-F238E27FC236}">
                  <a16:creationId xmlns:a16="http://schemas.microsoft.com/office/drawing/2014/main" id="{B07BC257-EAB8-4172-986E-238CB7A06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175">
              <a:extLst>
                <a:ext uri="{FF2B5EF4-FFF2-40B4-BE49-F238E27FC236}">
                  <a16:creationId xmlns:a16="http://schemas.microsoft.com/office/drawing/2014/main" id="{1483B604-1E28-4B59-B626-7EBE09E6F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996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76">
              <a:extLst>
                <a:ext uri="{FF2B5EF4-FFF2-40B4-BE49-F238E27FC236}">
                  <a16:creationId xmlns:a16="http://schemas.microsoft.com/office/drawing/2014/main" id="{B0694906-958D-44EA-8A9C-47DE4BFEE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307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78">
              <a:extLst>
                <a:ext uri="{FF2B5EF4-FFF2-40B4-BE49-F238E27FC236}">
                  <a16:creationId xmlns:a16="http://schemas.microsoft.com/office/drawing/2014/main" id="{DEC888D0-5F2B-475B-BC69-0998973ED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79">
              <a:extLst>
                <a:ext uri="{FF2B5EF4-FFF2-40B4-BE49-F238E27FC236}">
                  <a16:creationId xmlns:a16="http://schemas.microsoft.com/office/drawing/2014/main" id="{BF542F27-362C-4B07-9B14-E1A0A3C25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80">
              <a:extLst>
                <a:ext uri="{FF2B5EF4-FFF2-40B4-BE49-F238E27FC236}">
                  <a16:creationId xmlns:a16="http://schemas.microsoft.com/office/drawing/2014/main" id="{FC5D7C89-8042-4D01-BED2-D93AABAFD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1996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181">
              <a:extLst>
                <a:ext uri="{FF2B5EF4-FFF2-40B4-BE49-F238E27FC236}">
                  <a16:creationId xmlns:a16="http://schemas.microsoft.com/office/drawing/2014/main" id="{4983C308-11DA-46CF-9E51-E7AD94A2E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307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83">
              <a:extLst>
                <a:ext uri="{FF2B5EF4-FFF2-40B4-BE49-F238E27FC236}">
                  <a16:creationId xmlns:a16="http://schemas.microsoft.com/office/drawing/2014/main" id="{7A7C25F2-85B9-4750-9944-9A869A8D8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184">
              <a:extLst>
                <a:ext uri="{FF2B5EF4-FFF2-40B4-BE49-F238E27FC236}">
                  <a16:creationId xmlns:a16="http://schemas.microsoft.com/office/drawing/2014/main" id="{EDB42695-1465-48C1-9198-B3D8F001C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996"/>
              <a:ext cx="0" cy="31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185">
              <a:extLst>
                <a:ext uri="{FF2B5EF4-FFF2-40B4-BE49-F238E27FC236}">
                  <a16:creationId xmlns:a16="http://schemas.microsoft.com/office/drawing/2014/main" id="{D45F757E-F47E-44D2-9FAA-B6158CDFB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1996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186">
              <a:extLst>
                <a:ext uri="{FF2B5EF4-FFF2-40B4-BE49-F238E27FC236}">
                  <a16:creationId xmlns:a16="http://schemas.microsoft.com/office/drawing/2014/main" id="{A9D2B4A4-8D75-475A-8559-E0D43B9BA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307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188">
              <a:extLst>
                <a:ext uri="{FF2B5EF4-FFF2-40B4-BE49-F238E27FC236}">
                  <a16:creationId xmlns:a16="http://schemas.microsoft.com/office/drawing/2014/main" id="{C3CE237C-30F8-4E5B-87CE-A851274F6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189">
              <a:extLst>
                <a:ext uri="{FF2B5EF4-FFF2-40B4-BE49-F238E27FC236}">
                  <a16:creationId xmlns:a16="http://schemas.microsoft.com/office/drawing/2014/main" id="{010AC0D7-DB0D-48DF-BC8A-3A8AEF49E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90">
              <a:extLst>
                <a:ext uri="{FF2B5EF4-FFF2-40B4-BE49-F238E27FC236}">
                  <a16:creationId xmlns:a16="http://schemas.microsoft.com/office/drawing/2014/main" id="{7B83F97C-BB2A-4075-853E-1B9E94D0B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07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191">
              <a:extLst>
                <a:ext uri="{FF2B5EF4-FFF2-40B4-BE49-F238E27FC236}">
                  <a16:creationId xmlns:a16="http://schemas.microsoft.com/office/drawing/2014/main" id="{E750DBDD-196C-4293-820B-9FCACA14A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619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193">
              <a:extLst>
                <a:ext uri="{FF2B5EF4-FFF2-40B4-BE49-F238E27FC236}">
                  <a16:creationId xmlns:a16="http://schemas.microsoft.com/office/drawing/2014/main" id="{B83303B7-06F5-4AD2-8177-D87B25D51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194">
              <a:extLst>
                <a:ext uri="{FF2B5EF4-FFF2-40B4-BE49-F238E27FC236}">
                  <a16:creationId xmlns:a16="http://schemas.microsoft.com/office/drawing/2014/main" id="{D6BC67DE-38F6-4C36-B1BB-6CFBC4854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95">
              <a:extLst>
                <a:ext uri="{FF2B5EF4-FFF2-40B4-BE49-F238E27FC236}">
                  <a16:creationId xmlns:a16="http://schemas.microsoft.com/office/drawing/2014/main" id="{ADCFDB6E-2FD3-40CC-839B-0341C065A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307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96">
              <a:extLst>
                <a:ext uri="{FF2B5EF4-FFF2-40B4-BE49-F238E27FC236}">
                  <a16:creationId xmlns:a16="http://schemas.microsoft.com/office/drawing/2014/main" id="{74E7E860-A01C-46F4-91A2-32818201E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619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198">
              <a:extLst>
                <a:ext uri="{FF2B5EF4-FFF2-40B4-BE49-F238E27FC236}">
                  <a16:creationId xmlns:a16="http://schemas.microsoft.com/office/drawing/2014/main" id="{45E95F26-1162-4413-A363-1F509A5CD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199">
              <a:extLst>
                <a:ext uri="{FF2B5EF4-FFF2-40B4-BE49-F238E27FC236}">
                  <a16:creationId xmlns:a16="http://schemas.microsoft.com/office/drawing/2014/main" id="{D0C65006-F589-4CE5-A75D-03BC52D19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00">
              <a:extLst>
                <a:ext uri="{FF2B5EF4-FFF2-40B4-BE49-F238E27FC236}">
                  <a16:creationId xmlns:a16="http://schemas.microsoft.com/office/drawing/2014/main" id="{CC3F69F1-2EDB-47C2-AF6E-C3D71B6B3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307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01">
              <a:extLst>
                <a:ext uri="{FF2B5EF4-FFF2-40B4-BE49-F238E27FC236}">
                  <a16:creationId xmlns:a16="http://schemas.microsoft.com/office/drawing/2014/main" id="{9F1AEBAD-B259-4FB7-836F-A09914157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619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03">
              <a:extLst>
                <a:ext uri="{FF2B5EF4-FFF2-40B4-BE49-F238E27FC236}">
                  <a16:creationId xmlns:a16="http://schemas.microsoft.com/office/drawing/2014/main" id="{24621D31-A6DA-4B5D-8BA5-D12673DA8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04">
              <a:extLst>
                <a:ext uri="{FF2B5EF4-FFF2-40B4-BE49-F238E27FC236}">
                  <a16:creationId xmlns:a16="http://schemas.microsoft.com/office/drawing/2014/main" id="{46C57CC0-4D0B-43B4-9C7D-6A33A9848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05">
              <a:extLst>
                <a:ext uri="{FF2B5EF4-FFF2-40B4-BE49-F238E27FC236}">
                  <a16:creationId xmlns:a16="http://schemas.microsoft.com/office/drawing/2014/main" id="{513004BB-3F3A-46E1-B576-65768D632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307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06">
              <a:extLst>
                <a:ext uri="{FF2B5EF4-FFF2-40B4-BE49-F238E27FC236}">
                  <a16:creationId xmlns:a16="http://schemas.microsoft.com/office/drawing/2014/main" id="{E7EB4D44-A3F8-41D6-8A9E-15BDFA43A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619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08">
              <a:extLst>
                <a:ext uri="{FF2B5EF4-FFF2-40B4-BE49-F238E27FC236}">
                  <a16:creationId xmlns:a16="http://schemas.microsoft.com/office/drawing/2014/main" id="{0AAF3ED9-093E-419D-8B2E-EBF7CF01E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209">
              <a:extLst>
                <a:ext uri="{FF2B5EF4-FFF2-40B4-BE49-F238E27FC236}">
                  <a16:creationId xmlns:a16="http://schemas.microsoft.com/office/drawing/2014/main" id="{F30DD656-A703-43D0-8A17-57777109C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10">
              <a:extLst>
                <a:ext uri="{FF2B5EF4-FFF2-40B4-BE49-F238E27FC236}">
                  <a16:creationId xmlns:a16="http://schemas.microsoft.com/office/drawing/2014/main" id="{0966C981-1940-44D1-BD87-DD9D3159F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307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11">
              <a:extLst>
                <a:ext uri="{FF2B5EF4-FFF2-40B4-BE49-F238E27FC236}">
                  <a16:creationId xmlns:a16="http://schemas.microsoft.com/office/drawing/2014/main" id="{BB2432EE-CAA1-438A-ACC2-2D8325EB9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19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13">
              <a:extLst>
                <a:ext uri="{FF2B5EF4-FFF2-40B4-BE49-F238E27FC236}">
                  <a16:creationId xmlns:a16="http://schemas.microsoft.com/office/drawing/2014/main" id="{B98ABCCB-2FAF-45B8-AD11-B5CAC4C44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14">
              <a:extLst>
                <a:ext uri="{FF2B5EF4-FFF2-40B4-BE49-F238E27FC236}">
                  <a16:creationId xmlns:a16="http://schemas.microsoft.com/office/drawing/2014/main" id="{9B5E9A14-0C44-4A23-9DA3-9111C6C89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2307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15">
              <a:extLst>
                <a:ext uri="{FF2B5EF4-FFF2-40B4-BE49-F238E27FC236}">
                  <a16:creationId xmlns:a16="http://schemas.microsoft.com/office/drawing/2014/main" id="{9389DE8D-585B-4D5E-A842-B0837DB2A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307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16">
              <a:extLst>
                <a:ext uri="{FF2B5EF4-FFF2-40B4-BE49-F238E27FC236}">
                  <a16:creationId xmlns:a16="http://schemas.microsoft.com/office/drawing/2014/main" id="{43AA9818-3B4D-4C66-84E8-9AC88206A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619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18">
              <a:extLst>
                <a:ext uri="{FF2B5EF4-FFF2-40B4-BE49-F238E27FC236}">
                  <a16:creationId xmlns:a16="http://schemas.microsoft.com/office/drawing/2014/main" id="{CFF0B8CC-795F-41AB-8014-5DC3553C0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19">
              <a:extLst>
                <a:ext uri="{FF2B5EF4-FFF2-40B4-BE49-F238E27FC236}">
                  <a16:creationId xmlns:a16="http://schemas.microsoft.com/office/drawing/2014/main" id="{5D92B173-8673-479C-B113-40236E381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20">
              <a:extLst>
                <a:ext uri="{FF2B5EF4-FFF2-40B4-BE49-F238E27FC236}">
                  <a16:creationId xmlns:a16="http://schemas.microsoft.com/office/drawing/2014/main" id="{44AE20EC-7408-4729-938A-900C8604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619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21">
              <a:extLst>
                <a:ext uri="{FF2B5EF4-FFF2-40B4-BE49-F238E27FC236}">
                  <a16:creationId xmlns:a16="http://schemas.microsoft.com/office/drawing/2014/main" id="{89B4987C-405C-455F-8E63-C1F84FA98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931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223">
              <a:extLst>
                <a:ext uri="{FF2B5EF4-FFF2-40B4-BE49-F238E27FC236}">
                  <a16:creationId xmlns:a16="http://schemas.microsoft.com/office/drawing/2014/main" id="{1057AE0B-FBB9-4C4D-81C2-C4E585F5F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24">
              <a:extLst>
                <a:ext uri="{FF2B5EF4-FFF2-40B4-BE49-F238E27FC236}">
                  <a16:creationId xmlns:a16="http://schemas.microsoft.com/office/drawing/2014/main" id="{6A59CC8F-40BB-40B9-AD4D-4A24BCEDD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25">
              <a:extLst>
                <a:ext uri="{FF2B5EF4-FFF2-40B4-BE49-F238E27FC236}">
                  <a16:creationId xmlns:a16="http://schemas.microsoft.com/office/drawing/2014/main" id="{9EFF4106-DD68-4E8F-B9E3-3A97BD70C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619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26">
              <a:extLst>
                <a:ext uri="{FF2B5EF4-FFF2-40B4-BE49-F238E27FC236}">
                  <a16:creationId xmlns:a16="http://schemas.microsoft.com/office/drawing/2014/main" id="{0056384D-190E-4871-8FE3-DD8CF6E30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931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28">
              <a:extLst>
                <a:ext uri="{FF2B5EF4-FFF2-40B4-BE49-F238E27FC236}">
                  <a16:creationId xmlns:a16="http://schemas.microsoft.com/office/drawing/2014/main" id="{AB183262-BAEC-493C-9351-DD80C2F5B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29">
              <a:extLst>
                <a:ext uri="{FF2B5EF4-FFF2-40B4-BE49-F238E27FC236}">
                  <a16:creationId xmlns:a16="http://schemas.microsoft.com/office/drawing/2014/main" id="{7C1FDAB1-49E6-4509-A2F7-AA651D240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30">
              <a:extLst>
                <a:ext uri="{FF2B5EF4-FFF2-40B4-BE49-F238E27FC236}">
                  <a16:creationId xmlns:a16="http://schemas.microsoft.com/office/drawing/2014/main" id="{40163751-AC08-4D50-B5C9-234E098C2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619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1">
              <a:extLst>
                <a:ext uri="{FF2B5EF4-FFF2-40B4-BE49-F238E27FC236}">
                  <a16:creationId xmlns:a16="http://schemas.microsoft.com/office/drawing/2014/main" id="{68737B23-79BC-4E49-A214-890262416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931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3">
              <a:extLst>
                <a:ext uri="{FF2B5EF4-FFF2-40B4-BE49-F238E27FC236}">
                  <a16:creationId xmlns:a16="http://schemas.microsoft.com/office/drawing/2014/main" id="{816C30D1-30AF-4F6A-BD76-47CE20ABF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234">
              <a:extLst>
                <a:ext uri="{FF2B5EF4-FFF2-40B4-BE49-F238E27FC236}">
                  <a16:creationId xmlns:a16="http://schemas.microsoft.com/office/drawing/2014/main" id="{16A2ED35-A8AC-4D24-9B0C-F9D8CFE33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35">
              <a:extLst>
                <a:ext uri="{FF2B5EF4-FFF2-40B4-BE49-F238E27FC236}">
                  <a16:creationId xmlns:a16="http://schemas.microsoft.com/office/drawing/2014/main" id="{6C654474-DB73-46EF-A486-D6815066D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619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36">
              <a:extLst>
                <a:ext uri="{FF2B5EF4-FFF2-40B4-BE49-F238E27FC236}">
                  <a16:creationId xmlns:a16="http://schemas.microsoft.com/office/drawing/2014/main" id="{BBC9D837-2382-4740-B3F0-59A36DF1B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931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38">
              <a:extLst>
                <a:ext uri="{FF2B5EF4-FFF2-40B4-BE49-F238E27FC236}">
                  <a16:creationId xmlns:a16="http://schemas.microsoft.com/office/drawing/2014/main" id="{AD3EA75D-8ED8-48E7-A3F7-46292EF76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39">
              <a:extLst>
                <a:ext uri="{FF2B5EF4-FFF2-40B4-BE49-F238E27FC236}">
                  <a16:creationId xmlns:a16="http://schemas.microsoft.com/office/drawing/2014/main" id="{A8163B9C-6DFC-4800-92F3-A1B22F5C7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240">
              <a:extLst>
                <a:ext uri="{FF2B5EF4-FFF2-40B4-BE49-F238E27FC236}">
                  <a16:creationId xmlns:a16="http://schemas.microsoft.com/office/drawing/2014/main" id="{DBC49775-618A-4AF2-835F-7679EA2B8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19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41">
              <a:extLst>
                <a:ext uri="{FF2B5EF4-FFF2-40B4-BE49-F238E27FC236}">
                  <a16:creationId xmlns:a16="http://schemas.microsoft.com/office/drawing/2014/main" id="{7B9321AF-CC0C-44F3-8C1A-8C6ACFDDF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931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3">
              <a:extLst>
                <a:ext uri="{FF2B5EF4-FFF2-40B4-BE49-F238E27FC236}">
                  <a16:creationId xmlns:a16="http://schemas.microsoft.com/office/drawing/2014/main" id="{182951D4-3846-4C6D-A4CB-F891C62A7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44">
              <a:extLst>
                <a:ext uri="{FF2B5EF4-FFF2-40B4-BE49-F238E27FC236}">
                  <a16:creationId xmlns:a16="http://schemas.microsoft.com/office/drawing/2014/main" id="{DDF87756-FD04-4137-B580-897196C9E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2619"/>
              <a:ext cx="0" cy="3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5">
              <a:extLst>
                <a:ext uri="{FF2B5EF4-FFF2-40B4-BE49-F238E27FC236}">
                  <a16:creationId xmlns:a16="http://schemas.microsoft.com/office/drawing/2014/main" id="{6A3C5243-9C18-4A99-B97E-1F00389C3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619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6">
              <a:extLst>
                <a:ext uri="{FF2B5EF4-FFF2-40B4-BE49-F238E27FC236}">
                  <a16:creationId xmlns:a16="http://schemas.microsoft.com/office/drawing/2014/main" id="{3899B426-EEA3-40FC-A8E4-2365B4C4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931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8">
              <a:extLst>
                <a:ext uri="{FF2B5EF4-FFF2-40B4-BE49-F238E27FC236}">
                  <a16:creationId xmlns:a16="http://schemas.microsoft.com/office/drawing/2014/main" id="{59A55679-7621-4CF0-A4C9-E37210AA2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9">
              <a:extLst>
                <a:ext uri="{FF2B5EF4-FFF2-40B4-BE49-F238E27FC236}">
                  <a16:creationId xmlns:a16="http://schemas.microsoft.com/office/drawing/2014/main" id="{71D7DF8A-43B3-4EFE-A643-2137BFF27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50">
              <a:extLst>
                <a:ext uri="{FF2B5EF4-FFF2-40B4-BE49-F238E27FC236}">
                  <a16:creationId xmlns:a16="http://schemas.microsoft.com/office/drawing/2014/main" id="{1A51EA9A-A502-4401-834B-396D6ECC9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931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51">
              <a:extLst>
                <a:ext uri="{FF2B5EF4-FFF2-40B4-BE49-F238E27FC236}">
                  <a16:creationId xmlns:a16="http://schemas.microsoft.com/office/drawing/2014/main" id="{AFA70C67-4C06-4A25-BF59-918A61E46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3161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B2704E14-6914-4101-8455-2B9044441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F3986E0A-C18F-4DBD-94DE-74A3947DE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6DB49F77-F8B7-41D9-9930-DECDD8808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2931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6DF9E07D-C1B0-4D9A-B2D9-FBE1EE0F2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3161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258">
              <a:extLst>
                <a:ext uri="{FF2B5EF4-FFF2-40B4-BE49-F238E27FC236}">
                  <a16:creationId xmlns:a16="http://schemas.microsoft.com/office/drawing/2014/main" id="{0EE37F99-B0A5-43B2-BF28-89A0A3B8D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59">
              <a:extLst>
                <a:ext uri="{FF2B5EF4-FFF2-40B4-BE49-F238E27FC236}">
                  <a16:creationId xmlns:a16="http://schemas.microsoft.com/office/drawing/2014/main" id="{EE52BFB6-2643-481A-BD65-6B3CE53C2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60">
              <a:extLst>
                <a:ext uri="{FF2B5EF4-FFF2-40B4-BE49-F238E27FC236}">
                  <a16:creationId xmlns:a16="http://schemas.microsoft.com/office/drawing/2014/main" id="{8211E62A-EDF8-48B1-9338-102DA0E0C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931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261">
              <a:extLst>
                <a:ext uri="{FF2B5EF4-FFF2-40B4-BE49-F238E27FC236}">
                  <a16:creationId xmlns:a16="http://schemas.microsoft.com/office/drawing/2014/main" id="{F2AC9B29-CD5C-4FAD-A32D-2A873B121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3161"/>
              <a:ext cx="10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63" name="Line 263">
              <a:extLst>
                <a:ext uri="{FF2B5EF4-FFF2-40B4-BE49-F238E27FC236}">
                  <a16:creationId xmlns:a16="http://schemas.microsoft.com/office/drawing/2014/main" id="{2C269EE5-11A9-4A22-93F7-6871E3FBF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64">
              <a:extLst>
                <a:ext uri="{FF2B5EF4-FFF2-40B4-BE49-F238E27FC236}">
                  <a16:creationId xmlns:a16="http://schemas.microsoft.com/office/drawing/2014/main" id="{EBF00077-C45B-4481-ABF6-5643AE292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265">
              <a:extLst>
                <a:ext uri="{FF2B5EF4-FFF2-40B4-BE49-F238E27FC236}">
                  <a16:creationId xmlns:a16="http://schemas.microsoft.com/office/drawing/2014/main" id="{2B618B04-AAAF-41AD-92B2-D8C9C53BA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931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266">
              <a:extLst>
                <a:ext uri="{FF2B5EF4-FFF2-40B4-BE49-F238E27FC236}">
                  <a16:creationId xmlns:a16="http://schemas.microsoft.com/office/drawing/2014/main" id="{A61BD84A-D091-4BFF-8414-7E685A610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3161"/>
              <a:ext cx="51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268">
              <a:extLst>
                <a:ext uri="{FF2B5EF4-FFF2-40B4-BE49-F238E27FC236}">
                  <a16:creationId xmlns:a16="http://schemas.microsoft.com/office/drawing/2014/main" id="{AE8CF553-FBE5-4E01-B267-3D0579F6A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69">
              <a:extLst>
                <a:ext uri="{FF2B5EF4-FFF2-40B4-BE49-F238E27FC236}">
                  <a16:creationId xmlns:a16="http://schemas.microsoft.com/office/drawing/2014/main" id="{A3A08CCC-164D-49C1-B89B-AC788E961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270">
              <a:extLst>
                <a:ext uri="{FF2B5EF4-FFF2-40B4-BE49-F238E27FC236}">
                  <a16:creationId xmlns:a16="http://schemas.microsoft.com/office/drawing/2014/main" id="{A4668D6A-5BD0-4324-AD4C-4124475E4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931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271">
              <a:extLst>
                <a:ext uri="{FF2B5EF4-FFF2-40B4-BE49-F238E27FC236}">
                  <a16:creationId xmlns:a16="http://schemas.microsoft.com/office/drawing/2014/main" id="{AC9D8413-9F54-45B6-893F-80D275C81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3161"/>
              <a:ext cx="10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73">
              <a:extLst>
                <a:ext uri="{FF2B5EF4-FFF2-40B4-BE49-F238E27FC236}">
                  <a16:creationId xmlns:a16="http://schemas.microsoft.com/office/drawing/2014/main" id="{B2EF0C01-13B4-41EA-BB7F-8B60103C0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74">
              <a:extLst>
                <a:ext uri="{FF2B5EF4-FFF2-40B4-BE49-F238E27FC236}">
                  <a16:creationId xmlns:a16="http://schemas.microsoft.com/office/drawing/2014/main" id="{1DE179DF-3024-40DD-8C41-3908676B1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2931"/>
              <a:ext cx="0" cy="2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75">
              <a:extLst>
                <a:ext uri="{FF2B5EF4-FFF2-40B4-BE49-F238E27FC236}">
                  <a16:creationId xmlns:a16="http://schemas.microsoft.com/office/drawing/2014/main" id="{2109A409-1AD0-4822-8E25-C7C16EEF6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2931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76">
              <a:extLst>
                <a:ext uri="{FF2B5EF4-FFF2-40B4-BE49-F238E27FC236}">
                  <a16:creationId xmlns:a16="http://schemas.microsoft.com/office/drawing/2014/main" id="{C726C313-A51F-4AD1-A3F9-D55A73BAF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3161"/>
              <a:ext cx="8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1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AE8BA-012E-4D15-8B40-C070D0DD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04E228B-D61E-4022-A672-34F0750CB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01453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49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0928C-71AA-42EB-981C-A3079BCA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9DB6-2F4F-4B62-B2D2-35ABC062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8369" cy="402336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户家庭，冬天的取暖费用不</a:t>
            </a:r>
            <a:r>
              <a:rPr lang="en-US" altLang="zh-CN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个因 素有关：日间户外的平均温度，阁楼绝 缘层的厚度，以及炉子的使用年数。如 果某一家庭的平均户外温度是</a:t>
            </a:r>
            <a:r>
              <a:rPr lang="en-US" altLang="zh-CN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F30</a:t>
            </a:r>
            <a:r>
              <a:rPr lang="zh-CN" altLang="en-US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度， 阁楼绝缘层的厚度为</a:t>
            </a:r>
            <a:r>
              <a:rPr lang="en-US" altLang="zh-CN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英寸，炉子已使 用过</a:t>
            </a:r>
            <a:r>
              <a:rPr lang="en-US" altLang="zh-CN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rgbClr val="084F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年，它的冬天取暖费用为多少？</a:t>
            </a:r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5A7574-C55F-4EB6-9DDB-AD217E34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51" y="764945"/>
            <a:ext cx="5098222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3FEB0-B720-4B0E-AEBF-6E7F37B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回归涵义</a:t>
            </a: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A1A021F3-9650-489C-BB81-170D605A9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208469"/>
              </p:ext>
            </p:extLst>
          </p:nvPr>
        </p:nvGraphicFramePr>
        <p:xfrm>
          <a:off x="1249680" y="19981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3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7D3F-9A87-4713-85BB-E3DD1060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简单线性回归（</a:t>
            </a:r>
            <a:r>
              <a:rPr lang="en-US" altLang="zh-CN" dirty="0"/>
              <a:t>simple linear regression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5CD4C6-8B2F-487E-8935-16F97CB1D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67682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52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201BF-5EAD-418B-9DB6-B58E4BCF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回归分析和相关分析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3906B52-C3AF-4D17-9391-2187E31C9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2192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59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1272A-FF7D-451E-95CF-84CA1BC6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相关关系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E69C335-A1B7-404D-B7A6-A55B28CE99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45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3E575-67CC-4083-94FA-FBF82DEC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回归分析与相关分析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C23CA422-DA39-4630-B857-A07CDF4FB0DF}"/>
              </a:ext>
            </a:extLst>
          </p:cNvPr>
          <p:cNvGrpSpPr>
            <a:grpSpLocks noRot="1"/>
          </p:cNvGrpSpPr>
          <p:nvPr/>
        </p:nvGrpSpPr>
        <p:grpSpPr bwMode="auto">
          <a:xfrm>
            <a:off x="1432830" y="1836964"/>
            <a:ext cx="9556849" cy="4114800"/>
            <a:chOff x="450" y="540"/>
            <a:chExt cx="4897" cy="2592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0C785DE-326C-4165-B9CE-B3430B8E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540"/>
              <a:ext cx="306" cy="1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09538">
                <a:lnSpc>
                  <a:spcPts val="2750"/>
                </a:lnSpc>
                <a:spcBef>
                  <a:spcPts val="4588"/>
                </a:spcBef>
              </a:pPr>
              <a:r>
                <a:rPr lang="zh-CN" altLang="en-US" sz="21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区</a:t>
              </a:r>
            </a:p>
            <a:p>
              <a:pPr marL="109538">
                <a:lnSpc>
                  <a:spcPts val="2750"/>
                </a:lnSpc>
                <a:spcBef>
                  <a:spcPts val="275"/>
                </a:spcBef>
              </a:pPr>
              <a:r>
                <a:rPr lang="zh-CN" altLang="en-US" sz="21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别</a:t>
              </a:r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E4C67F5D-5E4F-43BE-8455-A6D378ADC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540"/>
              <a:ext cx="727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2863">
                <a:lnSpc>
                  <a:spcPts val="2750"/>
                </a:lnSpc>
                <a:spcBef>
                  <a:spcPts val="1588"/>
                </a:spcBef>
              </a:pPr>
              <a:r>
                <a:rPr lang="zh-CN" altLang="en-US" sz="21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相关分析</a:t>
              </a:r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1A12C269-83CA-4ED9-840E-6B80F524F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540"/>
              <a:ext cx="386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750"/>
                </a:lnSpc>
                <a:spcBef>
                  <a:spcPts val="1588"/>
                </a:spcBef>
              </a:pPr>
              <a:r>
                <a:rPr lang="zh-CN" altLang="en-US" sz="21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研究变量都是随机变量，不分自变量不因变量</a:t>
              </a:r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54DF6200-0EB2-45A7-9E45-A619A51D0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540"/>
              <a:ext cx="306" cy="1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09538">
                <a:lnSpc>
                  <a:spcPts val="2750"/>
                </a:lnSpc>
                <a:spcBef>
                  <a:spcPts val="4588"/>
                </a:spcBef>
              </a:pPr>
              <a:r>
                <a:rPr lang="zh-CN" altLang="en-US" sz="21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区</a:t>
              </a:r>
            </a:p>
            <a:p>
              <a:pPr marL="109538">
                <a:lnSpc>
                  <a:spcPts val="2750"/>
                </a:lnSpc>
                <a:spcBef>
                  <a:spcPts val="275"/>
                </a:spcBef>
              </a:pPr>
              <a:r>
                <a:rPr lang="zh-CN" altLang="en-US" sz="21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别</a:t>
              </a: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E028354B-4689-453E-BF3F-2F37C878F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027"/>
              <a:ext cx="72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2863">
                <a:lnSpc>
                  <a:spcPts val="2763"/>
                </a:lnSpc>
                <a:spcBef>
                  <a:spcPts val="3050"/>
                </a:spcBef>
              </a:pPr>
              <a:r>
                <a:rPr lang="zh-CN" altLang="en-US" sz="21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回归分析</a:t>
              </a:r>
            </a:p>
          </p:txBody>
        </p:sp>
        <p:sp>
          <p:nvSpPr>
            <p:cNvPr id="10" name="Rectangle 32">
              <a:extLst>
                <a:ext uri="{FF2B5EF4-FFF2-40B4-BE49-F238E27FC236}">
                  <a16:creationId xmlns:a16="http://schemas.microsoft.com/office/drawing/2014/main" id="{682CEECF-8FC9-4512-BA2B-BD4C7C30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1027"/>
              <a:ext cx="3864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750"/>
                </a:lnSpc>
                <a:spcBef>
                  <a:spcPts val="1563"/>
                </a:spcBef>
              </a:pPr>
              <a:r>
                <a:rPr lang="zh-CN" altLang="en-US" sz="21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明确的自变量和因变量，自变量是确定的普通变量， 因变量是随机变量。</a:t>
              </a:r>
            </a:p>
          </p:txBody>
        </p:sp>
        <p:sp>
          <p:nvSpPr>
            <p:cNvPr id="11" name="Rectangle 37">
              <a:extLst>
                <a:ext uri="{FF2B5EF4-FFF2-40B4-BE49-F238E27FC236}">
                  <a16:creationId xmlns:a16="http://schemas.microsoft.com/office/drawing/2014/main" id="{539D3186-7301-4129-84E3-B146F36D1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1749"/>
              <a:ext cx="306" cy="1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09538">
                <a:lnSpc>
                  <a:spcPts val="2750"/>
                </a:lnSpc>
                <a:spcBef>
                  <a:spcPts val="5675"/>
                </a:spcBef>
              </a:pPr>
              <a:r>
                <a:rPr lang="zh-CN" altLang="en-US" sz="21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联</a:t>
              </a:r>
            </a:p>
            <a:p>
              <a:pPr marL="109538">
                <a:lnSpc>
                  <a:spcPts val="2750"/>
                </a:lnSpc>
                <a:spcBef>
                  <a:spcPts val="275"/>
                </a:spcBef>
              </a:pPr>
              <a:r>
                <a:rPr lang="zh-CN" altLang="en-US" sz="21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</a:t>
              </a:r>
            </a:p>
          </p:txBody>
        </p:sp>
        <p:sp>
          <p:nvSpPr>
            <p:cNvPr id="12" name="Rectangle 42">
              <a:extLst>
                <a:ext uri="{FF2B5EF4-FFF2-40B4-BE49-F238E27FC236}">
                  <a16:creationId xmlns:a16="http://schemas.microsoft.com/office/drawing/2014/main" id="{AA40C3F5-1669-46AA-9BA5-E8B2E794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749"/>
              <a:ext cx="727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2863">
                <a:lnSpc>
                  <a:spcPts val="2763"/>
                </a:lnSpc>
                <a:spcBef>
                  <a:spcPts val="2963"/>
                </a:spcBef>
              </a:pPr>
              <a:r>
                <a:rPr lang="zh-CN" altLang="en-US" sz="21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相关分析</a:t>
              </a:r>
            </a:p>
          </p:txBody>
        </p:sp>
        <p:sp>
          <p:nvSpPr>
            <p:cNvPr id="13" name="Rectangle 47">
              <a:extLst>
                <a:ext uri="{FF2B5EF4-FFF2-40B4-BE49-F238E27FC236}">
                  <a16:creationId xmlns:a16="http://schemas.microsoft.com/office/drawing/2014/main" id="{772EEC89-FF7E-41E7-BFAF-FBD603A32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1749"/>
              <a:ext cx="3863" cy="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638"/>
                </a:lnSpc>
                <a:spcBef>
                  <a:spcPts val="3175"/>
                </a:spcBef>
              </a:pPr>
              <a:r>
                <a:rPr lang="zh-CN" altLang="en-US" sz="21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事物之间相互依存关系的两个不可分割的方面。在 实际工作中，一般先进行相关分析，由</a:t>
              </a:r>
              <a:r>
                <a:rPr lang="zh-CN" altLang="en-US" sz="21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相关系数的 大小</a:t>
              </a:r>
              <a:r>
                <a:rPr lang="zh-CN" altLang="en-US" sz="21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决定是否需要进行回归分析。在相关分析的基 础上建立回归模型，以便进行推算、预测。</a:t>
              </a:r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4CACF15A-8143-4310-BF40-09377AEFA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1749"/>
              <a:ext cx="306" cy="1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09538">
                <a:lnSpc>
                  <a:spcPts val="2750"/>
                </a:lnSpc>
                <a:spcBef>
                  <a:spcPts val="5675"/>
                </a:spcBef>
              </a:pPr>
              <a:r>
                <a:rPr lang="zh-CN" altLang="en-US" sz="21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联</a:t>
              </a:r>
            </a:p>
            <a:p>
              <a:pPr marL="109538">
                <a:lnSpc>
                  <a:spcPts val="2750"/>
                </a:lnSpc>
                <a:spcBef>
                  <a:spcPts val="275"/>
                </a:spcBef>
              </a:pPr>
              <a:r>
                <a:rPr lang="zh-CN" altLang="en-US" sz="2100" b="1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</a:t>
              </a:r>
            </a:p>
          </p:txBody>
        </p:sp>
        <p:sp>
          <p:nvSpPr>
            <p:cNvPr id="15" name="Rectangle 57">
              <a:extLst>
                <a:ext uri="{FF2B5EF4-FFF2-40B4-BE49-F238E27FC236}">
                  <a16:creationId xmlns:a16="http://schemas.microsoft.com/office/drawing/2014/main" id="{5DED120B-6BC2-4E01-AD6E-3ABC9071D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457"/>
              <a:ext cx="727" cy="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2540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2863">
                <a:lnSpc>
                  <a:spcPts val="2750"/>
                </a:lnSpc>
                <a:spcBef>
                  <a:spcPts val="2763"/>
                </a:spcBef>
              </a:pPr>
              <a:r>
                <a:rPr lang="zh-CN" altLang="en-US" sz="21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回归分析</a:t>
              </a: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8F9C9CC9-2B7A-4566-AF96-7A285B283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540"/>
              <a:ext cx="0" cy="120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9BFCEE29-27BA-4C87-A187-17266DDE5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540"/>
              <a:ext cx="0" cy="120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55B89EE9-0FB5-45BB-A7F2-AE39357DF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540"/>
              <a:ext cx="30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8DC8DE00-788B-4C14-AF05-D789CF201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1749"/>
              <a:ext cx="30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475CBF0B-513A-4B52-B616-D452ECDED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540"/>
              <a:ext cx="0" cy="4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67EDD9BE-F114-4EB1-9A97-03F055903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540"/>
              <a:ext cx="0" cy="4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8550BCE0-BF71-462B-A3B2-9D664A980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540"/>
              <a:ext cx="7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6F71789-C687-4F54-A66B-C12651379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027"/>
              <a:ext cx="7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255DA29E-56DF-468F-9485-A2FDDE050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540"/>
              <a:ext cx="0" cy="4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3BF5DA2B-2A3A-4E37-85C6-F51D8C864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" y="540"/>
              <a:ext cx="0" cy="4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D5554CD8-A458-427B-85B3-B80494FE7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540"/>
              <a:ext cx="38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25D617A0-22B3-4595-9481-A1EE8FA1B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027"/>
              <a:ext cx="38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3D538007-B6C8-4446-82E2-DF590544E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540"/>
              <a:ext cx="0" cy="120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9EDFC94D-F08B-4975-A581-FFC995A69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540"/>
              <a:ext cx="0" cy="120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37822C35-A056-4858-B1E2-C9FC3D2D3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540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CDA245A0-5AB4-4397-B757-98AF3E33D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1749"/>
              <a:ext cx="30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2BA358F2-8910-47A5-A17E-15E0AAA55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027"/>
              <a:ext cx="0" cy="72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D75D1ECC-6F7A-4980-A1D0-714BAE598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027"/>
              <a:ext cx="0" cy="72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763EA757-9500-4F57-8035-C8BA9E4B3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027"/>
              <a:ext cx="7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9B39AF5F-44BD-489B-BBDA-E66E8E694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749"/>
              <a:ext cx="7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3ED4E93D-BF0A-41CB-86D7-9AF1463AE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027"/>
              <a:ext cx="0" cy="72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E8FD65F4-4D42-4728-9E24-81ACF678C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" y="1027"/>
              <a:ext cx="0" cy="72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D5B27177-D115-44F6-B4CB-F4770608F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027"/>
              <a:ext cx="38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6">
              <a:extLst>
                <a:ext uri="{FF2B5EF4-FFF2-40B4-BE49-F238E27FC236}">
                  <a16:creationId xmlns:a16="http://schemas.microsoft.com/office/drawing/2014/main" id="{C837060F-153D-4427-B53D-723BEDC6C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749"/>
              <a:ext cx="38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6889B893-7D41-422E-9490-F8BDD9406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1749"/>
              <a:ext cx="0" cy="138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254C724A-567F-4038-8CD5-1C06727C6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749"/>
              <a:ext cx="0" cy="138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84D075E6-B80C-414F-8F35-452A57633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1749"/>
              <a:ext cx="30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7BFF0AE9-9176-434A-8927-F40A5B990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3132"/>
              <a:ext cx="30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14BE5F20-942B-4D3F-80FF-3ABEF0C2D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749"/>
              <a:ext cx="0" cy="7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F8893A4B-C64A-43B8-ADEB-A00628834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749"/>
              <a:ext cx="0" cy="7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47263A63-CF36-44DB-94BD-C03EFE57F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749"/>
              <a:ext cx="7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510A0341-09EB-4D99-80B2-D894844D0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457"/>
              <a:ext cx="7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2CE20E67-26A6-4472-876F-1497657C8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749"/>
              <a:ext cx="0" cy="138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AD1B6706-280D-4987-AB47-64B4AFBA3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" y="1749"/>
              <a:ext cx="0" cy="138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7839CAF8-030B-4070-9D3F-570AA0F22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749"/>
              <a:ext cx="38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70451C9A-D17D-45AF-BC2E-C057588F9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3132"/>
              <a:ext cx="38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7353EA06-3141-4F95-8C4C-ADEDFFA0B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1749"/>
              <a:ext cx="0" cy="138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F9916D02-5580-4237-96E9-CE5174577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749"/>
              <a:ext cx="0" cy="138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87DDE43C-4AAC-4643-BAD1-1097C6D68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1749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50C1816C-31FA-458D-9050-D776BA388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" y="3132"/>
              <a:ext cx="30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E50F147C-DEFF-4B70-A2DF-8309603A6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457"/>
              <a:ext cx="0" cy="6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6029B41D-CC43-40A4-9ABC-14762C55D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2457"/>
              <a:ext cx="0" cy="6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9E977FAF-D90C-4C0D-8EAB-316AA235F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457"/>
              <a:ext cx="7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9DED3CBE-351A-4815-8A5C-6038CB485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3132"/>
              <a:ext cx="7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3">
              <a:extLst>
                <a:ext uri="{FF2B5EF4-FFF2-40B4-BE49-F238E27FC236}">
                  <a16:creationId xmlns:a16="http://schemas.microsoft.com/office/drawing/2014/main" id="{08A454F9-52B5-471F-9BBE-C21210494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749"/>
              <a:ext cx="0" cy="138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73FB8AA8-BEE5-4E86-9D05-AF1D65008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" y="1749"/>
              <a:ext cx="0" cy="138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5">
              <a:extLst>
                <a:ext uri="{FF2B5EF4-FFF2-40B4-BE49-F238E27FC236}">
                  <a16:creationId xmlns:a16="http://schemas.microsoft.com/office/drawing/2014/main" id="{3215E6AF-4C31-4CE4-8EAB-FA7E6EC3E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749"/>
              <a:ext cx="3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6">
              <a:extLst>
                <a:ext uri="{FF2B5EF4-FFF2-40B4-BE49-F238E27FC236}">
                  <a16:creationId xmlns:a16="http://schemas.microsoft.com/office/drawing/2014/main" id="{7B0490D3-7123-416D-BB4C-38C92F07C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3132"/>
              <a:ext cx="38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83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10769</TotalTime>
  <Words>881</Words>
  <Application>Microsoft Office PowerPoint</Application>
  <PresentationFormat>宽屏</PresentationFormat>
  <Paragraphs>163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Calibri</vt:lpstr>
      <vt:lpstr>Calibri Light</vt:lpstr>
      <vt:lpstr>Cambria Math</vt:lpstr>
      <vt:lpstr>Times New Roman</vt:lpstr>
      <vt:lpstr>Wingdings</vt:lpstr>
      <vt:lpstr>回顾</vt:lpstr>
      <vt:lpstr>机器学习-线性回归</vt:lpstr>
      <vt:lpstr>机器学习-算法分类</vt:lpstr>
      <vt:lpstr>定义</vt:lpstr>
      <vt:lpstr>简单实例</vt:lpstr>
      <vt:lpstr>回归涵义</vt:lpstr>
      <vt:lpstr>简单线性回归（simple linear regression）</vt:lpstr>
      <vt:lpstr>回归分析和相关分析</vt:lpstr>
      <vt:lpstr>相关关系</vt:lpstr>
      <vt:lpstr>回归分析与相关分析</vt:lpstr>
      <vt:lpstr> 相关系数</vt:lpstr>
      <vt:lpstr>相关系数</vt:lpstr>
      <vt:lpstr>PowerPoint 演示文稿</vt:lpstr>
      <vt:lpstr>Pandas</vt:lpstr>
      <vt:lpstr>PowerPoint 演示文稿</vt:lpstr>
      <vt:lpstr>PowerPoint 演示文稿</vt:lpstr>
      <vt:lpstr>简单线性模型</vt:lpstr>
      <vt:lpstr>简单线性方程</vt:lpstr>
      <vt:lpstr>简单线性模型关系</vt:lpstr>
      <vt:lpstr>简单线性模型关系</vt:lpstr>
      <vt:lpstr>简单线性模型关系</vt:lpstr>
      <vt:lpstr>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max</dc:creator>
  <cp:lastModifiedBy>li max</cp:lastModifiedBy>
  <cp:revision>84</cp:revision>
  <dcterms:created xsi:type="dcterms:W3CDTF">2021-01-24T14:27:00Z</dcterms:created>
  <dcterms:modified xsi:type="dcterms:W3CDTF">2021-03-16T08:20:55Z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