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2"/>
  </p:notesMasterIdLst>
  <p:sldIdLst>
    <p:sldId id="287" r:id="rId5"/>
    <p:sldId id="2146846425" r:id="rId6"/>
    <p:sldId id="2146846428" r:id="rId7"/>
    <p:sldId id="277" r:id="rId8"/>
    <p:sldId id="2146846429" r:id="rId9"/>
    <p:sldId id="2146846431" r:id="rId10"/>
    <p:sldId id="2146846430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noco, Jorge" initials="TJ" lastIdx="1" clrIdx="0">
    <p:extLst>
      <p:ext uri="{19B8F6BF-5375-455C-9EA6-DF929625EA0E}">
        <p15:presenceInfo xmlns:p15="http://schemas.microsoft.com/office/powerpoint/2012/main" userId="S::jorge.tinoco@centurylink.com::d627e25f-ba0e-46b5-bd6a-a7f20529962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7528"/>
    <a:srgbClr val="0075C9"/>
    <a:srgbClr val="E1251B"/>
    <a:srgbClr val="0C9ED9"/>
    <a:srgbClr val="38C6F4"/>
    <a:srgbClr val="FF9E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97"/>
    <p:restoredTop sz="94694"/>
  </p:normalViewPr>
  <p:slideViewPr>
    <p:cSldViewPr snapToGrid="0" snapToObjects="1">
      <p:cViewPr varScale="1">
        <p:scale>
          <a:sx n="161" d="100"/>
          <a:sy n="161" d="100"/>
        </p:scale>
        <p:origin x="1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B177C4-E10C-4540-93BF-71D64BE8245D}" type="datetimeFigureOut">
              <a:rPr lang="en-US" smtClean="0"/>
              <a:t>5/7/21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00240F-1944-E149-8BFB-94B4B1DBB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809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413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E296729-F8F0-F644-A7CA-E981330DE0F0}"/>
              </a:ext>
            </a:extLst>
          </p:cNvPr>
          <p:cNvPicPr>
            <a:picLocks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8072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2382" y="2411188"/>
            <a:ext cx="7930038" cy="1241822"/>
          </a:xfrm>
        </p:spPr>
        <p:txBody>
          <a:bodyPr>
            <a:normAutofit/>
          </a:bodyPr>
          <a:lstStyle>
            <a:lvl1pPr marL="0" indent="0" algn="l">
              <a:buNone/>
              <a:defRPr sz="1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9509" y="4566542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10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pPr/>
              <a:t>5/7/21</a:t>
            </a:fld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DEF26EBB-8E7B-D146-A34C-3C1CEB98A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981" y="1106872"/>
            <a:ext cx="7930038" cy="1259182"/>
          </a:xfrm>
        </p:spPr>
        <p:txBody>
          <a:bodyPr anchor="b">
            <a:noAutofit/>
          </a:bodyPr>
          <a:lstStyle>
            <a:lvl1pPr>
              <a:defRPr sz="3200"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3F06DF-BB04-9045-8705-DC28E84E80BB}"/>
              </a:ext>
            </a:extLst>
          </p:cNvPr>
          <p:cNvSpPr/>
          <p:nvPr userDrawn="1"/>
        </p:nvSpPr>
        <p:spPr>
          <a:xfrm>
            <a:off x="317452" y="4916157"/>
            <a:ext cx="2976902" cy="184666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2020 Lumen Technologies.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4060964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761"/>
            <a:ext cx="8229600" cy="61793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103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55657"/>
            <a:ext cx="3868340" cy="29865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9409" y="102103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99409" y="1655658"/>
            <a:ext cx="3887391" cy="29865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3F4A597-5E1F-1F46-B0A3-DFC4E708EF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62439" y="4792290"/>
            <a:ext cx="39726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6AF6406-B3F2-AD48-99A2-24C88CF40A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510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1BFAEFA-C930-344D-8094-90C929E417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2439" y="4792290"/>
            <a:ext cx="39726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6AF6406-B3F2-AD48-99A2-24C88CF40A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91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71B57F51-CB43-2E4B-A9DA-19B7710F55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2439" y="4792290"/>
            <a:ext cx="39726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6AF6406-B3F2-AD48-99A2-24C88CF40A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362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E1DC3B6-45A0-8242-92C8-3ECAB27A2DA8}"/>
              </a:ext>
            </a:extLst>
          </p:cNvPr>
          <p:cNvSpPr/>
          <p:nvPr userDrawn="1"/>
        </p:nvSpPr>
        <p:spPr>
          <a:xfrm>
            <a:off x="0" y="0"/>
            <a:ext cx="9144000" cy="1858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156A892-D42B-F94C-A306-4A6E49A13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760"/>
            <a:ext cx="8229600" cy="6262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865BCC9-3271-D040-98FE-4E6BE8C16F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2439" y="4792290"/>
            <a:ext cx="39726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6AF6406-B3F2-AD48-99A2-24C88CF40A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5216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8217DD6-7104-014F-8F28-477049DAA9E3}"/>
              </a:ext>
            </a:extLst>
          </p:cNvPr>
          <p:cNvSpPr/>
          <p:nvPr userDrawn="1"/>
        </p:nvSpPr>
        <p:spPr>
          <a:xfrm>
            <a:off x="0" y="0"/>
            <a:ext cx="3762531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9738" y="936885"/>
            <a:ext cx="4629150" cy="347094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885950"/>
            <a:ext cx="2949178" cy="2515791"/>
          </a:xfrm>
        </p:spPr>
        <p:txBody>
          <a:bodyPr>
            <a:normAutofit/>
          </a:bodyPr>
          <a:lstStyle>
            <a:lvl1pPr marL="120650" indent="-120650"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600"/>
            </a:lvl1pPr>
            <a:lvl2pPr marL="233363" indent="-112713">
              <a:buFont typeface="Monaco" pitchFamily="2" charset="77"/>
              <a:buChar char="⎻"/>
              <a:tabLst/>
              <a:defRPr sz="1400"/>
            </a:lvl2pPr>
            <a:lvl3pPr marL="347663" indent="-114300">
              <a:buFont typeface="Arial" panose="020B0604020202020204" pitchFamily="34" charset="0"/>
              <a:buChar char="•"/>
              <a:tabLst/>
              <a:defRPr sz="14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A91F93-C01C-3B40-83BD-D7131A565B4B}"/>
              </a:ext>
            </a:extLst>
          </p:cNvPr>
          <p:cNvSpPr/>
          <p:nvPr userDrawn="1"/>
        </p:nvSpPr>
        <p:spPr>
          <a:xfrm>
            <a:off x="3762531" y="0"/>
            <a:ext cx="5381469" cy="277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EE385D-A04C-384D-B8EE-DB7785726A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238" y="1543050"/>
            <a:ext cx="2949575" cy="268288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D09CA6-8E1B-9A49-AD55-A9E640A55953}"/>
              </a:ext>
            </a:extLst>
          </p:cNvPr>
          <p:cNvSpPr/>
          <p:nvPr userDrawn="1"/>
        </p:nvSpPr>
        <p:spPr>
          <a:xfrm>
            <a:off x="662226" y="4837784"/>
            <a:ext cx="2976902" cy="184666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r>
              <a:rPr lang="en-US" sz="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2020 Lumen Technologies. All Rights Reserved. 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27F29D1-5F39-5E47-815B-6248C04B72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2439" y="4792290"/>
            <a:ext cx="39726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16AF6406-B3F2-AD48-99A2-24C88CF40A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748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hart Placeholder 10">
            <a:extLst>
              <a:ext uri="{FF2B5EF4-FFF2-40B4-BE49-F238E27FC236}">
                <a16:creationId xmlns:a16="http://schemas.microsoft.com/office/drawing/2014/main" id="{2E83CD8B-8BEE-8D48-AE97-E2F3695C91B3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3887391" y="738587"/>
            <a:ext cx="4626768" cy="3663154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3"/>
              </a:buClr>
              <a:buSzPct val="100000"/>
              <a:buFontTx/>
              <a:buNone/>
              <a:tabLst/>
              <a:defRPr/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icon to add picture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CC082-6E87-6B43-8C43-0AE08D2B2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2439" y="4792290"/>
            <a:ext cx="39726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6AF6406-B3F2-AD48-99A2-24C88CF40A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308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F1E5326-C8BD-9F4C-AF4B-21554AC59F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87391" y="738587"/>
            <a:ext cx="4626768" cy="36631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524FA6A-E544-F346-B19B-6E4FDBD9FD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2439" y="4792290"/>
            <a:ext cx="39726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6AF6406-B3F2-AD48-99A2-24C88CF40A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586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2A0788-7D24-EA42-B749-97146BB8D636}"/>
              </a:ext>
            </a:extLst>
          </p:cNvPr>
          <p:cNvSpPr/>
          <p:nvPr userDrawn="1"/>
        </p:nvSpPr>
        <p:spPr>
          <a:xfrm>
            <a:off x="0" y="4428921"/>
            <a:ext cx="9144000" cy="714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22F5B9-E8AE-5E4A-9FEC-3BADFF3419CC}"/>
              </a:ext>
            </a:extLst>
          </p:cNvPr>
          <p:cNvSpPr/>
          <p:nvPr userDrawn="1"/>
        </p:nvSpPr>
        <p:spPr>
          <a:xfrm>
            <a:off x="0" y="0"/>
            <a:ext cx="9144000" cy="4504692"/>
          </a:xfrm>
          <a:prstGeom prst="rect">
            <a:avLst/>
          </a:prstGeom>
          <a:solidFill>
            <a:srgbClr val="38C6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7351" y="3240964"/>
            <a:ext cx="8216963" cy="91131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351" y="4204994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fld id="{C764DE79-268F-4C1A-8933-263129D2AF90}" type="datetimeFigureOut">
              <a:rPr lang="en-US" smtClean="0"/>
              <a:pPr/>
              <a:t>5/7/21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A8BB51-8CB8-0545-B2A0-7D418A467FBE}"/>
              </a:ext>
            </a:extLst>
          </p:cNvPr>
          <p:cNvSpPr/>
          <p:nvPr userDrawn="1"/>
        </p:nvSpPr>
        <p:spPr>
          <a:xfrm>
            <a:off x="517161" y="4451406"/>
            <a:ext cx="7086600" cy="548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1E1AB0EF-45BD-FF4B-8AD5-430631598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853" y="1953380"/>
            <a:ext cx="8229600" cy="1259182"/>
          </a:xfrm>
        </p:spPr>
        <p:txBody>
          <a:bodyPr anchor="t">
            <a:noAutofit/>
          </a:bodyPr>
          <a:lstStyle>
            <a:lvl1pPr>
              <a:defRPr sz="4200"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FE8C9A-A69F-7D4D-AFF6-2F358AD86049}"/>
              </a:ext>
            </a:extLst>
          </p:cNvPr>
          <p:cNvSpPr/>
          <p:nvPr userDrawn="1"/>
        </p:nvSpPr>
        <p:spPr>
          <a:xfrm>
            <a:off x="317452" y="4902236"/>
            <a:ext cx="2976902" cy="184666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2020 Lumen Technologies.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771725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r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2A0788-7D24-EA42-B749-97146BB8D636}"/>
              </a:ext>
            </a:extLst>
          </p:cNvPr>
          <p:cNvSpPr/>
          <p:nvPr userDrawn="1"/>
        </p:nvSpPr>
        <p:spPr>
          <a:xfrm>
            <a:off x="0" y="4428921"/>
            <a:ext cx="9144000" cy="714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7351" y="3240964"/>
            <a:ext cx="8216963" cy="682917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351" y="3932777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fld id="{C764DE79-268F-4C1A-8933-263129D2AF90}" type="datetimeFigureOut">
              <a:rPr lang="en-US" smtClean="0"/>
              <a:pPr/>
              <a:t>5/7/21</a:t>
            </a:fld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1E1AB0EF-45BD-FF4B-8AD5-430631598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853" y="1953380"/>
            <a:ext cx="8229600" cy="1259182"/>
          </a:xfrm>
        </p:spPr>
        <p:txBody>
          <a:bodyPr anchor="t">
            <a:noAutofit/>
          </a:bodyPr>
          <a:lstStyle>
            <a:lvl1pPr>
              <a:defRPr sz="4200"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943EAC-1D41-8344-80F2-D3514B8FECD8}"/>
              </a:ext>
            </a:extLst>
          </p:cNvPr>
          <p:cNvSpPr/>
          <p:nvPr userDrawn="1"/>
        </p:nvSpPr>
        <p:spPr>
          <a:xfrm>
            <a:off x="0" y="0"/>
            <a:ext cx="9144000" cy="261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101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6640FD5-23D4-E148-9D14-43D71CA8D4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2439" y="4792290"/>
            <a:ext cx="39726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6AF6406-B3F2-AD48-99A2-24C88CF40A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26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_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760"/>
            <a:ext cx="8229598" cy="6262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777"/>
            <a:ext cx="5257800" cy="30684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6AFD79-82E1-C143-90F1-03BA0E48C0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199" y="1098224"/>
            <a:ext cx="5257801" cy="3365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rgbClr val="0075C9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25E2E8B-6BA6-E640-B0AC-85154381703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49589" y="1098224"/>
            <a:ext cx="2737211" cy="2671663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E5C4D1F-DEC8-104F-A4DD-73A8A0E013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2439" y="4792290"/>
            <a:ext cx="39726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6AF6406-B3F2-AD48-99A2-24C88CF40A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37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_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760"/>
            <a:ext cx="8229598" cy="6262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777"/>
            <a:ext cx="8229600" cy="30684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6AFD79-82E1-C143-90F1-03BA0E48C0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199" y="1098224"/>
            <a:ext cx="8229599" cy="3365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rgbClr val="0075C9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2815943-AE4F-064C-8525-BBDDBB2F5B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2439" y="4792290"/>
            <a:ext cx="39726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6AF6406-B3F2-AD48-99A2-24C88CF40A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50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2B8987A-82EB-D44E-9038-DC7BCDC8187D}"/>
              </a:ext>
            </a:extLst>
          </p:cNvPr>
          <p:cNvSpPr/>
          <p:nvPr userDrawn="1"/>
        </p:nvSpPr>
        <p:spPr>
          <a:xfrm>
            <a:off x="0" y="0"/>
            <a:ext cx="9140276" cy="5143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083842"/>
            <a:ext cx="7886700" cy="975814"/>
          </a:xfrm>
        </p:spPr>
        <p:txBody>
          <a:bodyPr anchor="ctr">
            <a:noAutofit/>
          </a:bodyPr>
          <a:lstStyle>
            <a:lvl1pPr algn="ctr">
              <a:defRPr sz="3200"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243FAE-C295-9F4A-81C0-AF1DDD2CE7C2}"/>
              </a:ext>
            </a:extLst>
          </p:cNvPr>
          <p:cNvSpPr/>
          <p:nvPr userDrawn="1"/>
        </p:nvSpPr>
        <p:spPr>
          <a:xfrm>
            <a:off x="662226" y="4837784"/>
            <a:ext cx="2976902" cy="184666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2020 Lumen Technologies. All Rights Reserved. 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A933E5F-76F0-DF4B-94B7-2B41A2CCB2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2439" y="4792290"/>
            <a:ext cx="39726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6AF6406-B3F2-AD48-99A2-24C88CF40A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53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2B8987A-82EB-D44E-9038-DC7BCDC8187D}"/>
              </a:ext>
            </a:extLst>
          </p:cNvPr>
          <p:cNvSpPr/>
          <p:nvPr userDrawn="1"/>
        </p:nvSpPr>
        <p:spPr>
          <a:xfrm>
            <a:off x="0" y="0"/>
            <a:ext cx="9140276" cy="5143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D71307-B703-F04A-BB8F-78E96B9B0C0D}"/>
              </a:ext>
            </a:extLst>
          </p:cNvPr>
          <p:cNvSpPr/>
          <p:nvPr userDrawn="1"/>
        </p:nvSpPr>
        <p:spPr>
          <a:xfrm>
            <a:off x="-1" y="0"/>
            <a:ext cx="9140275" cy="5143500"/>
          </a:xfrm>
          <a:prstGeom prst="rect">
            <a:avLst/>
          </a:prstGeom>
          <a:solidFill>
            <a:srgbClr val="38C6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786" y="1873982"/>
            <a:ext cx="7886700" cy="975814"/>
          </a:xfrm>
        </p:spPr>
        <p:txBody>
          <a:bodyPr anchor="ctr">
            <a:noAutofit/>
          </a:bodyPr>
          <a:lstStyle>
            <a:lvl1pPr algn="ctr">
              <a:defRPr sz="3200"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B0FB53-25B5-2246-80E1-D7D0211A0574}"/>
              </a:ext>
            </a:extLst>
          </p:cNvPr>
          <p:cNvSpPr/>
          <p:nvPr userDrawn="1"/>
        </p:nvSpPr>
        <p:spPr>
          <a:xfrm>
            <a:off x="662226" y="4837784"/>
            <a:ext cx="2976902" cy="184666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r>
              <a:rPr lang="en-US" sz="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2020 Lumen Technologies. All Rights Reserved. 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51932C2-B47E-164D-8378-7CABAAA1A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2439" y="4792290"/>
            <a:ext cx="39726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16AF6406-B3F2-AD48-99A2-24C88CF40A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63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69219"/>
            <a:ext cx="4057650" cy="32635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44C97-B411-F444-ADCB-A3BBEBEAA3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2439" y="4792290"/>
            <a:ext cx="39726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6AF6406-B3F2-AD48-99A2-24C88CF40A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84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65760"/>
            <a:ext cx="8229600" cy="6262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166327"/>
            <a:ext cx="8229599" cy="3360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5ED3AEA-2592-574C-845C-D50182E180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2439" y="4792290"/>
            <a:ext cx="39726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6AF6406-B3F2-AD48-99A2-24C88CF40A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4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7" r:id="rId2"/>
    <p:sldLayoutId id="2147483678" r:id="rId3"/>
    <p:sldLayoutId id="2147483662" r:id="rId4"/>
    <p:sldLayoutId id="2147483672" r:id="rId5"/>
    <p:sldLayoutId id="2147483679" r:id="rId6"/>
    <p:sldLayoutId id="2147483663" r:id="rId7"/>
    <p:sldLayoutId id="2147483676" r:id="rId8"/>
    <p:sldLayoutId id="2147483664" r:id="rId9"/>
    <p:sldLayoutId id="2147483665" r:id="rId10"/>
    <p:sldLayoutId id="2147483666" r:id="rId11"/>
    <p:sldLayoutId id="2147483667" r:id="rId12"/>
    <p:sldLayoutId id="2147483675" r:id="rId13"/>
    <p:sldLayoutId id="2147483668" r:id="rId14"/>
    <p:sldLayoutId id="2147483669" r:id="rId15"/>
    <p:sldLayoutId id="2147483680" r:id="rId16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3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69863" algn="l" defTabSz="685800" rtl="0" eaLnBrk="1" latinLnBrk="0" hangingPunct="1">
        <a:lnSpc>
          <a:spcPct val="90000"/>
        </a:lnSpc>
        <a:spcBef>
          <a:spcPts val="375"/>
        </a:spcBef>
        <a:buClr>
          <a:schemeClr val="tx1"/>
        </a:buClr>
        <a:buSzPct val="70000"/>
        <a:buFont typeface="Monaco" pitchFamily="2" charset="77"/>
        <a:buChar char="⎻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68275" algn="l" defTabSz="685800" rtl="0" eaLnBrk="1" latinLnBrk="0" hangingPunct="1">
        <a:lnSpc>
          <a:spcPct val="90000"/>
        </a:lnSpc>
        <a:spcBef>
          <a:spcPts val="375"/>
        </a:spcBef>
        <a:buClr>
          <a:schemeClr val="tx1"/>
        </a:buClr>
        <a:buSzPct val="90000"/>
        <a:buFont typeface="Arial" panose="020B0604020202020204" pitchFamily="34" charset="0"/>
        <a:buChar char="•"/>
        <a:tabLst/>
        <a:defRPr sz="1400" kern="1200">
          <a:solidFill>
            <a:sysClr val="windowText" lastClr="000000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3"/>
        </a:buClr>
        <a:buSzPct val="90000"/>
        <a:buFont typeface="STIXGeneral-Regular" pitchFamily="2" charset="2"/>
        <a:buChar char="⎯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3"/>
        </a:buClr>
        <a:buSzPct val="90000"/>
        <a:buFont typeface="STIXGeneral-Regular" pitchFamily="2" charset="2"/>
        <a:buChar char="⎯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F44F04-9509-A148-A5CF-787138785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571" y="638637"/>
            <a:ext cx="3928849" cy="2243562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b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800" b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Automate API testing</a:t>
            </a:r>
            <a:endParaRPr lang="en-US" sz="3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32777" y="638638"/>
            <a:ext cx="4638605" cy="3866225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39CBCAD-198D-BE4C-96CD-543A963A5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48627" y="1596980"/>
            <a:ext cx="2413000" cy="2413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E7BF85-B2F6-384A-9266-0922B2D7684A}"/>
              </a:ext>
            </a:extLst>
          </p:cNvPr>
          <p:cNvSpPr txBox="1"/>
          <p:nvPr/>
        </p:nvSpPr>
        <p:spPr>
          <a:xfrm>
            <a:off x="5503025" y="4705004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172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929337-DBAA-534B-B36A-C5D6C085F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241300"/>
            <a:ext cx="8178799" cy="851803"/>
          </a:xfrm>
        </p:spPr>
        <p:txBody>
          <a:bodyPr>
            <a:normAutofit/>
          </a:bodyPr>
          <a:lstStyle/>
          <a:p>
            <a:r>
              <a:rPr lang="en-US" sz="270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9D202-45BD-2D4E-9A74-F7432CAE9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337235"/>
            <a:ext cx="8178799" cy="3295487"/>
          </a:xfrm>
        </p:spPr>
        <p:txBody>
          <a:bodyPr>
            <a:normAutofit/>
          </a:bodyPr>
          <a:lstStyle/>
          <a:p>
            <a:r>
              <a:rPr lang="en-US" sz="1500"/>
              <a:t>Motivation / Existing toolsets</a:t>
            </a:r>
          </a:p>
          <a:p>
            <a:r>
              <a:rPr lang="en-US" sz="1500"/>
              <a:t>Compare with Postman/Insomnia/etc</a:t>
            </a:r>
          </a:p>
          <a:p>
            <a:r>
              <a:rPr lang="en-US" sz="1500"/>
              <a:t>Ply flows walk through guide</a:t>
            </a:r>
          </a:p>
          <a:p>
            <a:pPr lvl="1"/>
            <a:r>
              <a:rPr lang="en-US" sz="1500"/>
              <a:t>Side-by-side</a:t>
            </a:r>
          </a:p>
          <a:p>
            <a:pPr lvl="1"/>
            <a:r>
              <a:rPr lang="en-US" sz="1500"/>
              <a:t>Results autogen</a:t>
            </a:r>
          </a:p>
          <a:p>
            <a:pPr lvl="1"/>
            <a:r>
              <a:rPr lang="en-US" sz="1500"/>
              <a:t>Placeholders: values, references, regex</a:t>
            </a:r>
          </a:p>
          <a:p>
            <a:r>
              <a:rPr lang="en-US" sz="1500"/>
              <a:t>GraphQL</a:t>
            </a:r>
          </a:p>
          <a:p>
            <a:r>
              <a:rPr lang="en-US" sz="1500"/>
              <a:t>Import from postman</a:t>
            </a:r>
          </a:p>
          <a:p>
            <a:r>
              <a:rPr lang="en-US" sz="1500"/>
              <a:t>Requests/Cases</a:t>
            </a:r>
          </a:p>
          <a:p>
            <a:r>
              <a:rPr lang="en-US" sz="1500"/>
              <a:t>CI/CD</a:t>
            </a:r>
          </a:p>
          <a:p>
            <a:r>
              <a:rPr lang="en-US" sz="1500"/>
              <a:t>Innovations and direction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89472" y="1590018"/>
            <a:ext cx="484026" cy="48402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716801" y="1007270"/>
            <a:ext cx="1899624" cy="954774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76320" y="3827443"/>
            <a:ext cx="1513185" cy="760545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20937" y="4296531"/>
            <a:ext cx="364184" cy="36418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775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190252"/>
            <a:ext cx="1370728" cy="1032741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316609"/>
            <a:ext cx="484026" cy="48402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491355"/>
            <a:ext cx="515604" cy="515604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11062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4586625"/>
            <a:ext cx="1120884" cy="5568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4839857"/>
            <a:ext cx="611177" cy="303643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6A3C1A-89D7-0341-8361-636F3FF62D1E}"/>
              </a:ext>
            </a:extLst>
          </p:cNvPr>
          <p:cNvSpPr txBox="1"/>
          <p:nvPr/>
        </p:nvSpPr>
        <p:spPr>
          <a:xfrm>
            <a:off x="83127" y="66502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pPr algn="l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32D0ED-D7CE-4E47-86CF-1D69D090B39A}"/>
              </a:ext>
            </a:extLst>
          </p:cNvPr>
          <p:cNvSpPr txBox="1"/>
          <p:nvPr/>
        </p:nvSpPr>
        <p:spPr>
          <a:xfrm>
            <a:off x="199505" y="133004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pPr algn="l"/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993A659-C9D3-D747-B262-BFAC6BFA4B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0191669"/>
              </p:ext>
            </p:extLst>
          </p:nvPr>
        </p:nvGraphicFramePr>
        <p:xfrm>
          <a:off x="500733" y="482600"/>
          <a:ext cx="8142537" cy="4178302"/>
        </p:xfrm>
        <a:graphic>
          <a:graphicData uri="http://schemas.openxmlformats.org/drawingml/2006/table">
            <a:tbl>
              <a:tblPr firstRow="1" bandRow="1">
                <a:noFill/>
                <a:tableStyleId>{6E25E649-3F16-4E02-A733-19D2CDBF48F0}</a:tableStyleId>
              </a:tblPr>
              <a:tblGrid>
                <a:gridCol w="1868082">
                  <a:extLst>
                    <a:ext uri="{9D8B030D-6E8A-4147-A177-3AD203B41FA5}">
                      <a16:colId xmlns:a16="http://schemas.microsoft.com/office/drawing/2014/main" val="1320239687"/>
                    </a:ext>
                  </a:extLst>
                </a:gridCol>
                <a:gridCol w="682896">
                  <a:extLst>
                    <a:ext uri="{9D8B030D-6E8A-4147-A177-3AD203B41FA5}">
                      <a16:colId xmlns:a16="http://schemas.microsoft.com/office/drawing/2014/main" val="2764690364"/>
                    </a:ext>
                  </a:extLst>
                </a:gridCol>
                <a:gridCol w="1010189">
                  <a:extLst>
                    <a:ext uri="{9D8B030D-6E8A-4147-A177-3AD203B41FA5}">
                      <a16:colId xmlns:a16="http://schemas.microsoft.com/office/drawing/2014/main" val="83260593"/>
                    </a:ext>
                  </a:extLst>
                </a:gridCol>
                <a:gridCol w="1033852">
                  <a:extLst>
                    <a:ext uri="{9D8B030D-6E8A-4147-A177-3AD203B41FA5}">
                      <a16:colId xmlns:a16="http://schemas.microsoft.com/office/drawing/2014/main" val="1793695396"/>
                    </a:ext>
                  </a:extLst>
                </a:gridCol>
                <a:gridCol w="1468235">
                  <a:extLst>
                    <a:ext uri="{9D8B030D-6E8A-4147-A177-3AD203B41FA5}">
                      <a16:colId xmlns:a16="http://schemas.microsoft.com/office/drawing/2014/main" val="1871122368"/>
                    </a:ext>
                  </a:extLst>
                </a:gridCol>
                <a:gridCol w="974947">
                  <a:extLst>
                    <a:ext uri="{9D8B030D-6E8A-4147-A177-3AD203B41FA5}">
                      <a16:colId xmlns:a16="http://schemas.microsoft.com/office/drawing/2014/main" val="3067028338"/>
                    </a:ext>
                  </a:extLst>
                </a:gridCol>
                <a:gridCol w="1104336">
                  <a:extLst>
                    <a:ext uri="{9D8B030D-6E8A-4147-A177-3AD203B41FA5}">
                      <a16:colId xmlns:a16="http://schemas.microsoft.com/office/drawing/2014/main" val="1454421482"/>
                    </a:ext>
                  </a:extLst>
                </a:gridCol>
              </a:tblGrid>
              <a:tr h="370344">
                <a:tc>
                  <a:txBody>
                    <a:bodyPr/>
                    <a:lstStyle/>
                    <a:p>
                      <a:pPr algn="l" fontAlgn="auto"/>
                      <a:r>
                        <a:rPr lang="en-US" sz="1300" b="0" cap="none" spc="6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</a:p>
                  </a:txBody>
                  <a:tcPr marL="113278" marR="113278" marT="72498" marB="75519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300" b="0" cap="none" spc="60">
                          <a:solidFill>
                            <a:schemeClr val="bg1"/>
                          </a:solidFill>
                          <a:effectLst/>
                        </a:rPr>
                        <a:t>Ply</a:t>
                      </a:r>
                    </a:p>
                  </a:txBody>
                  <a:tcPr marL="113278" marR="113278" marT="72498" marB="75519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300" b="0" cap="none" spc="60">
                          <a:solidFill>
                            <a:schemeClr val="bg1"/>
                          </a:solidFill>
                          <a:effectLst/>
                        </a:rPr>
                        <a:t>Postman</a:t>
                      </a:r>
                    </a:p>
                  </a:txBody>
                  <a:tcPr marL="113278" marR="113278" marT="72498" marB="75519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300" b="0" cap="none" spc="60">
                          <a:solidFill>
                            <a:schemeClr val="bg1"/>
                          </a:solidFill>
                          <a:effectLst/>
                        </a:rPr>
                        <a:t>Insomnia</a:t>
                      </a:r>
                    </a:p>
                  </a:txBody>
                  <a:tcPr marL="113278" marR="113278" marT="72498" marB="75519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300" b="0" cap="none" spc="60">
                          <a:solidFill>
                            <a:schemeClr val="bg1"/>
                          </a:solidFill>
                          <a:effectLst/>
                        </a:rPr>
                        <a:t>REST-Assured</a:t>
                      </a:r>
                    </a:p>
                  </a:txBody>
                  <a:tcPr marL="113278" marR="113278" marT="72498" marB="75519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300" b="0" cap="none" spc="60">
                          <a:solidFill>
                            <a:schemeClr val="bg1"/>
                          </a:solidFill>
                          <a:effectLst/>
                        </a:rPr>
                        <a:t>SOAtest</a:t>
                      </a:r>
                    </a:p>
                  </a:txBody>
                  <a:tcPr marL="113278" marR="113278" marT="72498" marB="75519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300" b="0" cap="none" spc="60">
                          <a:solidFill>
                            <a:schemeClr val="bg1"/>
                          </a:solidFill>
                          <a:effectLst/>
                        </a:rPr>
                        <a:t>ReadyAPI</a:t>
                      </a:r>
                    </a:p>
                  </a:txBody>
                  <a:tcPr marL="113278" marR="113278" marT="72498" marB="75519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561387"/>
                  </a:ext>
                </a:extLst>
              </a:tr>
              <a:tr h="346178">
                <a:tc>
                  <a:txBody>
                    <a:bodyPr/>
                    <a:lstStyle/>
                    <a:p>
                      <a:pPr algn="l" fontAlgn="auto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Graphical Flows</a:t>
                      </a:r>
                    </a:p>
                  </a:txBody>
                  <a:tcPr marL="113278" marR="113278" marT="72498" marB="755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100" b="1" cap="none" spc="0">
                          <a:solidFill>
                            <a:schemeClr val="tx1"/>
                          </a:solidFill>
                          <a:effectLst/>
                        </a:rPr>
                        <a:t>✓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3278" marR="113278" marT="72498" marB="755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100" b="1" cap="none" spc="0">
                          <a:solidFill>
                            <a:schemeClr val="tx1"/>
                          </a:solidFill>
                          <a:effectLst/>
                        </a:rPr>
                        <a:t>✗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3278" marR="113278" marT="72498" marB="755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100" b="1" cap="none" spc="0">
                          <a:solidFill>
                            <a:schemeClr val="tx1"/>
                          </a:solidFill>
                          <a:effectLst/>
                        </a:rPr>
                        <a:t>✗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3278" marR="113278" marT="72498" marB="755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100" b="1" cap="none" spc="0">
                          <a:solidFill>
                            <a:schemeClr val="tx1"/>
                          </a:solidFill>
                          <a:effectLst/>
                        </a:rPr>
                        <a:t>✗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3278" marR="113278" marT="72498" marB="755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100" b="1" cap="none" spc="0">
                          <a:solidFill>
                            <a:schemeClr val="tx1"/>
                          </a:solidFill>
                          <a:effectLst/>
                        </a:rPr>
                        <a:t>✗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3278" marR="113278" marT="72498" marB="755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100" b="1" cap="none" spc="0">
                          <a:solidFill>
                            <a:schemeClr val="tx1"/>
                          </a:solidFill>
                          <a:effectLst/>
                        </a:rPr>
                        <a:t>✗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3278" marR="113278" marT="72498" marB="755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4245690"/>
                  </a:ext>
                </a:extLst>
              </a:tr>
              <a:tr h="346178">
                <a:tc>
                  <a:txBody>
                    <a:bodyPr/>
                    <a:lstStyle/>
                    <a:p>
                      <a:pPr algn="l" fontAlgn="auto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Side-by-Side Results</a:t>
                      </a:r>
                    </a:p>
                  </a:txBody>
                  <a:tcPr marL="113278" marR="113278" marT="72498" marB="755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100" b="1" cap="none" spc="0">
                          <a:solidFill>
                            <a:schemeClr val="tx1"/>
                          </a:solidFill>
                          <a:effectLst/>
                        </a:rPr>
                        <a:t>✓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3278" marR="113278" marT="72498" marB="755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100" b="1" cap="none" spc="0">
                          <a:solidFill>
                            <a:schemeClr val="tx1"/>
                          </a:solidFill>
                          <a:effectLst/>
                        </a:rPr>
                        <a:t>✗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3278" marR="113278" marT="72498" marB="755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100" b="1" cap="none" spc="0">
                          <a:solidFill>
                            <a:schemeClr val="tx1"/>
                          </a:solidFill>
                          <a:effectLst/>
                        </a:rPr>
                        <a:t>✗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3278" marR="113278" marT="72498" marB="755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100" b="1" cap="none" spc="0">
                          <a:solidFill>
                            <a:schemeClr val="tx1"/>
                          </a:solidFill>
                          <a:effectLst/>
                        </a:rPr>
                        <a:t>✗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3278" marR="113278" marT="72498" marB="755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100" b="1" cap="none" spc="0">
                          <a:solidFill>
                            <a:schemeClr val="tx1"/>
                          </a:solidFill>
                          <a:effectLst/>
                        </a:rPr>
                        <a:t>✗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3278" marR="113278" marT="72498" marB="755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100" b="1" cap="none" spc="0">
                          <a:solidFill>
                            <a:schemeClr val="tx1"/>
                          </a:solidFill>
                          <a:effectLst/>
                        </a:rPr>
                        <a:t>✗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3278" marR="113278" marT="72498" marB="755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629144"/>
                  </a:ext>
                </a:extLst>
              </a:tr>
              <a:tr h="346178">
                <a:tc>
                  <a:txBody>
                    <a:bodyPr/>
                    <a:lstStyle/>
                    <a:p>
                      <a:pPr algn="l" fontAlgn="auto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Codeless Testing</a:t>
                      </a:r>
                    </a:p>
                  </a:txBody>
                  <a:tcPr marL="113278" marR="113278" marT="72498" marB="755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100" b="1" cap="none" spc="0">
                          <a:solidFill>
                            <a:schemeClr val="tx1"/>
                          </a:solidFill>
                          <a:effectLst/>
                        </a:rPr>
                        <a:t>✓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3278" marR="113278" marT="72498" marB="755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100" b="1" cap="none" spc="0">
                          <a:solidFill>
                            <a:schemeClr val="tx1"/>
                          </a:solidFill>
                          <a:effectLst/>
                        </a:rPr>
                        <a:t>✗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3278" marR="113278" marT="72498" marB="755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100" b="1" cap="none" spc="0">
                          <a:solidFill>
                            <a:schemeClr val="tx1"/>
                          </a:solidFill>
                          <a:effectLst/>
                        </a:rPr>
                        <a:t>✗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3278" marR="113278" marT="72498" marB="755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100" b="1" cap="none" spc="0">
                          <a:solidFill>
                            <a:schemeClr val="tx1"/>
                          </a:solidFill>
                          <a:effectLst/>
                        </a:rPr>
                        <a:t>✗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3278" marR="113278" marT="72498" marB="755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100" b="1" cap="none" spc="0">
                          <a:solidFill>
                            <a:schemeClr val="tx1"/>
                          </a:solidFill>
                          <a:effectLst/>
                        </a:rPr>
                        <a:t>✗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3278" marR="113278" marT="72498" marB="755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100" b="1" cap="none" spc="0">
                          <a:solidFill>
                            <a:schemeClr val="tx1"/>
                          </a:solidFill>
                          <a:effectLst/>
                        </a:rPr>
                        <a:t>✗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3278" marR="113278" marT="72498" marB="755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969219"/>
                  </a:ext>
                </a:extLst>
              </a:tr>
              <a:tr h="346178">
                <a:tc>
                  <a:txBody>
                    <a:bodyPr/>
                    <a:lstStyle/>
                    <a:p>
                      <a:pPr algn="l" fontAlgn="auto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Auto-Generate Results</a:t>
                      </a:r>
                    </a:p>
                  </a:txBody>
                  <a:tcPr marL="113278" marR="113278" marT="72498" marB="755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100" b="1" cap="none" spc="0">
                          <a:solidFill>
                            <a:schemeClr val="tx1"/>
                          </a:solidFill>
                          <a:effectLst/>
                        </a:rPr>
                        <a:t>✓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3278" marR="113278" marT="72498" marB="755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100" b="1" cap="none" spc="0">
                          <a:solidFill>
                            <a:schemeClr val="tx1"/>
                          </a:solidFill>
                          <a:effectLst/>
                        </a:rPr>
                        <a:t>✗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3278" marR="113278" marT="72498" marB="755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100" b="1" cap="none" spc="0">
                          <a:solidFill>
                            <a:schemeClr val="tx1"/>
                          </a:solidFill>
                          <a:effectLst/>
                        </a:rPr>
                        <a:t>✗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3278" marR="113278" marT="72498" marB="755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100" b="1" cap="none" spc="0">
                          <a:solidFill>
                            <a:schemeClr val="tx1"/>
                          </a:solidFill>
                          <a:effectLst/>
                        </a:rPr>
                        <a:t>✗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3278" marR="113278" marT="72498" marB="755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100" b="1" cap="none" spc="0">
                          <a:solidFill>
                            <a:schemeClr val="tx1"/>
                          </a:solidFill>
                          <a:effectLst/>
                        </a:rPr>
                        <a:t>✗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3278" marR="113278" marT="72498" marB="755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100" b="1" cap="none" spc="0">
                          <a:solidFill>
                            <a:schemeClr val="tx1"/>
                          </a:solidFill>
                          <a:effectLst/>
                        </a:rPr>
                        <a:t>✗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3278" marR="113278" marT="72498" marB="755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31421"/>
                  </a:ext>
                </a:extLst>
              </a:tr>
              <a:tr h="346178">
                <a:tc>
                  <a:txBody>
                    <a:bodyPr/>
                    <a:lstStyle/>
                    <a:p>
                      <a:pPr algn="l" fontAlgn="auto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GraphQL Support</a:t>
                      </a:r>
                    </a:p>
                  </a:txBody>
                  <a:tcPr marL="113278" marR="113278" marT="72498" marB="755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100" b="1" cap="none" spc="0">
                          <a:solidFill>
                            <a:schemeClr val="tx1"/>
                          </a:solidFill>
                          <a:effectLst/>
                        </a:rPr>
                        <a:t>✓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3278" marR="113278" marT="72498" marB="755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100" b="1" cap="none" spc="0">
                          <a:solidFill>
                            <a:schemeClr val="tx1"/>
                          </a:solidFill>
                          <a:effectLst/>
                        </a:rPr>
                        <a:t>✓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3278" marR="113278" marT="72498" marB="755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100" b="1" cap="none" spc="0">
                          <a:solidFill>
                            <a:schemeClr val="tx1"/>
                          </a:solidFill>
                          <a:effectLst/>
                        </a:rPr>
                        <a:t>✓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3278" marR="113278" marT="72498" marB="755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100" b="1" cap="none" spc="0">
                          <a:solidFill>
                            <a:schemeClr val="tx1"/>
                          </a:solidFill>
                          <a:effectLst/>
                        </a:rPr>
                        <a:t>✗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3278" marR="113278" marT="72498" marB="755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100" b="1" cap="none" spc="0">
                          <a:solidFill>
                            <a:schemeClr val="tx1"/>
                          </a:solidFill>
                          <a:effectLst/>
                        </a:rPr>
                        <a:t>✗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3278" marR="113278" marT="72498" marB="755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100" b="1" cap="none" spc="0">
                          <a:solidFill>
                            <a:schemeClr val="tx1"/>
                          </a:solidFill>
                          <a:effectLst/>
                        </a:rPr>
                        <a:t>✓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3278" marR="113278" marT="72498" marB="755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8739631"/>
                  </a:ext>
                </a:extLst>
              </a:tr>
              <a:tr h="346178">
                <a:tc>
                  <a:txBody>
                    <a:bodyPr/>
                    <a:lstStyle/>
                    <a:p>
                      <a:pPr algn="l" fontAlgn="auto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Dynamic Input Values</a:t>
                      </a:r>
                    </a:p>
                  </a:txBody>
                  <a:tcPr marL="113278" marR="113278" marT="72498" marB="755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100" b="1" cap="none" spc="0">
                          <a:solidFill>
                            <a:schemeClr val="tx1"/>
                          </a:solidFill>
                          <a:effectLst/>
                        </a:rPr>
                        <a:t>✓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3278" marR="113278" marT="72498" marB="755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100" b="1" cap="none" spc="0">
                          <a:solidFill>
                            <a:schemeClr val="tx1"/>
                          </a:solidFill>
                          <a:effectLst/>
                        </a:rPr>
                        <a:t>✓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3278" marR="113278" marT="72498" marB="755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100" b="1" cap="none" spc="0">
                          <a:solidFill>
                            <a:schemeClr val="tx1"/>
                          </a:solidFill>
                          <a:effectLst/>
                        </a:rPr>
                        <a:t>✓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3278" marR="113278" marT="72498" marB="755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100" b="1" cap="none" spc="0">
                          <a:solidFill>
                            <a:schemeClr val="tx1"/>
                          </a:solidFill>
                          <a:effectLst/>
                        </a:rPr>
                        <a:t>✓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3278" marR="113278" marT="72498" marB="755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100" b="1" cap="none" spc="0">
                          <a:solidFill>
                            <a:schemeClr val="tx1"/>
                          </a:solidFill>
                          <a:effectLst/>
                        </a:rPr>
                        <a:t>✓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3278" marR="113278" marT="72498" marB="755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100" b="1" cap="none" spc="0">
                          <a:solidFill>
                            <a:schemeClr val="tx1"/>
                          </a:solidFill>
                          <a:effectLst/>
                        </a:rPr>
                        <a:t>✓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3278" marR="113278" marT="72498" marB="755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934184"/>
                  </a:ext>
                </a:extLst>
              </a:tr>
              <a:tr h="346178">
                <a:tc>
                  <a:txBody>
                    <a:bodyPr/>
                    <a:lstStyle/>
                    <a:p>
                      <a:pPr algn="l" fontAlgn="auto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Previous Response Refs</a:t>
                      </a:r>
                    </a:p>
                  </a:txBody>
                  <a:tcPr marL="113278" marR="113278" marT="72498" marB="755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100" b="1" cap="none" spc="0">
                          <a:solidFill>
                            <a:schemeClr val="tx1"/>
                          </a:solidFill>
                          <a:effectLst/>
                        </a:rPr>
                        <a:t>✓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3278" marR="113278" marT="72498" marB="755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100" b="1" cap="none" spc="0">
                          <a:solidFill>
                            <a:schemeClr val="tx1"/>
                          </a:solidFill>
                          <a:effectLst/>
                        </a:rPr>
                        <a:t>✓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3278" marR="113278" marT="72498" marB="755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100" b="1" cap="none" spc="0">
                          <a:solidFill>
                            <a:schemeClr val="tx1"/>
                          </a:solidFill>
                          <a:effectLst/>
                        </a:rPr>
                        <a:t>✓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3278" marR="113278" marT="72498" marB="755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100" b="1" cap="none" spc="0">
                          <a:solidFill>
                            <a:schemeClr val="tx1"/>
                          </a:solidFill>
                          <a:effectLst/>
                        </a:rPr>
                        <a:t>✓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3278" marR="113278" marT="72498" marB="755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100" b="1" cap="none" spc="0">
                          <a:solidFill>
                            <a:schemeClr val="tx1"/>
                          </a:solidFill>
                          <a:effectLst/>
                        </a:rPr>
                        <a:t>✓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3278" marR="113278" marT="72498" marB="755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100" b="1" cap="none" spc="0">
                          <a:solidFill>
                            <a:schemeClr val="tx1"/>
                          </a:solidFill>
                          <a:effectLst/>
                        </a:rPr>
                        <a:t>✓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3278" marR="113278" marT="72498" marB="755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5698760"/>
                  </a:ext>
                </a:extLst>
              </a:tr>
              <a:tr h="346178">
                <a:tc>
                  <a:txBody>
                    <a:bodyPr/>
                    <a:lstStyle/>
                    <a:p>
                      <a:pPr algn="l" fontAlgn="auto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Regular Expressions</a:t>
                      </a:r>
                    </a:p>
                  </a:txBody>
                  <a:tcPr marL="113278" marR="113278" marT="72498" marB="755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100" b="1" cap="none" spc="0">
                          <a:solidFill>
                            <a:schemeClr val="tx1"/>
                          </a:solidFill>
                          <a:effectLst/>
                        </a:rPr>
                        <a:t>✓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3278" marR="113278" marT="72498" marB="755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100" b="1" cap="none" spc="0">
                          <a:solidFill>
                            <a:schemeClr val="tx1"/>
                          </a:solidFill>
                          <a:effectLst/>
                        </a:rPr>
                        <a:t>✓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3278" marR="113278" marT="72498" marB="755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100" b="1" cap="none" spc="0">
                          <a:solidFill>
                            <a:schemeClr val="tx1"/>
                          </a:solidFill>
                          <a:effectLst/>
                        </a:rPr>
                        <a:t>✓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3278" marR="113278" marT="72498" marB="755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100" b="1" cap="none" spc="0">
                          <a:solidFill>
                            <a:schemeClr val="tx1"/>
                          </a:solidFill>
                          <a:effectLst/>
                        </a:rPr>
                        <a:t>✓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3278" marR="113278" marT="72498" marB="755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100" b="1" cap="none" spc="0">
                          <a:solidFill>
                            <a:schemeClr val="tx1"/>
                          </a:solidFill>
                          <a:effectLst/>
                        </a:rPr>
                        <a:t>✓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3278" marR="113278" marT="72498" marB="755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100" b="1" cap="none" spc="0">
                          <a:solidFill>
                            <a:schemeClr val="tx1"/>
                          </a:solidFill>
                          <a:effectLst/>
                        </a:rPr>
                        <a:t>✓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3278" marR="113278" marT="72498" marB="755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452603"/>
                  </a:ext>
                </a:extLst>
              </a:tr>
              <a:tr h="346178">
                <a:tc>
                  <a:txBody>
                    <a:bodyPr/>
                    <a:lstStyle/>
                    <a:p>
                      <a:pPr algn="l" fontAlgn="auto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Open Source</a:t>
                      </a:r>
                    </a:p>
                  </a:txBody>
                  <a:tcPr marL="113278" marR="113278" marT="72498" marB="755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100" b="1" cap="none" spc="0">
                          <a:solidFill>
                            <a:schemeClr val="tx1"/>
                          </a:solidFill>
                          <a:effectLst/>
                        </a:rPr>
                        <a:t>✓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3278" marR="113278" marT="72498" marB="755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100" b="1" cap="none" spc="0">
                          <a:solidFill>
                            <a:schemeClr val="tx1"/>
                          </a:solidFill>
                          <a:effectLst/>
                        </a:rPr>
                        <a:t>✗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3278" marR="113278" marT="72498" marB="755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100" b="1" cap="none" spc="0">
                          <a:solidFill>
                            <a:schemeClr val="tx1"/>
                          </a:solidFill>
                          <a:effectLst/>
                        </a:rPr>
                        <a:t>✓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3278" marR="113278" marT="72498" marB="755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100" b="1" cap="none" spc="0">
                          <a:solidFill>
                            <a:schemeClr val="tx1"/>
                          </a:solidFill>
                          <a:effectLst/>
                        </a:rPr>
                        <a:t>✓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3278" marR="113278" marT="72498" marB="755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100" b="1" cap="none" spc="0">
                          <a:solidFill>
                            <a:schemeClr val="tx1"/>
                          </a:solidFill>
                          <a:effectLst/>
                        </a:rPr>
                        <a:t>✗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3278" marR="113278" marT="72498" marB="755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100" b="1" cap="none" spc="0">
                          <a:solidFill>
                            <a:schemeClr val="tx1"/>
                          </a:solidFill>
                          <a:effectLst/>
                        </a:rPr>
                        <a:t>✗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3278" marR="113278" marT="72498" marB="755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765237"/>
                  </a:ext>
                </a:extLst>
              </a:tr>
              <a:tr h="346178">
                <a:tc>
                  <a:txBody>
                    <a:bodyPr/>
                    <a:lstStyle/>
                    <a:p>
                      <a:pPr algn="l" fontAlgn="auto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VS Code Extension</a:t>
                      </a:r>
                    </a:p>
                  </a:txBody>
                  <a:tcPr marL="113278" marR="113278" marT="72498" marB="755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100" b="1" cap="none" spc="0">
                          <a:solidFill>
                            <a:schemeClr val="tx1"/>
                          </a:solidFill>
                          <a:effectLst/>
                        </a:rPr>
                        <a:t>✓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3278" marR="113278" marT="72498" marB="755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100" b="1" cap="none" spc="0">
                          <a:solidFill>
                            <a:schemeClr val="tx1"/>
                          </a:solidFill>
                          <a:effectLst/>
                        </a:rPr>
                        <a:t>✗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3278" marR="113278" marT="72498" marB="755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100" b="1" cap="none" spc="0">
                          <a:solidFill>
                            <a:schemeClr val="tx1"/>
                          </a:solidFill>
                          <a:effectLst/>
                        </a:rPr>
                        <a:t>✗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3278" marR="113278" marT="72498" marB="755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100" b="1" cap="none" spc="0">
                          <a:solidFill>
                            <a:schemeClr val="tx1"/>
                          </a:solidFill>
                          <a:effectLst/>
                        </a:rPr>
                        <a:t>✗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3278" marR="113278" marT="72498" marB="755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100" b="1" cap="none" spc="0">
                          <a:solidFill>
                            <a:schemeClr val="tx1"/>
                          </a:solidFill>
                          <a:effectLst/>
                        </a:rPr>
                        <a:t>✗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3278" marR="113278" marT="72498" marB="755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100" b="1" cap="none" spc="0">
                          <a:solidFill>
                            <a:schemeClr val="tx1"/>
                          </a:solidFill>
                          <a:effectLst/>
                        </a:rPr>
                        <a:t>✗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3278" marR="113278" marT="72498" marB="755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939973"/>
                  </a:ext>
                </a:extLst>
              </a:tr>
              <a:tr h="346178">
                <a:tc>
                  <a:txBody>
                    <a:bodyPr/>
                    <a:lstStyle/>
                    <a:p>
                      <a:pPr algn="l" fontAlgn="auto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CI/CD Embeddable</a:t>
                      </a:r>
                    </a:p>
                  </a:txBody>
                  <a:tcPr marL="113278" marR="113278" marT="72498" marB="755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100" b="1" cap="none" spc="0">
                          <a:solidFill>
                            <a:schemeClr val="tx1"/>
                          </a:solidFill>
                          <a:effectLst/>
                        </a:rPr>
                        <a:t>✓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3278" marR="113278" marT="72498" marB="755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100" b="1" cap="none" spc="0">
                          <a:solidFill>
                            <a:schemeClr val="tx1"/>
                          </a:solidFill>
                          <a:effectLst/>
                        </a:rPr>
                        <a:t>✓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3278" marR="113278" marT="72498" marB="755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100" b="1" cap="none" spc="0">
                          <a:solidFill>
                            <a:schemeClr val="tx1"/>
                          </a:solidFill>
                          <a:effectLst/>
                        </a:rPr>
                        <a:t>✗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3278" marR="113278" marT="72498" marB="755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100" b="1" cap="none" spc="0">
                          <a:solidFill>
                            <a:schemeClr val="tx1"/>
                          </a:solidFill>
                          <a:effectLst/>
                        </a:rPr>
                        <a:t>✓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3278" marR="113278" marT="72498" marB="755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100" b="1" cap="none" spc="0">
                          <a:solidFill>
                            <a:schemeClr val="tx1"/>
                          </a:solidFill>
                          <a:effectLst/>
                        </a:rPr>
                        <a:t>✓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3278" marR="113278" marT="72498" marB="755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100" b="1" cap="none" spc="0">
                          <a:solidFill>
                            <a:schemeClr val="tx1"/>
                          </a:solidFill>
                          <a:effectLst/>
                        </a:rPr>
                        <a:t>✓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3278" marR="113278" marT="72498" marB="755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45643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4114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17DD453-ED5C-418A-88F4-8296DCA16C2C}"/>
              </a:ext>
            </a:extLst>
          </p:cNvPr>
          <p:cNvGrpSpPr/>
          <p:nvPr/>
        </p:nvGrpSpPr>
        <p:grpSpPr>
          <a:xfrm>
            <a:off x="2270523" y="3723013"/>
            <a:ext cx="5726906" cy="995363"/>
            <a:chOff x="3025775" y="5437594"/>
            <a:chExt cx="7602537" cy="1327150"/>
          </a:xfrm>
        </p:grpSpPr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83EC1BAC-9978-4F4D-8D16-585A256632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3762" y="5805894"/>
              <a:ext cx="7194550" cy="958850"/>
            </a:xfrm>
            <a:custGeom>
              <a:avLst/>
              <a:gdLst>
                <a:gd name="T0" fmla="*/ 0 w 13597"/>
                <a:gd name="T1" fmla="*/ 0 h 1812"/>
                <a:gd name="T2" fmla="*/ 1495 w 13597"/>
                <a:gd name="T3" fmla="*/ 0 h 1812"/>
                <a:gd name="T4" fmla="*/ 11204 w 13597"/>
                <a:gd name="T5" fmla="*/ 0 h 1812"/>
                <a:gd name="T6" fmla="*/ 11698 w 13597"/>
                <a:gd name="T7" fmla="*/ 0 h 1812"/>
                <a:gd name="T8" fmla="*/ 13111 w 13597"/>
                <a:gd name="T9" fmla="*/ 0 h 1812"/>
                <a:gd name="T10" fmla="*/ 13597 w 13597"/>
                <a:gd name="T11" fmla="*/ 888 h 1812"/>
                <a:gd name="T12" fmla="*/ 13140 w 13597"/>
                <a:gd name="T13" fmla="*/ 1802 h 1812"/>
                <a:gd name="T14" fmla="*/ 11698 w 13597"/>
                <a:gd name="T15" fmla="*/ 1805 h 1812"/>
                <a:gd name="T16" fmla="*/ 11698 w 13597"/>
                <a:gd name="T17" fmla="*/ 1806 h 1812"/>
                <a:gd name="T18" fmla="*/ 1495 w 13597"/>
                <a:gd name="T19" fmla="*/ 1810 h 1812"/>
                <a:gd name="T20" fmla="*/ 0 w 13597"/>
                <a:gd name="T21" fmla="*/ 1812 h 1812"/>
                <a:gd name="T22" fmla="*/ 0 w 13597"/>
                <a:gd name="T23" fmla="*/ 0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97" h="1812">
                  <a:moveTo>
                    <a:pt x="0" y="0"/>
                  </a:moveTo>
                  <a:lnTo>
                    <a:pt x="1495" y="0"/>
                  </a:lnTo>
                  <a:lnTo>
                    <a:pt x="11204" y="0"/>
                  </a:lnTo>
                  <a:lnTo>
                    <a:pt x="11698" y="0"/>
                  </a:lnTo>
                  <a:lnTo>
                    <a:pt x="13111" y="0"/>
                  </a:lnTo>
                  <a:lnTo>
                    <a:pt x="13597" y="888"/>
                  </a:lnTo>
                  <a:lnTo>
                    <a:pt x="13140" y="1802"/>
                  </a:lnTo>
                  <a:lnTo>
                    <a:pt x="11698" y="1805"/>
                  </a:lnTo>
                  <a:lnTo>
                    <a:pt x="11698" y="1806"/>
                  </a:lnTo>
                  <a:lnTo>
                    <a:pt x="1495" y="1810"/>
                  </a:lnTo>
                  <a:lnTo>
                    <a:pt x="0" y="181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/>
            </a:p>
          </p:txBody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01E51309-1F9D-4621-848A-E212EA1018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5775" y="5437594"/>
              <a:ext cx="407988" cy="1327150"/>
            </a:xfrm>
            <a:custGeom>
              <a:avLst/>
              <a:gdLst>
                <a:gd name="T0" fmla="*/ 769 w 769"/>
                <a:gd name="T1" fmla="*/ 2508 h 2508"/>
                <a:gd name="T2" fmla="*/ 769 w 769"/>
                <a:gd name="T3" fmla="*/ 696 h 2508"/>
                <a:gd name="T4" fmla="*/ 1 w 769"/>
                <a:gd name="T5" fmla="*/ 0 h 2508"/>
                <a:gd name="T6" fmla="*/ 1 w 769"/>
                <a:gd name="T7" fmla="*/ 1496 h 2508"/>
                <a:gd name="T8" fmla="*/ 0 w 769"/>
                <a:gd name="T9" fmla="*/ 1496 h 2508"/>
                <a:gd name="T10" fmla="*/ 769 w 769"/>
                <a:gd name="T11" fmla="*/ 2508 h 2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9" h="2508">
                  <a:moveTo>
                    <a:pt x="769" y="2508"/>
                  </a:moveTo>
                  <a:lnTo>
                    <a:pt x="769" y="696"/>
                  </a:lnTo>
                  <a:lnTo>
                    <a:pt x="1" y="0"/>
                  </a:lnTo>
                  <a:lnTo>
                    <a:pt x="1" y="1496"/>
                  </a:lnTo>
                  <a:lnTo>
                    <a:pt x="0" y="1496"/>
                  </a:lnTo>
                  <a:lnTo>
                    <a:pt x="769" y="2508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F30C6AD-7FEE-4B93-8BA1-FE9D31EB3A4E}"/>
              </a:ext>
            </a:extLst>
          </p:cNvPr>
          <p:cNvGrpSpPr/>
          <p:nvPr/>
        </p:nvGrpSpPr>
        <p:grpSpPr>
          <a:xfrm>
            <a:off x="2270523" y="2951723"/>
            <a:ext cx="5726906" cy="869156"/>
            <a:chOff x="3025775" y="4731931"/>
            <a:chExt cx="7602537" cy="1158875"/>
          </a:xfrm>
        </p:grpSpPr>
        <p:sp>
          <p:nvSpPr>
            <p:cNvPr id="79" name="Freeform 15">
              <a:extLst>
                <a:ext uri="{FF2B5EF4-FFF2-40B4-BE49-F238E27FC236}">
                  <a16:creationId xmlns:a16="http://schemas.microsoft.com/office/drawing/2014/main" id="{639414DC-7C87-400F-87D8-CB64B2322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3762" y="4931956"/>
              <a:ext cx="7194550" cy="958850"/>
            </a:xfrm>
            <a:custGeom>
              <a:avLst/>
              <a:gdLst>
                <a:gd name="T0" fmla="*/ 0 w 13597"/>
                <a:gd name="T1" fmla="*/ 0 h 1812"/>
                <a:gd name="T2" fmla="*/ 1495 w 13597"/>
                <a:gd name="T3" fmla="*/ 0 h 1812"/>
                <a:gd name="T4" fmla="*/ 11204 w 13597"/>
                <a:gd name="T5" fmla="*/ 0 h 1812"/>
                <a:gd name="T6" fmla="*/ 11698 w 13597"/>
                <a:gd name="T7" fmla="*/ 0 h 1812"/>
                <a:gd name="T8" fmla="*/ 13111 w 13597"/>
                <a:gd name="T9" fmla="*/ 0 h 1812"/>
                <a:gd name="T10" fmla="*/ 13597 w 13597"/>
                <a:gd name="T11" fmla="*/ 888 h 1812"/>
                <a:gd name="T12" fmla="*/ 13140 w 13597"/>
                <a:gd name="T13" fmla="*/ 1802 h 1812"/>
                <a:gd name="T14" fmla="*/ 11698 w 13597"/>
                <a:gd name="T15" fmla="*/ 1804 h 1812"/>
                <a:gd name="T16" fmla="*/ 11698 w 13597"/>
                <a:gd name="T17" fmla="*/ 1805 h 1812"/>
                <a:gd name="T18" fmla="*/ 1495 w 13597"/>
                <a:gd name="T19" fmla="*/ 1810 h 1812"/>
                <a:gd name="T20" fmla="*/ 0 w 13597"/>
                <a:gd name="T21" fmla="*/ 1812 h 1812"/>
                <a:gd name="T22" fmla="*/ 0 w 13597"/>
                <a:gd name="T23" fmla="*/ 0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97" h="1812">
                  <a:moveTo>
                    <a:pt x="0" y="0"/>
                  </a:moveTo>
                  <a:lnTo>
                    <a:pt x="1495" y="0"/>
                  </a:lnTo>
                  <a:lnTo>
                    <a:pt x="11204" y="0"/>
                  </a:lnTo>
                  <a:lnTo>
                    <a:pt x="11698" y="0"/>
                  </a:lnTo>
                  <a:lnTo>
                    <a:pt x="13111" y="0"/>
                  </a:lnTo>
                  <a:lnTo>
                    <a:pt x="13597" y="888"/>
                  </a:lnTo>
                  <a:lnTo>
                    <a:pt x="13140" y="1802"/>
                  </a:lnTo>
                  <a:lnTo>
                    <a:pt x="11698" y="1804"/>
                  </a:lnTo>
                  <a:lnTo>
                    <a:pt x="11698" y="1805"/>
                  </a:lnTo>
                  <a:lnTo>
                    <a:pt x="1495" y="1810"/>
                  </a:lnTo>
                  <a:lnTo>
                    <a:pt x="0" y="181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/>
            </a:p>
          </p:txBody>
        </p:sp>
        <p:sp>
          <p:nvSpPr>
            <p:cNvPr id="80" name="Freeform 16">
              <a:extLst>
                <a:ext uri="{FF2B5EF4-FFF2-40B4-BE49-F238E27FC236}">
                  <a16:creationId xmlns:a16="http://schemas.microsoft.com/office/drawing/2014/main" id="{400F7C1A-9DE8-4E41-8029-F4886C8C76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5775" y="4731931"/>
              <a:ext cx="407988" cy="1155700"/>
            </a:xfrm>
            <a:custGeom>
              <a:avLst/>
              <a:gdLst>
                <a:gd name="T0" fmla="*/ 769 w 769"/>
                <a:gd name="T1" fmla="*/ 2183 h 2183"/>
                <a:gd name="T2" fmla="*/ 769 w 769"/>
                <a:gd name="T3" fmla="*/ 376 h 2183"/>
                <a:gd name="T4" fmla="*/ 1 w 769"/>
                <a:gd name="T5" fmla="*/ 0 h 2183"/>
                <a:gd name="T6" fmla="*/ 1 w 769"/>
                <a:gd name="T7" fmla="*/ 1496 h 2183"/>
                <a:gd name="T8" fmla="*/ 0 w 769"/>
                <a:gd name="T9" fmla="*/ 1496 h 2183"/>
                <a:gd name="T10" fmla="*/ 769 w 769"/>
                <a:gd name="T11" fmla="*/ 2183 h 2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9" h="2183">
                  <a:moveTo>
                    <a:pt x="769" y="2183"/>
                  </a:moveTo>
                  <a:lnTo>
                    <a:pt x="769" y="376"/>
                  </a:lnTo>
                  <a:lnTo>
                    <a:pt x="1" y="0"/>
                  </a:lnTo>
                  <a:lnTo>
                    <a:pt x="1" y="1496"/>
                  </a:lnTo>
                  <a:lnTo>
                    <a:pt x="0" y="1496"/>
                  </a:lnTo>
                  <a:lnTo>
                    <a:pt x="769" y="2183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0A8B5D4-D009-4FE5-BDE3-FC78BE691795}"/>
              </a:ext>
            </a:extLst>
          </p:cNvPr>
          <p:cNvGrpSpPr/>
          <p:nvPr/>
        </p:nvGrpSpPr>
        <p:grpSpPr>
          <a:xfrm>
            <a:off x="2271713" y="2237906"/>
            <a:ext cx="5725716" cy="719138"/>
            <a:chOff x="3027362" y="3546496"/>
            <a:chExt cx="7600950" cy="958850"/>
          </a:xfrm>
        </p:grpSpPr>
        <p:sp>
          <p:nvSpPr>
            <p:cNvPr id="77" name="Freeform 12">
              <a:extLst>
                <a:ext uri="{FF2B5EF4-FFF2-40B4-BE49-F238E27FC236}">
                  <a16:creationId xmlns:a16="http://schemas.microsoft.com/office/drawing/2014/main" id="{A7E05C65-14D4-455B-8F0A-B1C8EFAFBC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3762" y="3546496"/>
              <a:ext cx="7194550" cy="958850"/>
            </a:xfrm>
            <a:custGeom>
              <a:avLst/>
              <a:gdLst>
                <a:gd name="T0" fmla="*/ 0 w 13597"/>
                <a:gd name="T1" fmla="*/ 0 h 1812"/>
                <a:gd name="T2" fmla="*/ 1495 w 13597"/>
                <a:gd name="T3" fmla="*/ 0 h 1812"/>
                <a:gd name="T4" fmla="*/ 11204 w 13597"/>
                <a:gd name="T5" fmla="*/ 0 h 1812"/>
                <a:gd name="T6" fmla="*/ 11698 w 13597"/>
                <a:gd name="T7" fmla="*/ 0 h 1812"/>
                <a:gd name="T8" fmla="*/ 13111 w 13597"/>
                <a:gd name="T9" fmla="*/ 0 h 1812"/>
                <a:gd name="T10" fmla="*/ 13597 w 13597"/>
                <a:gd name="T11" fmla="*/ 888 h 1812"/>
                <a:gd name="T12" fmla="*/ 13140 w 13597"/>
                <a:gd name="T13" fmla="*/ 1803 h 1812"/>
                <a:gd name="T14" fmla="*/ 11698 w 13597"/>
                <a:gd name="T15" fmla="*/ 1805 h 1812"/>
                <a:gd name="T16" fmla="*/ 11698 w 13597"/>
                <a:gd name="T17" fmla="*/ 1806 h 1812"/>
                <a:gd name="T18" fmla="*/ 1495 w 13597"/>
                <a:gd name="T19" fmla="*/ 1810 h 1812"/>
                <a:gd name="T20" fmla="*/ 0 w 13597"/>
                <a:gd name="T21" fmla="*/ 1812 h 1812"/>
                <a:gd name="T22" fmla="*/ 0 w 13597"/>
                <a:gd name="T23" fmla="*/ 0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97" h="1812">
                  <a:moveTo>
                    <a:pt x="0" y="0"/>
                  </a:moveTo>
                  <a:lnTo>
                    <a:pt x="1495" y="0"/>
                  </a:lnTo>
                  <a:lnTo>
                    <a:pt x="11204" y="0"/>
                  </a:lnTo>
                  <a:lnTo>
                    <a:pt x="11698" y="0"/>
                  </a:lnTo>
                  <a:lnTo>
                    <a:pt x="13111" y="0"/>
                  </a:lnTo>
                  <a:lnTo>
                    <a:pt x="13597" y="888"/>
                  </a:lnTo>
                  <a:lnTo>
                    <a:pt x="13140" y="1803"/>
                  </a:lnTo>
                  <a:lnTo>
                    <a:pt x="11698" y="1805"/>
                  </a:lnTo>
                  <a:lnTo>
                    <a:pt x="11698" y="1806"/>
                  </a:lnTo>
                  <a:lnTo>
                    <a:pt x="1495" y="1810"/>
                  </a:lnTo>
                  <a:lnTo>
                    <a:pt x="0" y="181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/>
            </a:p>
          </p:txBody>
        </p:sp>
        <p:sp>
          <p:nvSpPr>
            <p:cNvPr id="78" name="Freeform 13">
              <a:extLst>
                <a:ext uri="{FF2B5EF4-FFF2-40B4-BE49-F238E27FC236}">
                  <a16:creationId xmlns:a16="http://schemas.microsoft.com/office/drawing/2014/main" id="{2FDA4248-E954-4F26-BF1B-EEE0BC70CEA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7362" y="3546496"/>
              <a:ext cx="406400" cy="958850"/>
            </a:xfrm>
            <a:custGeom>
              <a:avLst/>
              <a:gdLst>
                <a:gd name="T0" fmla="*/ 768 w 768"/>
                <a:gd name="T1" fmla="*/ 1812 h 1812"/>
                <a:gd name="T2" fmla="*/ 768 w 768"/>
                <a:gd name="T3" fmla="*/ 0 h 1812"/>
                <a:gd name="T4" fmla="*/ 0 w 768"/>
                <a:gd name="T5" fmla="*/ 12 h 1812"/>
                <a:gd name="T6" fmla="*/ 0 w 768"/>
                <a:gd name="T7" fmla="*/ 1509 h 1812"/>
                <a:gd name="T8" fmla="*/ 768 w 768"/>
                <a:gd name="T9" fmla="*/ 1812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8" h="1812">
                  <a:moveTo>
                    <a:pt x="768" y="1812"/>
                  </a:moveTo>
                  <a:lnTo>
                    <a:pt x="768" y="0"/>
                  </a:lnTo>
                  <a:lnTo>
                    <a:pt x="0" y="12"/>
                  </a:lnTo>
                  <a:lnTo>
                    <a:pt x="0" y="1509"/>
                  </a:lnTo>
                  <a:lnTo>
                    <a:pt x="768" y="1812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0470E35-5531-4EEF-8EB8-F2D7FEC46583}"/>
              </a:ext>
            </a:extLst>
          </p:cNvPr>
          <p:cNvGrpSpPr/>
          <p:nvPr/>
        </p:nvGrpSpPr>
        <p:grpSpPr>
          <a:xfrm>
            <a:off x="2271713" y="1391461"/>
            <a:ext cx="5725716" cy="719138"/>
            <a:chOff x="3027362" y="2521487"/>
            <a:chExt cx="7600950" cy="958850"/>
          </a:xfrm>
        </p:grpSpPr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DF63E8C7-5593-4918-A3F3-85A0B603A87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3762" y="2521487"/>
              <a:ext cx="7194550" cy="958850"/>
            </a:xfrm>
            <a:custGeom>
              <a:avLst/>
              <a:gdLst>
                <a:gd name="T0" fmla="*/ 0 w 13597"/>
                <a:gd name="T1" fmla="*/ 0 h 1812"/>
                <a:gd name="T2" fmla="*/ 1495 w 13597"/>
                <a:gd name="T3" fmla="*/ 0 h 1812"/>
                <a:gd name="T4" fmla="*/ 11204 w 13597"/>
                <a:gd name="T5" fmla="*/ 0 h 1812"/>
                <a:gd name="T6" fmla="*/ 11698 w 13597"/>
                <a:gd name="T7" fmla="*/ 0 h 1812"/>
                <a:gd name="T8" fmla="*/ 13111 w 13597"/>
                <a:gd name="T9" fmla="*/ 0 h 1812"/>
                <a:gd name="T10" fmla="*/ 13597 w 13597"/>
                <a:gd name="T11" fmla="*/ 888 h 1812"/>
                <a:gd name="T12" fmla="*/ 13140 w 13597"/>
                <a:gd name="T13" fmla="*/ 1802 h 1812"/>
                <a:gd name="T14" fmla="*/ 11698 w 13597"/>
                <a:gd name="T15" fmla="*/ 1804 h 1812"/>
                <a:gd name="T16" fmla="*/ 11698 w 13597"/>
                <a:gd name="T17" fmla="*/ 1805 h 1812"/>
                <a:gd name="T18" fmla="*/ 1495 w 13597"/>
                <a:gd name="T19" fmla="*/ 1810 h 1812"/>
                <a:gd name="T20" fmla="*/ 0 w 13597"/>
                <a:gd name="T21" fmla="*/ 1812 h 1812"/>
                <a:gd name="T22" fmla="*/ 0 w 13597"/>
                <a:gd name="T23" fmla="*/ 0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97" h="1812">
                  <a:moveTo>
                    <a:pt x="0" y="0"/>
                  </a:moveTo>
                  <a:lnTo>
                    <a:pt x="1495" y="0"/>
                  </a:lnTo>
                  <a:lnTo>
                    <a:pt x="11204" y="0"/>
                  </a:lnTo>
                  <a:lnTo>
                    <a:pt x="11698" y="0"/>
                  </a:lnTo>
                  <a:lnTo>
                    <a:pt x="13111" y="0"/>
                  </a:lnTo>
                  <a:lnTo>
                    <a:pt x="13597" y="888"/>
                  </a:lnTo>
                  <a:lnTo>
                    <a:pt x="13140" y="1802"/>
                  </a:lnTo>
                  <a:lnTo>
                    <a:pt x="11698" y="1804"/>
                  </a:lnTo>
                  <a:lnTo>
                    <a:pt x="11698" y="1805"/>
                  </a:lnTo>
                  <a:lnTo>
                    <a:pt x="1495" y="1810"/>
                  </a:lnTo>
                  <a:lnTo>
                    <a:pt x="0" y="181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/>
            </a:p>
          </p:txBody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620BA718-982A-4F25-8AC9-6891D5DAD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7362" y="2523074"/>
              <a:ext cx="406400" cy="957262"/>
            </a:xfrm>
            <a:custGeom>
              <a:avLst/>
              <a:gdLst>
                <a:gd name="T0" fmla="*/ 768 w 768"/>
                <a:gd name="T1" fmla="*/ 1807 h 1807"/>
                <a:gd name="T2" fmla="*/ 768 w 768"/>
                <a:gd name="T3" fmla="*/ 0 h 1807"/>
                <a:gd name="T4" fmla="*/ 0 w 768"/>
                <a:gd name="T5" fmla="*/ 309 h 1807"/>
                <a:gd name="T6" fmla="*/ 0 w 768"/>
                <a:gd name="T7" fmla="*/ 1806 h 1807"/>
                <a:gd name="T8" fmla="*/ 768 w 768"/>
                <a:gd name="T9" fmla="*/ 1807 h 1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8" h="1807">
                  <a:moveTo>
                    <a:pt x="768" y="1807"/>
                  </a:moveTo>
                  <a:lnTo>
                    <a:pt x="768" y="0"/>
                  </a:lnTo>
                  <a:lnTo>
                    <a:pt x="0" y="309"/>
                  </a:lnTo>
                  <a:lnTo>
                    <a:pt x="0" y="1806"/>
                  </a:lnTo>
                  <a:lnTo>
                    <a:pt x="768" y="1807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2993471-CC98-47E5-9B85-087FF687925B}"/>
              </a:ext>
            </a:extLst>
          </p:cNvPr>
          <p:cNvGrpSpPr/>
          <p:nvPr/>
        </p:nvGrpSpPr>
        <p:grpSpPr>
          <a:xfrm>
            <a:off x="2271714" y="516604"/>
            <a:ext cx="5725717" cy="860822"/>
            <a:chOff x="3027362" y="1253332"/>
            <a:chExt cx="7600950" cy="1147762"/>
          </a:xfrm>
        </p:grpSpPr>
        <p:sp>
          <p:nvSpPr>
            <p:cNvPr id="70" name="Freeform 5">
              <a:extLst>
                <a:ext uri="{FF2B5EF4-FFF2-40B4-BE49-F238E27FC236}">
                  <a16:creationId xmlns:a16="http://schemas.microsoft.com/office/drawing/2014/main" id="{B5286A63-2647-463F-865A-F7C4139789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7362" y="1253332"/>
              <a:ext cx="406399" cy="1147762"/>
            </a:xfrm>
            <a:custGeom>
              <a:avLst/>
              <a:gdLst>
                <a:gd name="T0" fmla="*/ 768 w 768"/>
                <a:gd name="T1" fmla="*/ 1811 h 2169"/>
                <a:gd name="T2" fmla="*/ 768 w 768"/>
                <a:gd name="T3" fmla="*/ 0 h 2169"/>
                <a:gd name="T4" fmla="*/ 0 w 768"/>
                <a:gd name="T5" fmla="*/ 672 h 2169"/>
                <a:gd name="T6" fmla="*/ 0 w 768"/>
                <a:gd name="T7" fmla="*/ 2169 h 2169"/>
                <a:gd name="T8" fmla="*/ 768 w 768"/>
                <a:gd name="T9" fmla="*/ 1811 h 2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8" h="2169">
                  <a:moveTo>
                    <a:pt x="768" y="1811"/>
                  </a:moveTo>
                  <a:lnTo>
                    <a:pt x="768" y="0"/>
                  </a:lnTo>
                  <a:lnTo>
                    <a:pt x="0" y="672"/>
                  </a:lnTo>
                  <a:lnTo>
                    <a:pt x="0" y="2169"/>
                  </a:lnTo>
                  <a:lnTo>
                    <a:pt x="768" y="1811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/>
            </a:p>
          </p:txBody>
        </p:sp>
        <p:sp>
          <p:nvSpPr>
            <p:cNvPr id="71" name="Freeform 7">
              <a:extLst>
                <a:ext uri="{FF2B5EF4-FFF2-40B4-BE49-F238E27FC236}">
                  <a16:creationId xmlns:a16="http://schemas.microsoft.com/office/drawing/2014/main" id="{DDC19C72-D2F4-4636-BA46-8DD08369C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3762" y="1253332"/>
              <a:ext cx="7194550" cy="958850"/>
            </a:xfrm>
            <a:custGeom>
              <a:avLst/>
              <a:gdLst>
                <a:gd name="T0" fmla="*/ 0 w 13597"/>
                <a:gd name="T1" fmla="*/ 0 h 1812"/>
                <a:gd name="T2" fmla="*/ 1495 w 13597"/>
                <a:gd name="T3" fmla="*/ 0 h 1812"/>
                <a:gd name="T4" fmla="*/ 11204 w 13597"/>
                <a:gd name="T5" fmla="*/ 0 h 1812"/>
                <a:gd name="T6" fmla="*/ 11698 w 13597"/>
                <a:gd name="T7" fmla="*/ 0 h 1812"/>
                <a:gd name="T8" fmla="*/ 13111 w 13597"/>
                <a:gd name="T9" fmla="*/ 0 h 1812"/>
                <a:gd name="T10" fmla="*/ 13597 w 13597"/>
                <a:gd name="T11" fmla="*/ 888 h 1812"/>
                <a:gd name="T12" fmla="*/ 13140 w 13597"/>
                <a:gd name="T13" fmla="*/ 1802 h 1812"/>
                <a:gd name="T14" fmla="*/ 11698 w 13597"/>
                <a:gd name="T15" fmla="*/ 1805 h 1812"/>
                <a:gd name="T16" fmla="*/ 11698 w 13597"/>
                <a:gd name="T17" fmla="*/ 1806 h 1812"/>
                <a:gd name="T18" fmla="*/ 1495 w 13597"/>
                <a:gd name="T19" fmla="*/ 1810 h 1812"/>
                <a:gd name="T20" fmla="*/ 0 w 13597"/>
                <a:gd name="T21" fmla="*/ 1812 h 1812"/>
                <a:gd name="T22" fmla="*/ 0 w 13597"/>
                <a:gd name="T23" fmla="*/ 0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97" h="1812">
                  <a:moveTo>
                    <a:pt x="0" y="0"/>
                  </a:moveTo>
                  <a:lnTo>
                    <a:pt x="1495" y="0"/>
                  </a:lnTo>
                  <a:lnTo>
                    <a:pt x="11204" y="0"/>
                  </a:lnTo>
                  <a:lnTo>
                    <a:pt x="11698" y="0"/>
                  </a:lnTo>
                  <a:lnTo>
                    <a:pt x="13111" y="0"/>
                  </a:lnTo>
                  <a:lnTo>
                    <a:pt x="13597" y="888"/>
                  </a:lnTo>
                  <a:lnTo>
                    <a:pt x="13140" y="1802"/>
                  </a:lnTo>
                  <a:lnTo>
                    <a:pt x="11698" y="1805"/>
                  </a:lnTo>
                  <a:lnTo>
                    <a:pt x="11698" y="1806"/>
                  </a:lnTo>
                  <a:lnTo>
                    <a:pt x="1495" y="1810"/>
                  </a:lnTo>
                  <a:lnTo>
                    <a:pt x="0" y="181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7700">
                  <a:srgbClr val="EEEEEE"/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lumMod val="50000"/>
                    <a:lumOff val="50000"/>
                    <a:alpha val="2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/>
            </a:p>
          </p:txBody>
        </p:sp>
      </p:grpSp>
      <p:sp>
        <p:nvSpPr>
          <p:cNvPr id="18" name="Freeform 6"/>
          <p:cNvSpPr>
            <a:spLocks/>
          </p:cNvSpPr>
          <p:nvPr/>
        </p:nvSpPr>
        <p:spPr bwMode="auto">
          <a:xfrm>
            <a:off x="1171575" y="746760"/>
            <a:ext cx="1100138" cy="594122"/>
          </a:xfrm>
          <a:custGeom>
            <a:avLst/>
            <a:gdLst>
              <a:gd name="T0" fmla="*/ 2771 w 2771"/>
              <a:gd name="T1" fmla="*/ 0 h 1497"/>
              <a:gd name="T2" fmla="*/ 136 w 2771"/>
              <a:gd name="T3" fmla="*/ 0 h 1497"/>
              <a:gd name="T4" fmla="*/ 130 w 2771"/>
              <a:gd name="T5" fmla="*/ 0 h 1497"/>
              <a:gd name="T6" fmla="*/ 122 w 2771"/>
              <a:gd name="T7" fmla="*/ 0 h 1497"/>
              <a:gd name="T8" fmla="*/ 116 w 2771"/>
              <a:gd name="T9" fmla="*/ 1 h 1497"/>
              <a:gd name="T10" fmla="*/ 109 w 2771"/>
              <a:gd name="T11" fmla="*/ 2 h 1497"/>
              <a:gd name="T12" fmla="*/ 95 w 2771"/>
              <a:gd name="T13" fmla="*/ 5 h 1497"/>
              <a:gd name="T14" fmla="*/ 84 w 2771"/>
              <a:gd name="T15" fmla="*/ 10 h 1497"/>
              <a:gd name="T16" fmla="*/ 72 w 2771"/>
              <a:gd name="T17" fmla="*/ 16 h 1497"/>
              <a:gd name="T18" fmla="*/ 60 w 2771"/>
              <a:gd name="T19" fmla="*/ 22 h 1497"/>
              <a:gd name="T20" fmla="*/ 49 w 2771"/>
              <a:gd name="T21" fmla="*/ 30 h 1497"/>
              <a:gd name="T22" fmla="*/ 41 w 2771"/>
              <a:gd name="T23" fmla="*/ 39 h 1497"/>
              <a:gd name="T24" fmla="*/ 31 w 2771"/>
              <a:gd name="T25" fmla="*/ 49 h 1497"/>
              <a:gd name="T26" fmla="*/ 24 w 2771"/>
              <a:gd name="T27" fmla="*/ 60 h 1497"/>
              <a:gd name="T28" fmla="*/ 17 w 2771"/>
              <a:gd name="T29" fmla="*/ 70 h 1497"/>
              <a:gd name="T30" fmla="*/ 11 w 2771"/>
              <a:gd name="T31" fmla="*/ 82 h 1497"/>
              <a:gd name="T32" fmla="*/ 6 w 2771"/>
              <a:gd name="T33" fmla="*/ 95 h 1497"/>
              <a:gd name="T34" fmla="*/ 2 w 2771"/>
              <a:gd name="T35" fmla="*/ 107 h 1497"/>
              <a:gd name="T36" fmla="*/ 1 w 2771"/>
              <a:gd name="T37" fmla="*/ 114 h 1497"/>
              <a:gd name="T38" fmla="*/ 0 w 2771"/>
              <a:gd name="T39" fmla="*/ 122 h 1497"/>
              <a:gd name="T40" fmla="*/ 0 w 2771"/>
              <a:gd name="T41" fmla="*/ 128 h 1497"/>
              <a:gd name="T42" fmla="*/ 0 w 2771"/>
              <a:gd name="T43" fmla="*/ 134 h 1497"/>
              <a:gd name="T44" fmla="*/ 0 w 2771"/>
              <a:gd name="T45" fmla="*/ 1360 h 1497"/>
              <a:gd name="T46" fmla="*/ 0 w 2771"/>
              <a:gd name="T47" fmla="*/ 1367 h 1497"/>
              <a:gd name="T48" fmla="*/ 0 w 2771"/>
              <a:gd name="T49" fmla="*/ 1374 h 1497"/>
              <a:gd name="T50" fmla="*/ 1 w 2771"/>
              <a:gd name="T51" fmla="*/ 1380 h 1497"/>
              <a:gd name="T52" fmla="*/ 2 w 2771"/>
              <a:gd name="T53" fmla="*/ 1388 h 1497"/>
              <a:gd name="T54" fmla="*/ 6 w 2771"/>
              <a:gd name="T55" fmla="*/ 1400 h 1497"/>
              <a:gd name="T56" fmla="*/ 11 w 2771"/>
              <a:gd name="T57" fmla="*/ 1413 h 1497"/>
              <a:gd name="T58" fmla="*/ 17 w 2771"/>
              <a:gd name="T59" fmla="*/ 1425 h 1497"/>
              <a:gd name="T60" fmla="*/ 24 w 2771"/>
              <a:gd name="T61" fmla="*/ 1437 h 1497"/>
              <a:gd name="T62" fmla="*/ 31 w 2771"/>
              <a:gd name="T63" fmla="*/ 1447 h 1497"/>
              <a:gd name="T64" fmla="*/ 41 w 2771"/>
              <a:gd name="T65" fmla="*/ 1456 h 1497"/>
              <a:gd name="T66" fmla="*/ 49 w 2771"/>
              <a:gd name="T67" fmla="*/ 1465 h 1497"/>
              <a:gd name="T68" fmla="*/ 60 w 2771"/>
              <a:gd name="T69" fmla="*/ 1473 h 1497"/>
              <a:gd name="T70" fmla="*/ 72 w 2771"/>
              <a:gd name="T71" fmla="*/ 1480 h 1497"/>
              <a:gd name="T72" fmla="*/ 84 w 2771"/>
              <a:gd name="T73" fmla="*/ 1485 h 1497"/>
              <a:gd name="T74" fmla="*/ 95 w 2771"/>
              <a:gd name="T75" fmla="*/ 1490 h 1497"/>
              <a:gd name="T76" fmla="*/ 109 w 2771"/>
              <a:gd name="T77" fmla="*/ 1494 h 1497"/>
              <a:gd name="T78" fmla="*/ 116 w 2771"/>
              <a:gd name="T79" fmla="*/ 1495 h 1497"/>
              <a:gd name="T80" fmla="*/ 122 w 2771"/>
              <a:gd name="T81" fmla="*/ 1496 h 1497"/>
              <a:gd name="T82" fmla="*/ 130 w 2771"/>
              <a:gd name="T83" fmla="*/ 1497 h 1497"/>
              <a:gd name="T84" fmla="*/ 136 w 2771"/>
              <a:gd name="T85" fmla="*/ 1497 h 1497"/>
              <a:gd name="T86" fmla="*/ 2771 w 2771"/>
              <a:gd name="T87" fmla="*/ 1497 h 1497"/>
              <a:gd name="T88" fmla="*/ 2771 w 2771"/>
              <a:gd name="T89" fmla="*/ 0 h 1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771" h="1497">
                <a:moveTo>
                  <a:pt x="2771" y="0"/>
                </a:moveTo>
                <a:lnTo>
                  <a:pt x="136" y="0"/>
                </a:lnTo>
                <a:lnTo>
                  <a:pt x="130" y="0"/>
                </a:lnTo>
                <a:lnTo>
                  <a:pt x="122" y="0"/>
                </a:lnTo>
                <a:lnTo>
                  <a:pt x="116" y="1"/>
                </a:lnTo>
                <a:lnTo>
                  <a:pt x="109" y="2"/>
                </a:lnTo>
                <a:lnTo>
                  <a:pt x="95" y="5"/>
                </a:lnTo>
                <a:lnTo>
                  <a:pt x="84" y="10"/>
                </a:lnTo>
                <a:lnTo>
                  <a:pt x="72" y="16"/>
                </a:lnTo>
                <a:lnTo>
                  <a:pt x="60" y="22"/>
                </a:lnTo>
                <a:lnTo>
                  <a:pt x="49" y="30"/>
                </a:lnTo>
                <a:lnTo>
                  <a:pt x="41" y="39"/>
                </a:lnTo>
                <a:lnTo>
                  <a:pt x="31" y="49"/>
                </a:lnTo>
                <a:lnTo>
                  <a:pt x="24" y="60"/>
                </a:lnTo>
                <a:lnTo>
                  <a:pt x="17" y="70"/>
                </a:lnTo>
                <a:lnTo>
                  <a:pt x="11" y="82"/>
                </a:lnTo>
                <a:lnTo>
                  <a:pt x="6" y="95"/>
                </a:lnTo>
                <a:lnTo>
                  <a:pt x="2" y="107"/>
                </a:lnTo>
                <a:lnTo>
                  <a:pt x="1" y="114"/>
                </a:lnTo>
                <a:lnTo>
                  <a:pt x="0" y="122"/>
                </a:lnTo>
                <a:lnTo>
                  <a:pt x="0" y="128"/>
                </a:lnTo>
                <a:lnTo>
                  <a:pt x="0" y="134"/>
                </a:lnTo>
                <a:lnTo>
                  <a:pt x="0" y="1360"/>
                </a:lnTo>
                <a:lnTo>
                  <a:pt x="0" y="1367"/>
                </a:lnTo>
                <a:lnTo>
                  <a:pt x="0" y="1374"/>
                </a:lnTo>
                <a:lnTo>
                  <a:pt x="1" y="1380"/>
                </a:lnTo>
                <a:lnTo>
                  <a:pt x="2" y="1388"/>
                </a:lnTo>
                <a:lnTo>
                  <a:pt x="6" y="1400"/>
                </a:lnTo>
                <a:lnTo>
                  <a:pt x="11" y="1413"/>
                </a:lnTo>
                <a:lnTo>
                  <a:pt x="17" y="1425"/>
                </a:lnTo>
                <a:lnTo>
                  <a:pt x="24" y="1437"/>
                </a:lnTo>
                <a:lnTo>
                  <a:pt x="31" y="1447"/>
                </a:lnTo>
                <a:lnTo>
                  <a:pt x="41" y="1456"/>
                </a:lnTo>
                <a:lnTo>
                  <a:pt x="49" y="1465"/>
                </a:lnTo>
                <a:lnTo>
                  <a:pt x="60" y="1473"/>
                </a:lnTo>
                <a:lnTo>
                  <a:pt x="72" y="1480"/>
                </a:lnTo>
                <a:lnTo>
                  <a:pt x="84" y="1485"/>
                </a:lnTo>
                <a:lnTo>
                  <a:pt x="95" y="1490"/>
                </a:lnTo>
                <a:lnTo>
                  <a:pt x="109" y="1494"/>
                </a:lnTo>
                <a:lnTo>
                  <a:pt x="116" y="1495"/>
                </a:lnTo>
                <a:lnTo>
                  <a:pt x="122" y="1496"/>
                </a:lnTo>
                <a:lnTo>
                  <a:pt x="130" y="1497"/>
                </a:lnTo>
                <a:lnTo>
                  <a:pt x="136" y="1497"/>
                </a:lnTo>
                <a:lnTo>
                  <a:pt x="2771" y="1497"/>
                </a:lnTo>
                <a:lnTo>
                  <a:pt x="277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7" name="Freeform 5"/>
          <p:cNvSpPr>
            <a:spLocks/>
          </p:cNvSpPr>
          <p:nvPr/>
        </p:nvSpPr>
        <p:spPr bwMode="auto">
          <a:xfrm>
            <a:off x="2271713" y="480060"/>
            <a:ext cx="304800" cy="860822"/>
          </a:xfrm>
          <a:custGeom>
            <a:avLst/>
            <a:gdLst>
              <a:gd name="T0" fmla="*/ 768 w 768"/>
              <a:gd name="T1" fmla="*/ 1811 h 2169"/>
              <a:gd name="T2" fmla="*/ 768 w 768"/>
              <a:gd name="T3" fmla="*/ 0 h 2169"/>
              <a:gd name="T4" fmla="*/ 0 w 768"/>
              <a:gd name="T5" fmla="*/ 672 h 2169"/>
              <a:gd name="T6" fmla="*/ 0 w 768"/>
              <a:gd name="T7" fmla="*/ 2169 h 2169"/>
              <a:gd name="T8" fmla="*/ 768 w 768"/>
              <a:gd name="T9" fmla="*/ 1811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8" h="2169">
                <a:moveTo>
                  <a:pt x="768" y="1811"/>
                </a:moveTo>
                <a:lnTo>
                  <a:pt x="768" y="0"/>
                </a:lnTo>
                <a:lnTo>
                  <a:pt x="0" y="672"/>
                </a:lnTo>
                <a:lnTo>
                  <a:pt x="0" y="2169"/>
                </a:lnTo>
                <a:lnTo>
                  <a:pt x="768" y="1811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9" name="Freeform 7"/>
          <p:cNvSpPr>
            <a:spLocks/>
          </p:cNvSpPr>
          <p:nvPr/>
        </p:nvSpPr>
        <p:spPr bwMode="auto">
          <a:xfrm>
            <a:off x="2576512" y="480060"/>
            <a:ext cx="5395913" cy="719138"/>
          </a:xfrm>
          <a:custGeom>
            <a:avLst/>
            <a:gdLst>
              <a:gd name="T0" fmla="*/ 0 w 13597"/>
              <a:gd name="T1" fmla="*/ 0 h 1812"/>
              <a:gd name="T2" fmla="*/ 1495 w 13597"/>
              <a:gd name="T3" fmla="*/ 0 h 1812"/>
              <a:gd name="T4" fmla="*/ 11204 w 13597"/>
              <a:gd name="T5" fmla="*/ 0 h 1812"/>
              <a:gd name="T6" fmla="*/ 11698 w 13597"/>
              <a:gd name="T7" fmla="*/ 0 h 1812"/>
              <a:gd name="T8" fmla="*/ 13111 w 13597"/>
              <a:gd name="T9" fmla="*/ 0 h 1812"/>
              <a:gd name="T10" fmla="*/ 13597 w 13597"/>
              <a:gd name="T11" fmla="*/ 888 h 1812"/>
              <a:gd name="T12" fmla="*/ 13140 w 13597"/>
              <a:gd name="T13" fmla="*/ 1802 h 1812"/>
              <a:gd name="T14" fmla="*/ 11698 w 13597"/>
              <a:gd name="T15" fmla="*/ 1805 h 1812"/>
              <a:gd name="T16" fmla="*/ 11698 w 13597"/>
              <a:gd name="T17" fmla="*/ 1806 h 1812"/>
              <a:gd name="T18" fmla="*/ 1495 w 13597"/>
              <a:gd name="T19" fmla="*/ 1810 h 1812"/>
              <a:gd name="T20" fmla="*/ 0 w 13597"/>
              <a:gd name="T21" fmla="*/ 1812 h 1812"/>
              <a:gd name="T22" fmla="*/ 0 w 13597"/>
              <a:gd name="T23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97" h="1812">
                <a:moveTo>
                  <a:pt x="0" y="0"/>
                </a:moveTo>
                <a:lnTo>
                  <a:pt x="1495" y="0"/>
                </a:lnTo>
                <a:lnTo>
                  <a:pt x="11204" y="0"/>
                </a:lnTo>
                <a:lnTo>
                  <a:pt x="11698" y="0"/>
                </a:lnTo>
                <a:lnTo>
                  <a:pt x="13111" y="0"/>
                </a:lnTo>
                <a:lnTo>
                  <a:pt x="13597" y="888"/>
                </a:lnTo>
                <a:lnTo>
                  <a:pt x="13140" y="1802"/>
                </a:lnTo>
                <a:lnTo>
                  <a:pt x="11698" y="1805"/>
                </a:lnTo>
                <a:lnTo>
                  <a:pt x="11698" y="1806"/>
                </a:lnTo>
                <a:lnTo>
                  <a:pt x="1495" y="1810"/>
                </a:lnTo>
                <a:lnTo>
                  <a:pt x="0" y="1812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47000">
                <a:schemeClr val="accent1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0800000" scaled="1"/>
            <a:tileRect/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20" name="Freeform 8"/>
          <p:cNvSpPr>
            <a:spLocks/>
          </p:cNvSpPr>
          <p:nvPr/>
        </p:nvSpPr>
        <p:spPr bwMode="auto">
          <a:xfrm>
            <a:off x="1171575" y="1477804"/>
            <a:ext cx="1100138" cy="594122"/>
          </a:xfrm>
          <a:custGeom>
            <a:avLst/>
            <a:gdLst>
              <a:gd name="T0" fmla="*/ 2771 w 2771"/>
              <a:gd name="T1" fmla="*/ 0 h 1497"/>
              <a:gd name="T2" fmla="*/ 136 w 2771"/>
              <a:gd name="T3" fmla="*/ 0 h 1497"/>
              <a:gd name="T4" fmla="*/ 130 w 2771"/>
              <a:gd name="T5" fmla="*/ 0 h 1497"/>
              <a:gd name="T6" fmla="*/ 122 w 2771"/>
              <a:gd name="T7" fmla="*/ 1 h 1497"/>
              <a:gd name="T8" fmla="*/ 116 w 2771"/>
              <a:gd name="T9" fmla="*/ 1 h 1497"/>
              <a:gd name="T10" fmla="*/ 109 w 2771"/>
              <a:gd name="T11" fmla="*/ 2 h 1497"/>
              <a:gd name="T12" fmla="*/ 95 w 2771"/>
              <a:gd name="T13" fmla="*/ 6 h 1497"/>
              <a:gd name="T14" fmla="*/ 84 w 2771"/>
              <a:gd name="T15" fmla="*/ 10 h 1497"/>
              <a:gd name="T16" fmla="*/ 72 w 2771"/>
              <a:gd name="T17" fmla="*/ 16 h 1497"/>
              <a:gd name="T18" fmla="*/ 60 w 2771"/>
              <a:gd name="T19" fmla="*/ 23 h 1497"/>
              <a:gd name="T20" fmla="*/ 49 w 2771"/>
              <a:gd name="T21" fmla="*/ 31 h 1497"/>
              <a:gd name="T22" fmla="*/ 41 w 2771"/>
              <a:gd name="T23" fmla="*/ 40 h 1497"/>
              <a:gd name="T24" fmla="*/ 31 w 2771"/>
              <a:gd name="T25" fmla="*/ 49 h 1497"/>
              <a:gd name="T26" fmla="*/ 24 w 2771"/>
              <a:gd name="T27" fmla="*/ 60 h 1497"/>
              <a:gd name="T28" fmla="*/ 17 w 2771"/>
              <a:gd name="T29" fmla="*/ 71 h 1497"/>
              <a:gd name="T30" fmla="*/ 11 w 2771"/>
              <a:gd name="T31" fmla="*/ 82 h 1497"/>
              <a:gd name="T32" fmla="*/ 6 w 2771"/>
              <a:gd name="T33" fmla="*/ 95 h 1497"/>
              <a:gd name="T34" fmla="*/ 2 w 2771"/>
              <a:gd name="T35" fmla="*/ 108 h 1497"/>
              <a:gd name="T36" fmla="*/ 1 w 2771"/>
              <a:gd name="T37" fmla="*/ 114 h 1497"/>
              <a:gd name="T38" fmla="*/ 0 w 2771"/>
              <a:gd name="T39" fmla="*/ 122 h 1497"/>
              <a:gd name="T40" fmla="*/ 0 w 2771"/>
              <a:gd name="T41" fmla="*/ 128 h 1497"/>
              <a:gd name="T42" fmla="*/ 0 w 2771"/>
              <a:gd name="T43" fmla="*/ 136 h 1497"/>
              <a:gd name="T44" fmla="*/ 0 w 2771"/>
              <a:gd name="T45" fmla="*/ 1361 h 1497"/>
              <a:gd name="T46" fmla="*/ 0 w 2771"/>
              <a:gd name="T47" fmla="*/ 1367 h 1497"/>
              <a:gd name="T48" fmla="*/ 0 w 2771"/>
              <a:gd name="T49" fmla="*/ 1375 h 1497"/>
              <a:gd name="T50" fmla="*/ 1 w 2771"/>
              <a:gd name="T51" fmla="*/ 1381 h 1497"/>
              <a:gd name="T52" fmla="*/ 2 w 2771"/>
              <a:gd name="T53" fmla="*/ 1388 h 1497"/>
              <a:gd name="T54" fmla="*/ 6 w 2771"/>
              <a:gd name="T55" fmla="*/ 1401 h 1497"/>
              <a:gd name="T56" fmla="*/ 11 w 2771"/>
              <a:gd name="T57" fmla="*/ 1413 h 1497"/>
              <a:gd name="T58" fmla="*/ 17 w 2771"/>
              <a:gd name="T59" fmla="*/ 1425 h 1497"/>
              <a:gd name="T60" fmla="*/ 24 w 2771"/>
              <a:gd name="T61" fmla="*/ 1437 h 1497"/>
              <a:gd name="T62" fmla="*/ 31 w 2771"/>
              <a:gd name="T63" fmla="*/ 1448 h 1497"/>
              <a:gd name="T64" fmla="*/ 41 w 2771"/>
              <a:gd name="T65" fmla="*/ 1456 h 1497"/>
              <a:gd name="T66" fmla="*/ 49 w 2771"/>
              <a:gd name="T67" fmla="*/ 1466 h 1497"/>
              <a:gd name="T68" fmla="*/ 60 w 2771"/>
              <a:gd name="T69" fmla="*/ 1473 h 1497"/>
              <a:gd name="T70" fmla="*/ 72 w 2771"/>
              <a:gd name="T71" fmla="*/ 1480 h 1497"/>
              <a:gd name="T72" fmla="*/ 84 w 2771"/>
              <a:gd name="T73" fmla="*/ 1486 h 1497"/>
              <a:gd name="T74" fmla="*/ 95 w 2771"/>
              <a:gd name="T75" fmla="*/ 1490 h 1497"/>
              <a:gd name="T76" fmla="*/ 109 w 2771"/>
              <a:gd name="T77" fmla="*/ 1495 h 1497"/>
              <a:gd name="T78" fmla="*/ 116 w 2771"/>
              <a:gd name="T79" fmla="*/ 1496 h 1497"/>
              <a:gd name="T80" fmla="*/ 122 w 2771"/>
              <a:gd name="T81" fmla="*/ 1496 h 1497"/>
              <a:gd name="T82" fmla="*/ 130 w 2771"/>
              <a:gd name="T83" fmla="*/ 1497 h 1497"/>
              <a:gd name="T84" fmla="*/ 136 w 2771"/>
              <a:gd name="T85" fmla="*/ 1497 h 1497"/>
              <a:gd name="T86" fmla="*/ 2771 w 2771"/>
              <a:gd name="T87" fmla="*/ 1497 h 1497"/>
              <a:gd name="T88" fmla="*/ 2771 w 2771"/>
              <a:gd name="T89" fmla="*/ 0 h 1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771" h="1497">
                <a:moveTo>
                  <a:pt x="2771" y="0"/>
                </a:moveTo>
                <a:lnTo>
                  <a:pt x="136" y="0"/>
                </a:lnTo>
                <a:lnTo>
                  <a:pt x="130" y="0"/>
                </a:lnTo>
                <a:lnTo>
                  <a:pt x="122" y="1"/>
                </a:lnTo>
                <a:lnTo>
                  <a:pt x="116" y="1"/>
                </a:lnTo>
                <a:lnTo>
                  <a:pt x="109" y="2"/>
                </a:lnTo>
                <a:lnTo>
                  <a:pt x="95" y="6"/>
                </a:lnTo>
                <a:lnTo>
                  <a:pt x="84" y="10"/>
                </a:lnTo>
                <a:lnTo>
                  <a:pt x="72" y="16"/>
                </a:lnTo>
                <a:lnTo>
                  <a:pt x="60" y="23"/>
                </a:lnTo>
                <a:lnTo>
                  <a:pt x="49" y="31"/>
                </a:lnTo>
                <a:lnTo>
                  <a:pt x="41" y="40"/>
                </a:lnTo>
                <a:lnTo>
                  <a:pt x="31" y="49"/>
                </a:lnTo>
                <a:lnTo>
                  <a:pt x="24" y="60"/>
                </a:lnTo>
                <a:lnTo>
                  <a:pt x="17" y="71"/>
                </a:lnTo>
                <a:lnTo>
                  <a:pt x="11" y="82"/>
                </a:lnTo>
                <a:lnTo>
                  <a:pt x="6" y="95"/>
                </a:lnTo>
                <a:lnTo>
                  <a:pt x="2" y="108"/>
                </a:lnTo>
                <a:lnTo>
                  <a:pt x="1" y="114"/>
                </a:lnTo>
                <a:lnTo>
                  <a:pt x="0" y="122"/>
                </a:lnTo>
                <a:lnTo>
                  <a:pt x="0" y="128"/>
                </a:lnTo>
                <a:lnTo>
                  <a:pt x="0" y="136"/>
                </a:lnTo>
                <a:lnTo>
                  <a:pt x="0" y="1361"/>
                </a:lnTo>
                <a:lnTo>
                  <a:pt x="0" y="1367"/>
                </a:lnTo>
                <a:lnTo>
                  <a:pt x="0" y="1375"/>
                </a:lnTo>
                <a:lnTo>
                  <a:pt x="1" y="1381"/>
                </a:lnTo>
                <a:lnTo>
                  <a:pt x="2" y="1388"/>
                </a:lnTo>
                <a:lnTo>
                  <a:pt x="6" y="1401"/>
                </a:lnTo>
                <a:lnTo>
                  <a:pt x="11" y="1413"/>
                </a:lnTo>
                <a:lnTo>
                  <a:pt x="17" y="1425"/>
                </a:lnTo>
                <a:lnTo>
                  <a:pt x="24" y="1437"/>
                </a:lnTo>
                <a:lnTo>
                  <a:pt x="31" y="1448"/>
                </a:lnTo>
                <a:lnTo>
                  <a:pt x="41" y="1456"/>
                </a:lnTo>
                <a:lnTo>
                  <a:pt x="49" y="1466"/>
                </a:lnTo>
                <a:lnTo>
                  <a:pt x="60" y="1473"/>
                </a:lnTo>
                <a:lnTo>
                  <a:pt x="72" y="1480"/>
                </a:lnTo>
                <a:lnTo>
                  <a:pt x="84" y="1486"/>
                </a:lnTo>
                <a:lnTo>
                  <a:pt x="95" y="1490"/>
                </a:lnTo>
                <a:lnTo>
                  <a:pt x="109" y="1495"/>
                </a:lnTo>
                <a:lnTo>
                  <a:pt x="116" y="1496"/>
                </a:lnTo>
                <a:lnTo>
                  <a:pt x="122" y="1496"/>
                </a:lnTo>
                <a:lnTo>
                  <a:pt x="130" y="1497"/>
                </a:lnTo>
                <a:lnTo>
                  <a:pt x="136" y="1497"/>
                </a:lnTo>
                <a:lnTo>
                  <a:pt x="2771" y="1497"/>
                </a:lnTo>
                <a:lnTo>
                  <a:pt x="277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21" name="Freeform 9"/>
          <p:cNvSpPr>
            <a:spLocks/>
          </p:cNvSpPr>
          <p:nvPr/>
        </p:nvSpPr>
        <p:spPr bwMode="auto">
          <a:xfrm>
            <a:off x="2576512" y="1353979"/>
            <a:ext cx="5395913" cy="719138"/>
          </a:xfrm>
          <a:custGeom>
            <a:avLst/>
            <a:gdLst>
              <a:gd name="T0" fmla="*/ 0 w 13597"/>
              <a:gd name="T1" fmla="*/ 0 h 1812"/>
              <a:gd name="T2" fmla="*/ 1495 w 13597"/>
              <a:gd name="T3" fmla="*/ 0 h 1812"/>
              <a:gd name="T4" fmla="*/ 11204 w 13597"/>
              <a:gd name="T5" fmla="*/ 0 h 1812"/>
              <a:gd name="T6" fmla="*/ 11698 w 13597"/>
              <a:gd name="T7" fmla="*/ 0 h 1812"/>
              <a:gd name="T8" fmla="*/ 13111 w 13597"/>
              <a:gd name="T9" fmla="*/ 0 h 1812"/>
              <a:gd name="T10" fmla="*/ 13597 w 13597"/>
              <a:gd name="T11" fmla="*/ 888 h 1812"/>
              <a:gd name="T12" fmla="*/ 13140 w 13597"/>
              <a:gd name="T13" fmla="*/ 1802 h 1812"/>
              <a:gd name="T14" fmla="*/ 11698 w 13597"/>
              <a:gd name="T15" fmla="*/ 1804 h 1812"/>
              <a:gd name="T16" fmla="*/ 11698 w 13597"/>
              <a:gd name="T17" fmla="*/ 1805 h 1812"/>
              <a:gd name="T18" fmla="*/ 1495 w 13597"/>
              <a:gd name="T19" fmla="*/ 1810 h 1812"/>
              <a:gd name="T20" fmla="*/ 0 w 13597"/>
              <a:gd name="T21" fmla="*/ 1812 h 1812"/>
              <a:gd name="T22" fmla="*/ 0 w 13597"/>
              <a:gd name="T23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97" h="1812">
                <a:moveTo>
                  <a:pt x="0" y="0"/>
                </a:moveTo>
                <a:lnTo>
                  <a:pt x="1495" y="0"/>
                </a:lnTo>
                <a:lnTo>
                  <a:pt x="11204" y="0"/>
                </a:lnTo>
                <a:lnTo>
                  <a:pt x="11698" y="0"/>
                </a:lnTo>
                <a:lnTo>
                  <a:pt x="13111" y="0"/>
                </a:lnTo>
                <a:lnTo>
                  <a:pt x="13597" y="888"/>
                </a:lnTo>
                <a:lnTo>
                  <a:pt x="13140" y="1802"/>
                </a:lnTo>
                <a:lnTo>
                  <a:pt x="11698" y="1804"/>
                </a:lnTo>
                <a:lnTo>
                  <a:pt x="11698" y="1805"/>
                </a:lnTo>
                <a:lnTo>
                  <a:pt x="1495" y="1810"/>
                </a:lnTo>
                <a:lnTo>
                  <a:pt x="0" y="181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51000">
                <a:schemeClr val="accent2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08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sp>
        <p:nvSpPr>
          <p:cNvPr id="22" name="Freeform 10"/>
          <p:cNvSpPr>
            <a:spLocks/>
          </p:cNvSpPr>
          <p:nvPr/>
        </p:nvSpPr>
        <p:spPr bwMode="auto">
          <a:xfrm>
            <a:off x="2271713" y="1355169"/>
            <a:ext cx="304800" cy="717947"/>
          </a:xfrm>
          <a:custGeom>
            <a:avLst/>
            <a:gdLst>
              <a:gd name="T0" fmla="*/ 768 w 768"/>
              <a:gd name="T1" fmla="*/ 1807 h 1807"/>
              <a:gd name="T2" fmla="*/ 768 w 768"/>
              <a:gd name="T3" fmla="*/ 0 h 1807"/>
              <a:gd name="T4" fmla="*/ 0 w 768"/>
              <a:gd name="T5" fmla="*/ 309 h 1807"/>
              <a:gd name="T6" fmla="*/ 0 w 768"/>
              <a:gd name="T7" fmla="*/ 1806 h 1807"/>
              <a:gd name="T8" fmla="*/ 768 w 768"/>
              <a:gd name="T9" fmla="*/ 1807 h 18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8" h="1807">
                <a:moveTo>
                  <a:pt x="768" y="1807"/>
                </a:moveTo>
                <a:lnTo>
                  <a:pt x="768" y="0"/>
                </a:lnTo>
                <a:lnTo>
                  <a:pt x="0" y="309"/>
                </a:lnTo>
                <a:lnTo>
                  <a:pt x="0" y="1806"/>
                </a:lnTo>
                <a:lnTo>
                  <a:pt x="768" y="1807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75000"/>
                </a:schemeClr>
              </a:gs>
              <a:gs pos="100000">
                <a:schemeClr val="accent2">
                  <a:lumMod val="75000"/>
                  <a:lumOff val="25000"/>
                </a:schemeClr>
              </a:gs>
            </a:gsLst>
            <a:lin ang="108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85" name="Freeform 11"/>
          <p:cNvSpPr>
            <a:spLocks/>
          </p:cNvSpPr>
          <p:nvPr/>
        </p:nvSpPr>
        <p:spPr bwMode="auto">
          <a:xfrm>
            <a:off x="1171575" y="2205275"/>
            <a:ext cx="1100138" cy="594122"/>
          </a:xfrm>
          <a:custGeom>
            <a:avLst/>
            <a:gdLst>
              <a:gd name="T0" fmla="*/ 2771 w 2771"/>
              <a:gd name="T1" fmla="*/ 0 h 1497"/>
              <a:gd name="T2" fmla="*/ 136 w 2771"/>
              <a:gd name="T3" fmla="*/ 0 h 1497"/>
              <a:gd name="T4" fmla="*/ 130 w 2771"/>
              <a:gd name="T5" fmla="*/ 0 h 1497"/>
              <a:gd name="T6" fmla="*/ 122 w 2771"/>
              <a:gd name="T7" fmla="*/ 1 h 1497"/>
              <a:gd name="T8" fmla="*/ 116 w 2771"/>
              <a:gd name="T9" fmla="*/ 1 h 1497"/>
              <a:gd name="T10" fmla="*/ 109 w 2771"/>
              <a:gd name="T11" fmla="*/ 2 h 1497"/>
              <a:gd name="T12" fmla="*/ 95 w 2771"/>
              <a:gd name="T13" fmla="*/ 6 h 1497"/>
              <a:gd name="T14" fmla="*/ 84 w 2771"/>
              <a:gd name="T15" fmla="*/ 11 h 1497"/>
              <a:gd name="T16" fmla="*/ 72 w 2771"/>
              <a:gd name="T17" fmla="*/ 16 h 1497"/>
              <a:gd name="T18" fmla="*/ 60 w 2771"/>
              <a:gd name="T19" fmla="*/ 24 h 1497"/>
              <a:gd name="T20" fmla="*/ 49 w 2771"/>
              <a:gd name="T21" fmla="*/ 31 h 1497"/>
              <a:gd name="T22" fmla="*/ 41 w 2771"/>
              <a:gd name="T23" fmla="*/ 41 h 1497"/>
              <a:gd name="T24" fmla="*/ 31 w 2771"/>
              <a:gd name="T25" fmla="*/ 49 h 1497"/>
              <a:gd name="T26" fmla="*/ 24 w 2771"/>
              <a:gd name="T27" fmla="*/ 60 h 1497"/>
              <a:gd name="T28" fmla="*/ 17 w 2771"/>
              <a:gd name="T29" fmla="*/ 72 h 1497"/>
              <a:gd name="T30" fmla="*/ 11 w 2771"/>
              <a:gd name="T31" fmla="*/ 83 h 1497"/>
              <a:gd name="T32" fmla="*/ 6 w 2771"/>
              <a:gd name="T33" fmla="*/ 95 h 1497"/>
              <a:gd name="T34" fmla="*/ 2 w 2771"/>
              <a:gd name="T35" fmla="*/ 108 h 1497"/>
              <a:gd name="T36" fmla="*/ 1 w 2771"/>
              <a:gd name="T37" fmla="*/ 115 h 1497"/>
              <a:gd name="T38" fmla="*/ 0 w 2771"/>
              <a:gd name="T39" fmla="*/ 122 h 1497"/>
              <a:gd name="T40" fmla="*/ 0 w 2771"/>
              <a:gd name="T41" fmla="*/ 130 h 1497"/>
              <a:gd name="T42" fmla="*/ 0 w 2771"/>
              <a:gd name="T43" fmla="*/ 136 h 1497"/>
              <a:gd name="T44" fmla="*/ 0 w 2771"/>
              <a:gd name="T45" fmla="*/ 1361 h 1497"/>
              <a:gd name="T46" fmla="*/ 0 w 2771"/>
              <a:gd name="T47" fmla="*/ 1369 h 1497"/>
              <a:gd name="T48" fmla="*/ 0 w 2771"/>
              <a:gd name="T49" fmla="*/ 1375 h 1497"/>
              <a:gd name="T50" fmla="*/ 1 w 2771"/>
              <a:gd name="T51" fmla="*/ 1382 h 1497"/>
              <a:gd name="T52" fmla="*/ 2 w 2771"/>
              <a:gd name="T53" fmla="*/ 1388 h 1497"/>
              <a:gd name="T54" fmla="*/ 6 w 2771"/>
              <a:gd name="T55" fmla="*/ 1402 h 1497"/>
              <a:gd name="T56" fmla="*/ 11 w 2771"/>
              <a:gd name="T57" fmla="*/ 1414 h 1497"/>
              <a:gd name="T58" fmla="*/ 17 w 2771"/>
              <a:gd name="T59" fmla="*/ 1425 h 1497"/>
              <a:gd name="T60" fmla="*/ 24 w 2771"/>
              <a:gd name="T61" fmla="*/ 1437 h 1497"/>
              <a:gd name="T62" fmla="*/ 31 w 2771"/>
              <a:gd name="T63" fmla="*/ 1448 h 1497"/>
              <a:gd name="T64" fmla="*/ 41 w 2771"/>
              <a:gd name="T65" fmla="*/ 1457 h 1497"/>
              <a:gd name="T66" fmla="*/ 49 w 2771"/>
              <a:gd name="T67" fmla="*/ 1466 h 1497"/>
              <a:gd name="T68" fmla="*/ 60 w 2771"/>
              <a:gd name="T69" fmla="*/ 1474 h 1497"/>
              <a:gd name="T70" fmla="*/ 72 w 2771"/>
              <a:gd name="T71" fmla="*/ 1480 h 1497"/>
              <a:gd name="T72" fmla="*/ 84 w 2771"/>
              <a:gd name="T73" fmla="*/ 1487 h 1497"/>
              <a:gd name="T74" fmla="*/ 95 w 2771"/>
              <a:gd name="T75" fmla="*/ 1491 h 1497"/>
              <a:gd name="T76" fmla="*/ 109 w 2771"/>
              <a:gd name="T77" fmla="*/ 1495 h 1497"/>
              <a:gd name="T78" fmla="*/ 116 w 2771"/>
              <a:gd name="T79" fmla="*/ 1496 h 1497"/>
              <a:gd name="T80" fmla="*/ 122 w 2771"/>
              <a:gd name="T81" fmla="*/ 1496 h 1497"/>
              <a:gd name="T82" fmla="*/ 130 w 2771"/>
              <a:gd name="T83" fmla="*/ 1497 h 1497"/>
              <a:gd name="T84" fmla="*/ 136 w 2771"/>
              <a:gd name="T85" fmla="*/ 1497 h 1497"/>
              <a:gd name="T86" fmla="*/ 2771 w 2771"/>
              <a:gd name="T87" fmla="*/ 1497 h 1497"/>
              <a:gd name="T88" fmla="*/ 2771 w 2771"/>
              <a:gd name="T89" fmla="*/ 0 h 1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771" h="1497">
                <a:moveTo>
                  <a:pt x="2771" y="0"/>
                </a:moveTo>
                <a:lnTo>
                  <a:pt x="136" y="0"/>
                </a:lnTo>
                <a:lnTo>
                  <a:pt x="130" y="0"/>
                </a:lnTo>
                <a:lnTo>
                  <a:pt x="122" y="1"/>
                </a:lnTo>
                <a:lnTo>
                  <a:pt x="116" y="1"/>
                </a:lnTo>
                <a:lnTo>
                  <a:pt x="109" y="2"/>
                </a:lnTo>
                <a:lnTo>
                  <a:pt x="95" y="6"/>
                </a:lnTo>
                <a:lnTo>
                  <a:pt x="84" y="11"/>
                </a:lnTo>
                <a:lnTo>
                  <a:pt x="72" y="16"/>
                </a:lnTo>
                <a:lnTo>
                  <a:pt x="60" y="24"/>
                </a:lnTo>
                <a:lnTo>
                  <a:pt x="49" y="31"/>
                </a:lnTo>
                <a:lnTo>
                  <a:pt x="41" y="41"/>
                </a:lnTo>
                <a:lnTo>
                  <a:pt x="31" y="49"/>
                </a:lnTo>
                <a:lnTo>
                  <a:pt x="24" y="60"/>
                </a:lnTo>
                <a:lnTo>
                  <a:pt x="17" y="72"/>
                </a:lnTo>
                <a:lnTo>
                  <a:pt x="11" y="83"/>
                </a:lnTo>
                <a:lnTo>
                  <a:pt x="6" y="95"/>
                </a:lnTo>
                <a:lnTo>
                  <a:pt x="2" y="108"/>
                </a:lnTo>
                <a:lnTo>
                  <a:pt x="1" y="115"/>
                </a:lnTo>
                <a:lnTo>
                  <a:pt x="0" y="122"/>
                </a:lnTo>
                <a:lnTo>
                  <a:pt x="0" y="130"/>
                </a:lnTo>
                <a:lnTo>
                  <a:pt x="0" y="136"/>
                </a:lnTo>
                <a:lnTo>
                  <a:pt x="0" y="1361"/>
                </a:lnTo>
                <a:lnTo>
                  <a:pt x="0" y="1369"/>
                </a:lnTo>
                <a:lnTo>
                  <a:pt x="0" y="1375"/>
                </a:lnTo>
                <a:lnTo>
                  <a:pt x="1" y="1382"/>
                </a:lnTo>
                <a:lnTo>
                  <a:pt x="2" y="1388"/>
                </a:lnTo>
                <a:lnTo>
                  <a:pt x="6" y="1402"/>
                </a:lnTo>
                <a:lnTo>
                  <a:pt x="11" y="1414"/>
                </a:lnTo>
                <a:lnTo>
                  <a:pt x="17" y="1425"/>
                </a:lnTo>
                <a:lnTo>
                  <a:pt x="24" y="1437"/>
                </a:lnTo>
                <a:lnTo>
                  <a:pt x="31" y="1448"/>
                </a:lnTo>
                <a:lnTo>
                  <a:pt x="41" y="1457"/>
                </a:lnTo>
                <a:lnTo>
                  <a:pt x="49" y="1466"/>
                </a:lnTo>
                <a:lnTo>
                  <a:pt x="60" y="1474"/>
                </a:lnTo>
                <a:lnTo>
                  <a:pt x="72" y="1480"/>
                </a:lnTo>
                <a:lnTo>
                  <a:pt x="84" y="1487"/>
                </a:lnTo>
                <a:lnTo>
                  <a:pt x="95" y="1491"/>
                </a:lnTo>
                <a:lnTo>
                  <a:pt x="109" y="1495"/>
                </a:lnTo>
                <a:lnTo>
                  <a:pt x="116" y="1496"/>
                </a:lnTo>
                <a:lnTo>
                  <a:pt x="122" y="1496"/>
                </a:lnTo>
                <a:lnTo>
                  <a:pt x="130" y="1497"/>
                </a:lnTo>
                <a:lnTo>
                  <a:pt x="136" y="1497"/>
                </a:lnTo>
                <a:lnTo>
                  <a:pt x="2771" y="1497"/>
                </a:lnTo>
                <a:lnTo>
                  <a:pt x="277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86" name="Freeform 12"/>
          <p:cNvSpPr>
            <a:spLocks/>
          </p:cNvSpPr>
          <p:nvPr/>
        </p:nvSpPr>
        <p:spPr bwMode="auto">
          <a:xfrm>
            <a:off x="2576512" y="2200513"/>
            <a:ext cx="5395913" cy="719138"/>
          </a:xfrm>
          <a:custGeom>
            <a:avLst/>
            <a:gdLst>
              <a:gd name="T0" fmla="*/ 0 w 13597"/>
              <a:gd name="T1" fmla="*/ 0 h 1812"/>
              <a:gd name="T2" fmla="*/ 1495 w 13597"/>
              <a:gd name="T3" fmla="*/ 0 h 1812"/>
              <a:gd name="T4" fmla="*/ 11204 w 13597"/>
              <a:gd name="T5" fmla="*/ 0 h 1812"/>
              <a:gd name="T6" fmla="*/ 11698 w 13597"/>
              <a:gd name="T7" fmla="*/ 0 h 1812"/>
              <a:gd name="T8" fmla="*/ 13111 w 13597"/>
              <a:gd name="T9" fmla="*/ 0 h 1812"/>
              <a:gd name="T10" fmla="*/ 13597 w 13597"/>
              <a:gd name="T11" fmla="*/ 888 h 1812"/>
              <a:gd name="T12" fmla="*/ 13140 w 13597"/>
              <a:gd name="T13" fmla="*/ 1803 h 1812"/>
              <a:gd name="T14" fmla="*/ 11698 w 13597"/>
              <a:gd name="T15" fmla="*/ 1805 h 1812"/>
              <a:gd name="T16" fmla="*/ 11698 w 13597"/>
              <a:gd name="T17" fmla="*/ 1806 h 1812"/>
              <a:gd name="T18" fmla="*/ 1495 w 13597"/>
              <a:gd name="T19" fmla="*/ 1810 h 1812"/>
              <a:gd name="T20" fmla="*/ 0 w 13597"/>
              <a:gd name="T21" fmla="*/ 1812 h 1812"/>
              <a:gd name="T22" fmla="*/ 0 w 13597"/>
              <a:gd name="T23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97" h="1812">
                <a:moveTo>
                  <a:pt x="0" y="0"/>
                </a:moveTo>
                <a:lnTo>
                  <a:pt x="1495" y="0"/>
                </a:lnTo>
                <a:lnTo>
                  <a:pt x="11204" y="0"/>
                </a:lnTo>
                <a:lnTo>
                  <a:pt x="11698" y="0"/>
                </a:lnTo>
                <a:lnTo>
                  <a:pt x="13111" y="0"/>
                </a:lnTo>
                <a:lnTo>
                  <a:pt x="13597" y="888"/>
                </a:lnTo>
                <a:lnTo>
                  <a:pt x="13140" y="1803"/>
                </a:lnTo>
                <a:lnTo>
                  <a:pt x="11698" y="1805"/>
                </a:lnTo>
                <a:lnTo>
                  <a:pt x="11698" y="1806"/>
                </a:lnTo>
                <a:lnTo>
                  <a:pt x="1495" y="1810"/>
                </a:lnTo>
                <a:lnTo>
                  <a:pt x="0" y="181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1000">
                <a:schemeClr val="accent3"/>
              </a:gs>
              <a:gs pos="100000">
                <a:schemeClr val="accent3">
                  <a:lumMod val="75000"/>
                  <a:alpha val="82000"/>
                </a:schemeClr>
              </a:gs>
            </a:gsLst>
            <a:lin ang="108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87" name="Freeform 13"/>
          <p:cNvSpPr>
            <a:spLocks/>
          </p:cNvSpPr>
          <p:nvPr/>
        </p:nvSpPr>
        <p:spPr bwMode="auto">
          <a:xfrm>
            <a:off x="2271713" y="2200513"/>
            <a:ext cx="304800" cy="719138"/>
          </a:xfrm>
          <a:custGeom>
            <a:avLst/>
            <a:gdLst>
              <a:gd name="T0" fmla="*/ 768 w 768"/>
              <a:gd name="T1" fmla="*/ 1812 h 1812"/>
              <a:gd name="T2" fmla="*/ 768 w 768"/>
              <a:gd name="T3" fmla="*/ 0 h 1812"/>
              <a:gd name="T4" fmla="*/ 0 w 768"/>
              <a:gd name="T5" fmla="*/ 12 h 1812"/>
              <a:gd name="T6" fmla="*/ 0 w 768"/>
              <a:gd name="T7" fmla="*/ 1509 h 1812"/>
              <a:gd name="T8" fmla="*/ 768 w 768"/>
              <a:gd name="T9" fmla="*/ 1812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8" h="1812">
                <a:moveTo>
                  <a:pt x="768" y="1812"/>
                </a:moveTo>
                <a:lnTo>
                  <a:pt x="768" y="0"/>
                </a:lnTo>
                <a:lnTo>
                  <a:pt x="0" y="12"/>
                </a:lnTo>
                <a:lnTo>
                  <a:pt x="0" y="1509"/>
                </a:lnTo>
                <a:lnTo>
                  <a:pt x="768" y="1812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108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88" name="Freeform 14"/>
          <p:cNvSpPr>
            <a:spLocks/>
          </p:cNvSpPr>
          <p:nvPr/>
        </p:nvSpPr>
        <p:spPr bwMode="auto">
          <a:xfrm>
            <a:off x="1171575" y="2911316"/>
            <a:ext cx="1100138" cy="594122"/>
          </a:xfrm>
          <a:custGeom>
            <a:avLst/>
            <a:gdLst>
              <a:gd name="T0" fmla="*/ 2771 w 2771"/>
              <a:gd name="T1" fmla="*/ 0 h 1496"/>
              <a:gd name="T2" fmla="*/ 136 w 2771"/>
              <a:gd name="T3" fmla="*/ 0 h 1496"/>
              <a:gd name="T4" fmla="*/ 130 w 2771"/>
              <a:gd name="T5" fmla="*/ 0 h 1496"/>
              <a:gd name="T6" fmla="*/ 122 w 2771"/>
              <a:gd name="T7" fmla="*/ 0 h 1496"/>
              <a:gd name="T8" fmla="*/ 116 w 2771"/>
              <a:gd name="T9" fmla="*/ 1 h 1496"/>
              <a:gd name="T10" fmla="*/ 109 w 2771"/>
              <a:gd name="T11" fmla="*/ 2 h 1496"/>
              <a:gd name="T12" fmla="*/ 95 w 2771"/>
              <a:gd name="T13" fmla="*/ 5 h 1496"/>
              <a:gd name="T14" fmla="*/ 84 w 2771"/>
              <a:gd name="T15" fmla="*/ 11 h 1496"/>
              <a:gd name="T16" fmla="*/ 72 w 2771"/>
              <a:gd name="T17" fmla="*/ 16 h 1496"/>
              <a:gd name="T18" fmla="*/ 60 w 2771"/>
              <a:gd name="T19" fmla="*/ 22 h 1496"/>
              <a:gd name="T20" fmla="*/ 49 w 2771"/>
              <a:gd name="T21" fmla="*/ 30 h 1496"/>
              <a:gd name="T22" fmla="*/ 41 w 2771"/>
              <a:gd name="T23" fmla="*/ 40 h 1496"/>
              <a:gd name="T24" fmla="*/ 31 w 2771"/>
              <a:gd name="T25" fmla="*/ 48 h 1496"/>
              <a:gd name="T26" fmla="*/ 24 w 2771"/>
              <a:gd name="T27" fmla="*/ 60 h 1496"/>
              <a:gd name="T28" fmla="*/ 17 w 2771"/>
              <a:gd name="T29" fmla="*/ 71 h 1496"/>
              <a:gd name="T30" fmla="*/ 11 w 2771"/>
              <a:gd name="T31" fmla="*/ 82 h 1496"/>
              <a:gd name="T32" fmla="*/ 6 w 2771"/>
              <a:gd name="T33" fmla="*/ 94 h 1496"/>
              <a:gd name="T34" fmla="*/ 2 w 2771"/>
              <a:gd name="T35" fmla="*/ 107 h 1496"/>
              <a:gd name="T36" fmla="*/ 1 w 2771"/>
              <a:gd name="T37" fmla="*/ 113 h 1496"/>
              <a:gd name="T38" fmla="*/ 0 w 2771"/>
              <a:gd name="T39" fmla="*/ 122 h 1496"/>
              <a:gd name="T40" fmla="*/ 0 w 2771"/>
              <a:gd name="T41" fmla="*/ 128 h 1496"/>
              <a:gd name="T42" fmla="*/ 0 w 2771"/>
              <a:gd name="T43" fmla="*/ 135 h 1496"/>
              <a:gd name="T44" fmla="*/ 0 w 2771"/>
              <a:gd name="T45" fmla="*/ 1360 h 1496"/>
              <a:gd name="T46" fmla="*/ 0 w 2771"/>
              <a:gd name="T47" fmla="*/ 1368 h 1496"/>
              <a:gd name="T48" fmla="*/ 0 w 2771"/>
              <a:gd name="T49" fmla="*/ 1374 h 1496"/>
              <a:gd name="T50" fmla="*/ 1 w 2771"/>
              <a:gd name="T51" fmla="*/ 1380 h 1496"/>
              <a:gd name="T52" fmla="*/ 2 w 2771"/>
              <a:gd name="T53" fmla="*/ 1387 h 1496"/>
              <a:gd name="T54" fmla="*/ 6 w 2771"/>
              <a:gd name="T55" fmla="*/ 1401 h 1496"/>
              <a:gd name="T56" fmla="*/ 11 w 2771"/>
              <a:gd name="T57" fmla="*/ 1412 h 1496"/>
              <a:gd name="T58" fmla="*/ 17 w 2771"/>
              <a:gd name="T59" fmla="*/ 1425 h 1496"/>
              <a:gd name="T60" fmla="*/ 24 w 2771"/>
              <a:gd name="T61" fmla="*/ 1436 h 1496"/>
              <a:gd name="T62" fmla="*/ 31 w 2771"/>
              <a:gd name="T63" fmla="*/ 1447 h 1496"/>
              <a:gd name="T64" fmla="*/ 41 w 2771"/>
              <a:gd name="T65" fmla="*/ 1456 h 1496"/>
              <a:gd name="T66" fmla="*/ 49 w 2771"/>
              <a:gd name="T67" fmla="*/ 1465 h 1496"/>
              <a:gd name="T68" fmla="*/ 60 w 2771"/>
              <a:gd name="T69" fmla="*/ 1472 h 1496"/>
              <a:gd name="T70" fmla="*/ 72 w 2771"/>
              <a:gd name="T71" fmla="*/ 1480 h 1496"/>
              <a:gd name="T72" fmla="*/ 84 w 2771"/>
              <a:gd name="T73" fmla="*/ 1485 h 1496"/>
              <a:gd name="T74" fmla="*/ 95 w 2771"/>
              <a:gd name="T75" fmla="*/ 1491 h 1496"/>
              <a:gd name="T76" fmla="*/ 109 w 2771"/>
              <a:gd name="T77" fmla="*/ 1494 h 1496"/>
              <a:gd name="T78" fmla="*/ 116 w 2771"/>
              <a:gd name="T79" fmla="*/ 1495 h 1496"/>
              <a:gd name="T80" fmla="*/ 122 w 2771"/>
              <a:gd name="T81" fmla="*/ 1496 h 1496"/>
              <a:gd name="T82" fmla="*/ 130 w 2771"/>
              <a:gd name="T83" fmla="*/ 1496 h 1496"/>
              <a:gd name="T84" fmla="*/ 136 w 2771"/>
              <a:gd name="T85" fmla="*/ 1496 h 1496"/>
              <a:gd name="T86" fmla="*/ 2771 w 2771"/>
              <a:gd name="T87" fmla="*/ 1496 h 1496"/>
              <a:gd name="T88" fmla="*/ 2771 w 2771"/>
              <a:gd name="T89" fmla="*/ 0 h 1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771" h="1496">
                <a:moveTo>
                  <a:pt x="2771" y="0"/>
                </a:moveTo>
                <a:lnTo>
                  <a:pt x="136" y="0"/>
                </a:lnTo>
                <a:lnTo>
                  <a:pt x="130" y="0"/>
                </a:lnTo>
                <a:lnTo>
                  <a:pt x="122" y="0"/>
                </a:lnTo>
                <a:lnTo>
                  <a:pt x="116" y="1"/>
                </a:lnTo>
                <a:lnTo>
                  <a:pt x="109" y="2"/>
                </a:lnTo>
                <a:lnTo>
                  <a:pt x="95" y="5"/>
                </a:lnTo>
                <a:lnTo>
                  <a:pt x="84" y="11"/>
                </a:lnTo>
                <a:lnTo>
                  <a:pt x="72" y="16"/>
                </a:lnTo>
                <a:lnTo>
                  <a:pt x="60" y="22"/>
                </a:lnTo>
                <a:lnTo>
                  <a:pt x="49" y="30"/>
                </a:lnTo>
                <a:lnTo>
                  <a:pt x="41" y="40"/>
                </a:lnTo>
                <a:lnTo>
                  <a:pt x="31" y="48"/>
                </a:lnTo>
                <a:lnTo>
                  <a:pt x="24" y="60"/>
                </a:lnTo>
                <a:lnTo>
                  <a:pt x="17" y="71"/>
                </a:lnTo>
                <a:lnTo>
                  <a:pt x="11" y="82"/>
                </a:lnTo>
                <a:lnTo>
                  <a:pt x="6" y="94"/>
                </a:lnTo>
                <a:lnTo>
                  <a:pt x="2" y="107"/>
                </a:lnTo>
                <a:lnTo>
                  <a:pt x="1" y="113"/>
                </a:lnTo>
                <a:lnTo>
                  <a:pt x="0" y="122"/>
                </a:lnTo>
                <a:lnTo>
                  <a:pt x="0" y="128"/>
                </a:lnTo>
                <a:lnTo>
                  <a:pt x="0" y="135"/>
                </a:lnTo>
                <a:lnTo>
                  <a:pt x="0" y="1360"/>
                </a:lnTo>
                <a:lnTo>
                  <a:pt x="0" y="1368"/>
                </a:lnTo>
                <a:lnTo>
                  <a:pt x="0" y="1374"/>
                </a:lnTo>
                <a:lnTo>
                  <a:pt x="1" y="1380"/>
                </a:lnTo>
                <a:lnTo>
                  <a:pt x="2" y="1387"/>
                </a:lnTo>
                <a:lnTo>
                  <a:pt x="6" y="1401"/>
                </a:lnTo>
                <a:lnTo>
                  <a:pt x="11" y="1412"/>
                </a:lnTo>
                <a:lnTo>
                  <a:pt x="17" y="1425"/>
                </a:lnTo>
                <a:lnTo>
                  <a:pt x="24" y="1436"/>
                </a:lnTo>
                <a:lnTo>
                  <a:pt x="31" y="1447"/>
                </a:lnTo>
                <a:lnTo>
                  <a:pt x="41" y="1456"/>
                </a:lnTo>
                <a:lnTo>
                  <a:pt x="49" y="1465"/>
                </a:lnTo>
                <a:lnTo>
                  <a:pt x="60" y="1472"/>
                </a:lnTo>
                <a:lnTo>
                  <a:pt x="72" y="1480"/>
                </a:lnTo>
                <a:lnTo>
                  <a:pt x="84" y="1485"/>
                </a:lnTo>
                <a:lnTo>
                  <a:pt x="95" y="1491"/>
                </a:lnTo>
                <a:lnTo>
                  <a:pt x="109" y="1494"/>
                </a:lnTo>
                <a:lnTo>
                  <a:pt x="116" y="1495"/>
                </a:lnTo>
                <a:lnTo>
                  <a:pt x="122" y="1496"/>
                </a:lnTo>
                <a:lnTo>
                  <a:pt x="130" y="1496"/>
                </a:lnTo>
                <a:lnTo>
                  <a:pt x="136" y="1496"/>
                </a:lnTo>
                <a:lnTo>
                  <a:pt x="2771" y="1496"/>
                </a:lnTo>
                <a:lnTo>
                  <a:pt x="277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89" name="Freeform 15"/>
          <p:cNvSpPr>
            <a:spLocks/>
          </p:cNvSpPr>
          <p:nvPr/>
        </p:nvSpPr>
        <p:spPr bwMode="auto">
          <a:xfrm>
            <a:off x="2576512" y="3061335"/>
            <a:ext cx="5395913" cy="719138"/>
          </a:xfrm>
          <a:custGeom>
            <a:avLst/>
            <a:gdLst>
              <a:gd name="T0" fmla="*/ 0 w 13597"/>
              <a:gd name="T1" fmla="*/ 0 h 1812"/>
              <a:gd name="T2" fmla="*/ 1495 w 13597"/>
              <a:gd name="T3" fmla="*/ 0 h 1812"/>
              <a:gd name="T4" fmla="*/ 11204 w 13597"/>
              <a:gd name="T5" fmla="*/ 0 h 1812"/>
              <a:gd name="T6" fmla="*/ 11698 w 13597"/>
              <a:gd name="T7" fmla="*/ 0 h 1812"/>
              <a:gd name="T8" fmla="*/ 13111 w 13597"/>
              <a:gd name="T9" fmla="*/ 0 h 1812"/>
              <a:gd name="T10" fmla="*/ 13597 w 13597"/>
              <a:gd name="T11" fmla="*/ 888 h 1812"/>
              <a:gd name="T12" fmla="*/ 13140 w 13597"/>
              <a:gd name="T13" fmla="*/ 1802 h 1812"/>
              <a:gd name="T14" fmla="*/ 11698 w 13597"/>
              <a:gd name="T15" fmla="*/ 1804 h 1812"/>
              <a:gd name="T16" fmla="*/ 11698 w 13597"/>
              <a:gd name="T17" fmla="*/ 1805 h 1812"/>
              <a:gd name="T18" fmla="*/ 1495 w 13597"/>
              <a:gd name="T19" fmla="*/ 1810 h 1812"/>
              <a:gd name="T20" fmla="*/ 0 w 13597"/>
              <a:gd name="T21" fmla="*/ 1812 h 1812"/>
              <a:gd name="T22" fmla="*/ 0 w 13597"/>
              <a:gd name="T23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97" h="1812">
                <a:moveTo>
                  <a:pt x="0" y="0"/>
                </a:moveTo>
                <a:lnTo>
                  <a:pt x="1495" y="0"/>
                </a:lnTo>
                <a:lnTo>
                  <a:pt x="11204" y="0"/>
                </a:lnTo>
                <a:lnTo>
                  <a:pt x="11698" y="0"/>
                </a:lnTo>
                <a:lnTo>
                  <a:pt x="13111" y="0"/>
                </a:lnTo>
                <a:lnTo>
                  <a:pt x="13597" y="888"/>
                </a:lnTo>
                <a:lnTo>
                  <a:pt x="13140" y="1802"/>
                </a:lnTo>
                <a:lnTo>
                  <a:pt x="11698" y="1804"/>
                </a:lnTo>
                <a:lnTo>
                  <a:pt x="11698" y="1805"/>
                </a:lnTo>
                <a:lnTo>
                  <a:pt x="1495" y="1810"/>
                </a:lnTo>
                <a:lnTo>
                  <a:pt x="0" y="181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9000">
                <a:schemeClr val="accent3">
                  <a:lumMod val="80000"/>
                </a:schemeClr>
              </a:gs>
              <a:gs pos="100000">
                <a:schemeClr val="accent4">
                  <a:lumMod val="80000"/>
                  <a:lumOff val="20000"/>
                </a:schemeClr>
              </a:gs>
            </a:gsLst>
            <a:lin ang="108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90" name="Freeform 16"/>
          <p:cNvSpPr>
            <a:spLocks/>
          </p:cNvSpPr>
          <p:nvPr/>
        </p:nvSpPr>
        <p:spPr bwMode="auto">
          <a:xfrm>
            <a:off x="2270522" y="2911316"/>
            <a:ext cx="305991" cy="866775"/>
          </a:xfrm>
          <a:custGeom>
            <a:avLst/>
            <a:gdLst>
              <a:gd name="T0" fmla="*/ 769 w 769"/>
              <a:gd name="T1" fmla="*/ 2183 h 2183"/>
              <a:gd name="T2" fmla="*/ 769 w 769"/>
              <a:gd name="T3" fmla="*/ 376 h 2183"/>
              <a:gd name="T4" fmla="*/ 1 w 769"/>
              <a:gd name="T5" fmla="*/ 0 h 2183"/>
              <a:gd name="T6" fmla="*/ 1 w 769"/>
              <a:gd name="T7" fmla="*/ 1496 h 2183"/>
              <a:gd name="T8" fmla="*/ 0 w 769"/>
              <a:gd name="T9" fmla="*/ 1496 h 2183"/>
              <a:gd name="T10" fmla="*/ 769 w 769"/>
              <a:gd name="T11" fmla="*/ 2183 h 2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9" h="2183">
                <a:moveTo>
                  <a:pt x="769" y="2183"/>
                </a:moveTo>
                <a:lnTo>
                  <a:pt x="769" y="376"/>
                </a:lnTo>
                <a:lnTo>
                  <a:pt x="1" y="0"/>
                </a:lnTo>
                <a:lnTo>
                  <a:pt x="1" y="1496"/>
                </a:lnTo>
                <a:lnTo>
                  <a:pt x="0" y="1496"/>
                </a:lnTo>
                <a:lnTo>
                  <a:pt x="769" y="2183"/>
                </a:lnTo>
                <a:close/>
              </a:path>
            </a:pathLst>
          </a:custGeom>
          <a:gradFill>
            <a:gsLst>
              <a:gs pos="0">
                <a:schemeClr val="accent4">
                  <a:lumMod val="50000"/>
                </a:schemeClr>
              </a:gs>
              <a:gs pos="100000">
                <a:schemeClr val="accent4">
                  <a:lumMod val="90000"/>
                  <a:lumOff val="10000"/>
                </a:schemeClr>
              </a:gs>
            </a:gsLst>
            <a:lin ang="108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91" name="Freeform 17"/>
          <p:cNvSpPr>
            <a:spLocks/>
          </p:cNvSpPr>
          <p:nvPr/>
        </p:nvSpPr>
        <p:spPr bwMode="auto">
          <a:xfrm>
            <a:off x="1171575" y="3684031"/>
            <a:ext cx="1100138" cy="594122"/>
          </a:xfrm>
          <a:custGeom>
            <a:avLst/>
            <a:gdLst>
              <a:gd name="T0" fmla="*/ 2771 w 2771"/>
              <a:gd name="T1" fmla="*/ 0 h 1496"/>
              <a:gd name="T2" fmla="*/ 136 w 2771"/>
              <a:gd name="T3" fmla="*/ 0 h 1496"/>
              <a:gd name="T4" fmla="*/ 130 w 2771"/>
              <a:gd name="T5" fmla="*/ 0 h 1496"/>
              <a:gd name="T6" fmla="*/ 122 w 2771"/>
              <a:gd name="T7" fmla="*/ 0 h 1496"/>
              <a:gd name="T8" fmla="*/ 116 w 2771"/>
              <a:gd name="T9" fmla="*/ 1 h 1496"/>
              <a:gd name="T10" fmla="*/ 109 w 2771"/>
              <a:gd name="T11" fmla="*/ 2 h 1496"/>
              <a:gd name="T12" fmla="*/ 95 w 2771"/>
              <a:gd name="T13" fmla="*/ 5 h 1496"/>
              <a:gd name="T14" fmla="*/ 84 w 2771"/>
              <a:gd name="T15" fmla="*/ 11 h 1496"/>
              <a:gd name="T16" fmla="*/ 72 w 2771"/>
              <a:gd name="T17" fmla="*/ 16 h 1496"/>
              <a:gd name="T18" fmla="*/ 60 w 2771"/>
              <a:gd name="T19" fmla="*/ 22 h 1496"/>
              <a:gd name="T20" fmla="*/ 49 w 2771"/>
              <a:gd name="T21" fmla="*/ 30 h 1496"/>
              <a:gd name="T22" fmla="*/ 41 w 2771"/>
              <a:gd name="T23" fmla="*/ 39 h 1496"/>
              <a:gd name="T24" fmla="*/ 31 w 2771"/>
              <a:gd name="T25" fmla="*/ 48 h 1496"/>
              <a:gd name="T26" fmla="*/ 24 w 2771"/>
              <a:gd name="T27" fmla="*/ 60 h 1496"/>
              <a:gd name="T28" fmla="*/ 17 w 2771"/>
              <a:gd name="T29" fmla="*/ 71 h 1496"/>
              <a:gd name="T30" fmla="*/ 11 w 2771"/>
              <a:gd name="T31" fmla="*/ 82 h 1496"/>
              <a:gd name="T32" fmla="*/ 6 w 2771"/>
              <a:gd name="T33" fmla="*/ 94 h 1496"/>
              <a:gd name="T34" fmla="*/ 2 w 2771"/>
              <a:gd name="T35" fmla="*/ 107 h 1496"/>
              <a:gd name="T36" fmla="*/ 1 w 2771"/>
              <a:gd name="T37" fmla="*/ 113 h 1496"/>
              <a:gd name="T38" fmla="*/ 0 w 2771"/>
              <a:gd name="T39" fmla="*/ 122 h 1496"/>
              <a:gd name="T40" fmla="*/ 0 w 2771"/>
              <a:gd name="T41" fmla="*/ 128 h 1496"/>
              <a:gd name="T42" fmla="*/ 0 w 2771"/>
              <a:gd name="T43" fmla="*/ 135 h 1496"/>
              <a:gd name="T44" fmla="*/ 0 w 2771"/>
              <a:gd name="T45" fmla="*/ 1360 h 1496"/>
              <a:gd name="T46" fmla="*/ 0 w 2771"/>
              <a:gd name="T47" fmla="*/ 1367 h 1496"/>
              <a:gd name="T48" fmla="*/ 0 w 2771"/>
              <a:gd name="T49" fmla="*/ 1374 h 1496"/>
              <a:gd name="T50" fmla="*/ 1 w 2771"/>
              <a:gd name="T51" fmla="*/ 1380 h 1496"/>
              <a:gd name="T52" fmla="*/ 2 w 2771"/>
              <a:gd name="T53" fmla="*/ 1387 h 1496"/>
              <a:gd name="T54" fmla="*/ 6 w 2771"/>
              <a:gd name="T55" fmla="*/ 1401 h 1496"/>
              <a:gd name="T56" fmla="*/ 11 w 2771"/>
              <a:gd name="T57" fmla="*/ 1412 h 1496"/>
              <a:gd name="T58" fmla="*/ 17 w 2771"/>
              <a:gd name="T59" fmla="*/ 1425 h 1496"/>
              <a:gd name="T60" fmla="*/ 24 w 2771"/>
              <a:gd name="T61" fmla="*/ 1436 h 1496"/>
              <a:gd name="T62" fmla="*/ 31 w 2771"/>
              <a:gd name="T63" fmla="*/ 1447 h 1496"/>
              <a:gd name="T64" fmla="*/ 41 w 2771"/>
              <a:gd name="T65" fmla="*/ 1456 h 1496"/>
              <a:gd name="T66" fmla="*/ 49 w 2771"/>
              <a:gd name="T67" fmla="*/ 1465 h 1496"/>
              <a:gd name="T68" fmla="*/ 60 w 2771"/>
              <a:gd name="T69" fmla="*/ 1472 h 1496"/>
              <a:gd name="T70" fmla="*/ 72 w 2771"/>
              <a:gd name="T71" fmla="*/ 1480 h 1496"/>
              <a:gd name="T72" fmla="*/ 84 w 2771"/>
              <a:gd name="T73" fmla="*/ 1485 h 1496"/>
              <a:gd name="T74" fmla="*/ 95 w 2771"/>
              <a:gd name="T75" fmla="*/ 1491 h 1496"/>
              <a:gd name="T76" fmla="*/ 109 w 2771"/>
              <a:gd name="T77" fmla="*/ 1494 h 1496"/>
              <a:gd name="T78" fmla="*/ 116 w 2771"/>
              <a:gd name="T79" fmla="*/ 1495 h 1496"/>
              <a:gd name="T80" fmla="*/ 122 w 2771"/>
              <a:gd name="T81" fmla="*/ 1496 h 1496"/>
              <a:gd name="T82" fmla="*/ 130 w 2771"/>
              <a:gd name="T83" fmla="*/ 1496 h 1496"/>
              <a:gd name="T84" fmla="*/ 136 w 2771"/>
              <a:gd name="T85" fmla="*/ 1496 h 1496"/>
              <a:gd name="T86" fmla="*/ 2771 w 2771"/>
              <a:gd name="T87" fmla="*/ 1496 h 1496"/>
              <a:gd name="T88" fmla="*/ 2771 w 2771"/>
              <a:gd name="T89" fmla="*/ 0 h 1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771" h="1496">
                <a:moveTo>
                  <a:pt x="2771" y="0"/>
                </a:moveTo>
                <a:lnTo>
                  <a:pt x="136" y="0"/>
                </a:lnTo>
                <a:lnTo>
                  <a:pt x="130" y="0"/>
                </a:lnTo>
                <a:lnTo>
                  <a:pt x="122" y="0"/>
                </a:lnTo>
                <a:lnTo>
                  <a:pt x="116" y="1"/>
                </a:lnTo>
                <a:lnTo>
                  <a:pt x="109" y="2"/>
                </a:lnTo>
                <a:lnTo>
                  <a:pt x="95" y="5"/>
                </a:lnTo>
                <a:lnTo>
                  <a:pt x="84" y="11"/>
                </a:lnTo>
                <a:lnTo>
                  <a:pt x="72" y="16"/>
                </a:lnTo>
                <a:lnTo>
                  <a:pt x="60" y="22"/>
                </a:lnTo>
                <a:lnTo>
                  <a:pt x="49" y="30"/>
                </a:lnTo>
                <a:lnTo>
                  <a:pt x="41" y="39"/>
                </a:lnTo>
                <a:lnTo>
                  <a:pt x="31" y="48"/>
                </a:lnTo>
                <a:lnTo>
                  <a:pt x="24" y="60"/>
                </a:lnTo>
                <a:lnTo>
                  <a:pt x="17" y="71"/>
                </a:lnTo>
                <a:lnTo>
                  <a:pt x="11" y="82"/>
                </a:lnTo>
                <a:lnTo>
                  <a:pt x="6" y="94"/>
                </a:lnTo>
                <a:lnTo>
                  <a:pt x="2" y="107"/>
                </a:lnTo>
                <a:lnTo>
                  <a:pt x="1" y="113"/>
                </a:lnTo>
                <a:lnTo>
                  <a:pt x="0" y="122"/>
                </a:lnTo>
                <a:lnTo>
                  <a:pt x="0" y="128"/>
                </a:lnTo>
                <a:lnTo>
                  <a:pt x="0" y="135"/>
                </a:lnTo>
                <a:lnTo>
                  <a:pt x="0" y="1360"/>
                </a:lnTo>
                <a:lnTo>
                  <a:pt x="0" y="1367"/>
                </a:lnTo>
                <a:lnTo>
                  <a:pt x="0" y="1374"/>
                </a:lnTo>
                <a:lnTo>
                  <a:pt x="1" y="1380"/>
                </a:lnTo>
                <a:lnTo>
                  <a:pt x="2" y="1387"/>
                </a:lnTo>
                <a:lnTo>
                  <a:pt x="6" y="1401"/>
                </a:lnTo>
                <a:lnTo>
                  <a:pt x="11" y="1412"/>
                </a:lnTo>
                <a:lnTo>
                  <a:pt x="17" y="1425"/>
                </a:lnTo>
                <a:lnTo>
                  <a:pt x="24" y="1436"/>
                </a:lnTo>
                <a:lnTo>
                  <a:pt x="31" y="1447"/>
                </a:lnTo>
                <a:lnTo>
                  <a:pt x="41" y="1456"/>
                </a:lnTo>
                <a:lnTo>
                  <a:pt x="49" y="1465"/>
                </a:lnTo>
                <a:lnTo>
                  <a:pt x="60" y="1472"/>
                </a:lnTo>
                <a:lnTo>
                  <a:pt x="72" y="1480"/>
                </a:lnTo>
                <a:lnTo>
                  <a:pt x="84" y="1485"/>
                </a:lnTo>
                <a:lnTo>
                  <a:pt x="95" y="1491"/>
                </a:lnTo>
                <a:lnTo>
                  <a:pt x="109" y="1494"/>
                </a:lnTo>
                <a:lnTo>
                  <a:pt x="116" y="1495"/>
                </a:lnTo>
                <a:lnTo>
                  <a:pt x="122" y="1496"/>
                </a:lnTo>
                <a:lnTo>
                  <a:pt x="130" y="1496"/>
                </a:lnTo>
                <a:lnTo>
                  <a:pt x="136" y="1496"/>
                </a:lnTo>
                <a:lnTo>
                  <a:pt x="2771" y="1496"/>
                </a:lnTo>
                <a:lnTo>
                  <a:pt x="277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92" name="Freeform 18"/>
          <p:cNvSpPr>
            <a:spLocks/>
          </p:cNvSpPr>
          <p:nvPr/>
        </p:nvSpPr>
        <p:spPr bwMode="auto">
          <a:xfrm>
            <a:off x="2576512" y="3960256"/>
            <a:ext cx="5395913" cy="719138"/>
          </a:xfrm>
          <a:custGeom>
            <a:avLst/>
            <a:gdLst>
              <a:gd name="T0" fmla="*/ 0 w 13597"/>
              <a:gd name="T1" fmla="*/ 0 h 1812"/>
              <a:gd name="T2" fmla="*/ 1495 w 13597"/>
              <a:gd name="T3" fmla="*/ 0 h 1812"/>
              <a:gd name="T4" fmla="*/ 11204 w 13597"/>
              <a:gd name="T5" fmla="*/ 0 h 1812"/>
              <a:gd name="T6" fmla="*/ 11698 w 13597"/>
              <a:gd name="T7" fmla="*/ 0 h 1812"/>
              <a:gd name="T8" fmla="*/ 13111 w 13597"/>
              <a:gd name="T9" fmla="*/ 0 h 1812"/>
              <a:gd name="T10" fmla="*/ 13597 w 13597"/>
              <a:gd name="T11" fmla="*/ 888 h 1812"/>
              <a:gd name="T12" fmla="*/ 13140 w 13597"/>
              <a:gd name="T13" fmla="*/ 1802 h 1812"/>
              <a:gd name="T14" fmla="*/ 11698 w 13597"/>
              <a:gd name="T15" fmla="*/ 1805 h 1812"/>
              <a:gd name="T16" fmla="*/ 11698 w 13597"/>
              <a:gd name="T17" fmla="*/ 1806 h 1812"/>
              <a:gd name="T18" fmla="*/ 1495 w 13597"/>
              <a:gd name="T19" fmla="*/ 1810 h 1812"/>
              <a:gd name="T20" fmla="*/ 0 w 13597"/>
              <a:gd name="T21" fmla="*/ 1812 h 1812"/>
              <a:gd name="T22" fmla="*/ 0 w 13597"/>
              <a:gd name="T23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97" h="1812">
                <a:moveTo>
                  <a:pt x="0" y="0"/>
                </a:moveTo>
                <a:lnTo>
                  <a:pt x="1495" y="0"/>
                </a:lnTo>
                <a:lnTo>
                  <a:pt x="11204" y="0"/>
                </a:lnTo>
                <a:lnTo>
                  <a:pt x="11698" y="0"/>
                </a:lnTo>
                <a:lnTo>
                  <a:pt x="13111" y="0"/>
                </a:lnTo>
                <a:lnTo>
                  <a:pt x="13597" y="888"/>
                </a:lnTo>
                <a:lnTo>
                  <a:pt x="13140" y="1802"/>
                </a:lnTo>
                <a:lnTo>
                  <a:pt x="11698" y="1805"/>
                </a:lnTo>
                <a:lnTo>
                  <a:pt x="11698" y="1806"/>
                </a:lnTo>
                <a:lnTo>
                  <a:pt x="1495" y="1810"/>
                </a:lnTo>
                <a:lnTo>
                  <a:pt x="0" y="181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93" name="Freeform 19"/>
          <p:cNvSpPr>
            <a:spLocks/>
          </p:cNvSpPr>
          <p:nvPr/>
        </p:nvSpPr>
        <p:spPr bwMode="auto">
          <a:xfrm>
            <a:off x="2270522" y="3684031"/>
            <a:ext cx="305991" cy="995363"/>
          </a:xfrm>
          <a:custGeom>
            <a:avLst/>
            <a:gdLst>
              <a:gd name="T0" fmla="*/ 769 w 769"/>
              <a:gd name="T1" fmla="*/ 2508 h 2508"/>
              <a:gd name="T2" fmla="*/ 769 w 769"/>
              <a:gd name="T3" fmla="*/ 696 h 2508"/>
              <a:gd name="T4" fmla="*/ 1 w 769"/>
              <a:gd name="T5" fmla="*/ 0 h 2508"/>
              <a:gd name="T6" fmla="*/ 1 w 769"/>
              <a:gd name="T7" fmla="*/ 1496 h 2508"/>
              <a:gd name="T8" fmla="*/ 0 w 769"/>
              <a:gd name="T9" fmla="*/ 1496 h 2508"/>
              <a:gd name="T10" fmla="*/ 769 w 769"/>
              <a:gd name="T11" fmla="*/ 2508 h 2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9" h="2508">
                <a:moveTo>
                  <a:pt x="769" y="2508"/>
                </a:moveTo>
                <a:lnTo>
                  <a:pt x="769" y="696"/>
                </a:lnTo>
                <a:lnTo>
                  <a:pt x="1" y="0"/>
                </a:lnTo>
                <a:lnTo>
                  <a:pt x="1" y="1496"/>
                </a:lnTo>
                <a:lnTo>
                  <a:pt x="0" y="1496"/>
                </a:lnTo>
                <a:lnTo>
                  <a:pt x="769" y="2508"/>
                </a:lnTo>
                <a:close/>
              </a:path>
            </a:pathLst>
          </a:custGeom>
          <a:gradFill>
            <a:gsLst>
              <a:gs pos="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61B841-5CF6-492E-9C24-9AD6C26AACDF}"/>
              </a:ext>
            </a:extLst>
          </p:cNvPr>
          <p:cNvSpPr txBox="1"/>
          <p:nvPr/>
        </p:nvSpPr>
        <p:spPr>
          <a:xfrm>
            <a:off x="2687240" y="812647"/>
            <a:ext cx="44223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900" kern="0" dirty="0">
                <a:solidFill>
                  <a:schemeClr val="bg1"/>
                </a:solidFill>
                <a:cs typeface="Arial" pitchFamily="34" charset="0"/>
              </a:rPr>
              <a:t>Graphical editor</a:t>
            </a:r>
          </a:p>
          <a:p>
            <a:pPr algn="just"/>
            <a:r>
              <a:rPr lang="en-US" sz="900" kern="0" dirty="0">
                <a:solidFill>
                  <a:schemeClr val="bg1"/>
                </a:solidFill>
                <a:cs typeface="Arial" pitchFamily="34" charset="0"/>
              </a:rPr>
              <a:t>Orchestrate APIs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F61B841-5CF6-492E-9C24-9AD6C26AACDF}"/>
              </a:ext>
            </a:extLst>
          </p:cNvPr>
          <p:cNvSpPr txBox="1"/>
          <p:nvPr/>
        </p:nvSpPr>
        <p:spPr>
          <a:xfrm>
            <a:off x="2687240" y="589612"/>
            <a:ext cx="442232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kern="0" dirty="0">
                <a:solidFill>
                  <a:schemeClr val="bg1"/>
                </a:solidFill>
                <a:cs typeface="Arial" pitchFamily="34" charset="0"/>
              </a:rPr>
              <a:t>Create API Flow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7254727" y="647597"/>
            <a:ext cx="436569" cy="3840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cs typeface="Arial" panose="020B0604020202020204" pitchFamily="34" charset="0"/>
              </a:rPr>
              <a:t>1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7254727" y="1521516"/>
            <a:ext cx="436569" cy="3840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cs typeface="Arial" panose="020B0604020202020204" pitchFamily="34" charset="0"/>
              </a:rPr>
              <a:t>2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7254727" y="2368050"/>
            <a:ext cx="436569" cy="3840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cs typeface="Arial" panose="020B0604020202020204" pitchFamily="34" charset="0"/>
              </a:rPr>
              <a:t>3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7254727" y="3228872"/>
            <a:ext cx="436569" cy="3840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cs typeface="Arial" panose="020B0604020202020204" pitchFamily="34" charset="0"/>
              </a:rPr>
              <a:t>4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7254727" y="4127794"/>
            <a:ext cx="436569" cy="3840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cs typeface="Arial" panose="020B0604020202020204" pitchFamily="34" charset="0"/>
              </a:rPr>
              <a:t>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8C6A7F4-40A0-4E49-B684-2ECCE6E39295}"/>
              </a:ext>
            </a:extLst>
          </p:cNvPr>
          <p:cNvSpPr txBox="1"/>
          <p:nvPr/>
        </p:nvSpPr>
        <p:spPr>
          <a:xfrm>
            <a:off x="2687240" y="1646515"/>
            <a:ext cx="442232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900" kern="0" dirty="0">
                <a:solidFill>
                  <a:schemeClr val="bg1"/>
                </a:solidFill>
                <a:cs typeface="Arial" pitchFamily="34" charset="0"/>
              </a:rPr>
              <a:t>Auto generate result file</a:t>
            </a:r>
          </a:p>
          <a:p>
            <a:pPr algn="just"/>
            <a:r>
              <a:rPr lang="en-US" sz="900" kern="0" dirty="0">
                <a:solidFill>
                  <a:schemeClr val="bg1"/>
                </a:solidFill>
                <a:cs typeface="Arial" pitchFamily="34" charset="0"/>
              </a:rPr>
              <a:t>Use regex</a:t>
            </a:r>
          </a:p>
          <a:p>
            <a:pPr algn="just"/>
            <a:r>
              <a:rPr lang="en-US" sz="900" kern="0" dirty="0">
                <a:solidFill>
                  <a:schemeClr val="bg1"/>
                </a:solidFill>
                <a:cs typeface="Arial" pitchFamily="34" charset="0"/>
              </a:rPr>
              <a:t>Reference previous results in a downstream step </a:t>
            </a:r>
          </a:p>
          <a:p>
            <a:pPr algn="just"/>
            <a:r>
              <a:rPr lang="en-US" sz="900" kern="0" dirty="0">
                <a:solidFill>
                  <a:schemeClr val="bg1"/>
                </a:solidFill>
                <a:cs typeface="Arial" pitchFamily="34" charset="0"/>
              </a:rPr>
              <a:t>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7EB2779-4CBA-4B3F-9C4F-859750E75295}"/>
              </a:ext>
            </a:extLst>
          </p:cNvPr>
          <p:cNvSpPr txBox="1"/>
          <p:nvPr/>
        </p:nvSpPr>
        <p:spPr>
          <a:xfrm>
            <a:off x="2687240" y="1463531"/>
            <a:ext cx="442232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kern="0" dirty="0">
                <a:solidFill>
                  <a:schemeClr val="bg1"/>
                </a:solidFill>
                <a:cs typeface="Arial" pitchFamily="34" charset="0"/>
              </a:rPr>
              <a:t>Generate expected file &amp; parameterize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1AB93F6-E47B-4C9D-8970-3AE6867E4570}"/>
              </a:ext>
            </a:extLst>
          </p:cNvPr>
          <p:cNvSpPr txBox="1"/>
          <p:nvPr/>
        </p:nvSpPr>
        <p:spPr>
          <a:xfrm>
            <a:off x="2687240" y="2533100"/>
            <a:ext cx="44223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900" kern="0" dirty="0">
                <a:solidFill>
                  <a:schemeClr val="bg1"/>
                </a:solidFill>
                <a:cs typeface="Arial" pitchFamily="34" charset="0"/>
              </a:rPr>
              <a:t>Single API </a:t>
            </a:r>
          </a:p>
          <a:p>
            <a:pPr algn="just"/>
            <a:r>
              <a:rPr lang="en-US" sz="900" kern="0" dirty="0">
                <a:solidFill>
                  <a:schemeClr val="bg1"/>
                </a:solidFill>
                <a:cs typeface="Arial" pitchFamily="34" charset="0"/>
              </a:rPr>
              <a:t>Multiple APIs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41BDD4A-764D-4C7B-AB93-304E487E0405}"/>
              </a:ext>
            </a:extLst>
          </p:cNvPr>
          <p:cNvSpPr txBox="1"/>
          <p:nvPr/>
        </p:nvSpPr>
        <p:spPr>
          <a:xfrm>
            <a:off x="2687240" y="2310065"/>
            <a:ext cx="442232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kern="0" dirty="0">
                <a:solidFill>
                  <a:schemeClr val="bg1"/>
                </a:solidFill>
                <a:cs typeface="Arial" pitchFamily="34" charset="0"/>
              </a:rPr>
              <a:t>Run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EDC6684-E0D9-4BAA-923F-13CC4FB13F14}"/>
              </a:ext>
            </a:extLst>
          </p:cNvPr>
          <p:cNvSpPr txBox="1"/>
          <p:nvPr/>
        </p:nvSpPr>
        <p:spPr>
          <a:xfrm>
            <a:off x="2687240" y="3393922"/>
            <a:ext cx="4422322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900" kern="0" dirty="0">
                <a:solidFill>
                  <a:schemeClr val="bg1"/>
                </a:solidFill>
                <a:cs typeface="Arial" pitchFamily="34" charset="0"/>
              </a:rPr>
              <a:t>Graphical side by side diff editor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B4EE655-4E28-4219-95E3-AADD6FE68635}"/>
              </a:ext>
            </a:extLst>
          </p:cNvPr>
          <p:cNvSpPr txBox="1"/>
          <p:nvPr/>
        </p:nvSpPr>
        <p:spPr>
          <a:xfrm>
            <a:off x="2687240" y="3170887"/>
            <a:ext cx="442232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rPr>
              <a:t>Compare Results</a:t>
            </a:r>
            <a:endParaRPr lang="en-US" sz="1200" kern="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6D06648-C20E-4EA2-8A5E-7529FBCADD45}"/>
              </a:ext>
            </a:extLst>
          </p:cNvPr>
          <p:cNvSpPr txBox="1"/>
          <p:nvPr/>
        </p:nvSpPr>
        <p:spPr>
          <a:xfrm>
            <a:off x="2687240" y="4292844"/>
            <a:ext cx="4422322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900" kern="0" dirty="0">
                <a:solidFill>
                  <a:schemeClr val="bg1"/>
                </a:solidFill>
                <a:cs typeface="Arial" pitchFamily="34" charset="0"/>
              </a:rPr>
              <a:t>Execute test cases during build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B42C13E-46E9-421C-A454-BAA04140CC36}"/>
              </a:ext>
            </a:extLst>
          </p:cNvPr>
          <p:cNvSpPr txBox="1"/>
          <p:nvPr/>
        </p:nvSpPr>
        <p:spPr>
          <a:xfrm>
            <a:off x="2687240" y="4069809"/>
            <a:ext cx="442232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kern="0" dirty="0">
                <a:solidFill>
                  <a:schemeClr val="bg1"/>
                </a:solidFill>
                <a:cs typeface="Arial" pitchFamily="34" charset="0"/>
              </a:rPr>
              <a:t>Integrate with CI/CD</a:t>
            </a:r>
          </a:p>
        </p:txBody>
      </p:sp>
      <p:pic>
        <p:nvPicPr>
          <p:cNvPr id="14" name="Graphic 13" descr="Clipboard with solid fill">
            <a:extLst>
              <a:ext uri="{FF2B5EF4-FFF2-40B4-BE49-F238E27FC236}">
                <a16:creationId xmlns:a16="http://schemas.microsoft.com/office/drawing/2014/main" id="{5125AE7B-82DD-A049-ACE5-AF0A2C6AE1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08850" y="1510994"/>
            <a:ext cx="457200" cy="457200"/>
          </a:xfrm>
          <a:prstGeom prst="rect">
            <a:avLst/>
          </a:prstGeom>
        </p:spPr>
      </p:pic>
      <p:pic>
        <p:nvPicPr>
          <p:cNvPr id="16" name="Graphic 15" descr="Workflow with solid fill">
            <a:extLst>
              <a:ext uri="{FF2B5EF4-FFF2-40B4-BE49-F238E27FC236}">
                <a16:creationId xmlns:a16="http://schemas.microsoft.com/office/drawing/2014/main" id="{E2E09CB7-3ECC-F640-8612-FEEE242915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15817" y="809612"/>
            <a:ext cx="457200" cy="457200"/>
          </a:xfrm>
          <a:prstGeom prst="rect">
            <a:avLst/>
          </a:prstGeom>
        </p:spPr>
      </p:pic>
      <p:sp>
        <p:nvSpPr>
          <p:cNvPr id="83" name="Freeform 29">
            <a:extLst>
              <a:ext uri="{FF2B5EF4-FFF2-40B4-BE49-F238E27FC236}">
                <a16:creationId xmlns:a16="http://schemas.microsoft.com/office/drawing/2014/main" id="{13E5B1FE-CDE5-1848-9974-DC40AE64AE79}"/>
              </a:ext>
            </a:extLst>
          </p:cNvPr>
          <p:cNvSpPr>
            <a:spLocks noEditPoints="1"/>
          </p:cNvSpPr>
          <p:nvPr/>
        </p:nvSpPr>
        <p:spPr bwMode="auto">
          <a:xfrm>
            <a:off x="1415817" y="3749108"/>
            <a:ext cx="457200" cy="457200"/>
          </a:xfrm>
          <a:custGeom>
            <a:avLst/>
            <a:gdLst>
              <a:gd name="T0" fmla="*/ 550 w 1180"/>
              <a:gd name="T1" fmla="*/ 370 h 1225"/>
              <a:gd name="T2" fmla="*/ 477 w 1180"/>
              <a:gd name="T3" fmla="*/ 392 h 1225"/>
              <a:gd name="T4" fmla="*/ 419 w 1180"/>
              <a:gd name="T5" fmla="*/ 435 h 1225"/>
              <a:gd name="T6" fmla="*/ 378 w 1180"/>
              <a:gd name="T7" fmla="*/ 495 h 1225"/>
              <a:gd name="T8" fmla="*/ 357 w 1180"/>
              <a:gd name="T9" fmla="*/ 570 h 1225"/>
              <a:gd name="T10" fmla="*/ 357 w 1180"/>
              <a:gd name="T11" fmla="*/ 655 h 1225"/>
              <a:gd name="T12" fmla="*/ 378 w 1180"/>
              <a:gd name="T13" fmla="*/ 730 h 1225"/>
              <a:gd name="T14" fmla="*/ 419 w 1180"/>
              <a:gd name="T15" fmla="*/ 790 h 1225"/>
              <a:gd name="T16" fmla="*/ 477 w 1180"/>
              <a:gd name="T17" fmla="*/ 833 h 1225"/>
              <a:gd name="T18" fmla="*/ 550 w 1180"/>
              <a:gd name="T19" fmla="*/ 855 h 1225"/>
              <a:gd name="T20" fmla="*/ 632 w 1180"/>
              <a:gd name="T21" fmla="*/ 855 h 1225"/>
              <a:gd name="T22" fmla="*/ 703 w 1180"/>
              <a:gd name="T23" fmla="*/ 833 h 1225"/>
              <a:gd name="T24" fmla="*/ 762 w 1180"/>
              <a:gd name="T25" fmla="*/ 790 h 1225"/>
              <a:gd name="T26" fmla="*/ 802 w 1180"/>
              <a:gd name="T27" fmla="*/ 730 h 1225"/>
              <a:gd name="T28" fmla="*/ 824 w 1180"/>
              <a:gd name="T29" fmla="*/ 655 h 1225"/>
              <a:gd name="T30" fmla="*/ 824 w 1180"/>
              <a:gd name="T31" fmla="*/ 570 h 1225"/>
              <a:gd name="T32" fmla="*/ 802 w 1180"/>
              <a:gd name="T33" fmla="*/ 495 h 1225"/>
              <a:gd name="T34" fmla="*/ 762 w 1180"/>
              <a:gd name="T35" fmla="*/ 435 h 1225"/>
              <a:gd name="T36" fmla="*/ 703 w 1180"/>
              <a:gd name="T37" fmla="*/ 392 h 1225"/>
              <a:gd name="T38" fmla="*/ 632 w 1180"/>
              <a:gd name="T39" fmla="*/ 370 h 1225"/>
              <a:gd name="T40" fmla="*/ 472 w 1180"/>
              <a:gd name="T41" fmla="*/ 0 h 1225"/>
              <a:gd name="T42" fmla="*/ 708 w 1180"/>
              <a:gd name="T43" fmla="*/ 147 h 1225"/>
              <a:gd name="T44" fmla="*/ 750 w 1180"/>
              <a:gd name="T45" fmla="*/ 154 h 1225"/>
              <a:gd name="T46" fmla="*/ 786 w 1180"/>
              <a:gd name="T47" fmla="*/ 173 h 1225"/>
              <a:gd name="T48" fmla="*/ 827 w 1180"/>
              <a:gd name="T49" fmla="*/ 196 h 1225"/>
              <a:gd name="T50" fmla="*/ 1086 w 1180"/>
              <a:gd name="T51" fmla="*/ 269 h 1225"/>
              <a:gd name="T52" fmla="*/ 1009 w 1180"/>
              <a:gd name="T53" fmla="*/ 390 h 1225"/>
              <a:gd name="T54" fmla="*/ 1035 w 1180"/>
              <a:gd name="T55" fmla="*/ 455 h 1225"/>
              <a:gd name="T56" fmla="*/ 1180 w 1180"/>
              <a:gd name="T57" fmla="*/ 491 h 1225"/>
              <a:gd name="T58" fmla="*/ 1039 w 1180"/>
              <a:gd name="T59" fmla="*/ 734 h 1225"/>
              <a:gd name="T60" fmla="*/ 1031 w 1180"/>
              <a:gd name="T61" fmla="*/ 777 h 1225"/>
              <a:gd name="T62" fmla="*/ 1014 w 1180"/>
              <a:gd name="T63" fmla="*/ 815 h 1225"/>
              <a:gd name="T64" fmla="*/ 991 w 1180"/>
              <a:gd name="T65" fmla="*/ 857 h 1225"/>
              <a:gd name="T66" fmla="*/ 921 w 1180"/>
              <a:gd name="T67" fmla="*/ 1128 h 1225"/>
              <a:gd name="T68" fmla="*/ 805 w 1180"/>
              <a:gd name="T69" fmla="*/ 1047 h 1225"/>
              <a:gd name="T70" fmla="*/ 743 w 1180"/>
              <a:gd name="T71" fmla="*/ 1074 h 1225"/>
              <a:gd name="T72" fmla="*/ 708 w 1180"/>
              <a:gd name="T73" fmla="*/ 1225 h 1225"/>
              <a:gd name="T74" fmla="*/ 472 w 1180"/>
              <a:gd name="T75" fmla="*/ 1078 h 1225"/>
              <a:gd name="T76" fmla="*/ 431 w 1180"/>
              <a:gd name="T77" fmla="*/ 1071 h 1225"/>
              <a:gd name="T78" fmla="*/ 396 w 1180"/>
              <a:gd name="T79" fmla="*/ 1052 h 1225"/>
              <a:gd name="T80" fmla="*/ 354 w 1180"/>
              <a:gd name="T81" fmla="*/ 1029 h 1225"/>
              <a:gd name="T82" fmla="*/ 95 w 1180"/>
              <a:gd name="T83" fmla="*/ 956 h 1225"/>
              <a:gd name="T84" fmla="*/ 172 w 1180"/>
              <a:gd name="T85" fmla="*/ 835 h 1225"/>
              <a:gd name="T86" fmla="*/ 147 w 1180"/>
              <a:gd name="T87" fmla="*/ 772 h 1225"/>
              <a:gd name="T88" fmla="*/ 0 w 1180"/>
              <a:gd name="T89" fmla="*/ 734 h 1225"/>
              <a:gd name="T90" fmla="*/ 143 w 1180"/>
              <a:gd name="T91" fmla="*/ 491 h 1225"/>
              <a:gd name="T92" fmla="*/ 149 w 1180"/>
              <a:gd name="T93" fmla="*/ 448 h 1225"/>
              <a:gd name="T94" fmla="*/ 167 w 1180"/>
              <a:gd name="T95" fmla="*/ 410 h 1225"/>
              <a:gd name="T96" fmla="*/ 189 w 1180"/>
              <a:gd name="T97" fmla="*/ 368 h 1225"/>
              <a:gd name="T98" fmla="*/ 260 w 1180"/>
              <a:gd name="T99" fmla="*/ 99 h 1225"/>
              <a:gd name="T100" fmla="*/ 376 w 1180"/>
              <a:gd name="T101" fmla="*/ 178 h 1225"/>
              <a:gd name="T102" fmla="*/ 437 w 1180"/>
              <a:gd name="T103" fmla="*/ 151 h 1225"/>
              <a:gd name="T104" fmla="*/ 472 w 1180"/>
              <a:gd name="T105" fmla="*/ 0 h 1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180" h="1225">
                <a:moveTo>
                  <a:pt x="591" y="368"/>
                </a:moveTo>
                <a:lnTo>
                  <a:pt x="550" y="370"/>
                </a:lnTo>
                <a:lnTo>
                  <a:pt x="512" y="379"/>
                </a:lnTo>
                <a:lnTo>
                  <a:pt x="477" y="392"/>
                </a:lnTo>
                <a:lnTo>
                  <a:pt x="446" y="412"/>
                </a:lnTo>
                <a:lnTo>
                  <a:pt x="419" y="435"/>
                </a:lnTo>
                <a:lnTo>
                  <a:pt x="397" y="462"/>
                </a:lnTo>
                <a:lnTo>
                  <a:pt x="378" y="495"/>
                </a:lnTo>
                <a:lnTo>
                  <a:pt x="366" y="530"/>
                </a:lnTo>
                <a:lnTo>
                  <a:pt x="357" y="570"/>
                </a:lnTo>
                <a:lnTo>
                  <a:pt x="354" y="613"/>
                </a:lnTo>
                <a:lnTo>
                  <a:pt x="357" y="655"/>
                </a:lnTo>
                <a:lnTo>
                  <a:pt x="366" y="695"/>
                </a:lnTo>
                <a:lnTo>
                  <a:pt x="378" y="730"/>
                </a:lnTo>
                <a:lnTo>
                  <a:pt x="397" y="763"/>
                </a:lnTo>
                <a:lnTo>
                  <a:pt x="419" y="790"/>
                </a:lnTo>
                <a:lnTo>
                  <a:pt x="446" y="815"/>
                </a:lnTo>
                <a:lnTo>
                  <a:pt x="477" y="833"/>
                </a:lnTo>
                <a:lnTo>
                  <a:pt x="512" y="847"/>
                </a:lnTo>
                <a:lnTo>
                  <a:pt x="550" y="855"/>
                </a:lnTo>
                <a:lnTo>
                  <a:pt x="591" y="857"/>
                </a:lnTo>
                <a:lnTo>
                  <a:pt x="632" y="855"/>
                </a:lnTo>
                <a:lnTo>
                  <a:pt x="670" y="847"/>
                </a:lnTo>
                <a:lnTo>
                  <a:pt x="703" y="833"/>
                </a:lnTo>
                <a:lnTo>
                  <a:pt x="735" y="815"/>
                </a:lnTo>
                <a:lnTo>
                  <a:pt x="762" y="790"/>
                </a:lnTo>
                <a:lnTo>
                  <a:pt x="785" y="763"/>
                </a:lnTo>
                <a:lnTo>
                  <a:pt x="802" y="730"/>
                </a:lnTo>
                <a:lnTo>
                  <a:pt x="816" y="695"/>
                </a:lnTo>
                <a:lnTo>
                  <a:pt x="824" y="655"/>
                </a:lnTo>
                <a:lnTo>
                  <a:pt x="827" y="613"/>
                </a:lnTo>
                <a:lnTo>
                  <a:pt x="824" y="570"/>
                </a:lnTo>
                <a:lnTo>
                  <a:pt x="816" y="530"/>
                </a:lnTo>
                <a:lnTo>
                  <a:pt x="802" y="495"/>
                </a:lnTo>
                <a:lnTo>
                  <a:pt x="785" y="462"/>
                </a:lnTo>
                <a:lnTo>
                  <a:pt x="762" y="435"/>
                </a:lnTo>
                <a:lnTo>
                  <a:pt x="735" y="412"/>
                </a:lnTo>
                <a:lnTo>
                  <a:pt x="703" y="392"/>
                </a:lnTo>
                <a:lnTo>
                  <a:pt x="670" y="379"/>
                </a:lnTo>
                <a:lnTo>
                  <a:pt x="632" y="370"/>
                </a:lnTo>
                <a:lnTo>
                  <a:pt x="591" y="368"/>
                </a:lnTo>
                <a:close/>
                <a:moveTo>
                  <a:pt x="472" y="0"/>
                </a:moveTo>
                <a:lnTo>
                  <a:pt x="708" y="0"/>
                </a:lnTo>
                <a:lnTo>
                  <a:pt x="708" y="147"/>
                </a:lnTo>
                <a:lnTo>
                  <a:pt x="730" y="149"/>
                </a:lnTo>
                <a:lnTo>
                  <a:pt x="750" y="154"/>
                </a:lnTo>
                <a:lnTo>
                  <a:pt x="767" y="162"/>
                </a:lnTo>
                <a:lnTo>
                  <a:pt x="786" y="173"/>
                </a:lnTo>
                <a:lnTo>
                  <a:pt x="805" y="184"/>
                </a:lnTo>
                <a:lnTo>
                  <a:pt x="827" y="196"/>
                </a:lnTo>
                <a:lnTo>
                  <a:pt x="921" y="99"/>
                </a:lnTo>
                <a:lnTo>
                  <a:pt x="1086" y="269"/>
                </a:lnTo>
                <a:lnTo>
                  <a:pt x="991" y="368"/>
                </a:lnTo>
                <a:lnTo>
                  <a:pt x="1009" y="390"/>
                </a:lnTo>
                <a:lnTo>
                  <a:pt x="1024" y="420"/>
                </a:lnTo>
                <a:lnTo>
                  <a:pt x="1035" y="455"/>
                </a:lnTo>
                <a:lnTo>
                  <a:pt x="1039" y="491"/>
                </a:lnTo>
                <a:lnTo>
                  <a:pt x="1180" y="491"/>
                </a:lnTo>
                <a:lnTo>
                  <a:pt x="1180" y="734"/>
                </a:lnTo>
                <a:lnTo>
                  <a:pt x="1039" y="734"/>
                </a:lnTo>
                <a:lnTo>
                  <a:pt x="1036" y="757"/>
                </a:lnTo>
                <a:lnTo>
                  <a:pt x="1031" y="777"/>
                </a:lnTo>
                <a:lnTo>
                  <a:pt x="1024" y="796"/>
                </a:lnTo>
                <a:lnTo>
                  <a:pt x="1014" y="815"/>
                </a:lnTo>
                <a:lnTo>
                  <a:pt x="1003" y="835"/>
                </a:lnTo>
                <a:lnTo>
                  <a:pt x="991" y="857"/>
                </a:lnTo>
                <a:lnTo>
                  <a:pt x="1086" y="956"/>
                </a:lnTo>
                <a:lnTo>
                  <a:pt x="921" y="1128"/>
                </a:lnTo>
                <a:lnTo>
                  <a:pt x="827" y="1029"/>
                </a:lnTo>
                <a:lnTo>
                  <a:pt x="805" y="1047"/>
                </a:lnTo>
                <a:lnTo>
                  <a:pt x="776" y="1063"/>
                </a:lnTo>
                <a:lnTo>
                  <a:pt x="743" y="1074"/>
                </a:lnTo>
                <a:lnTo>
                  <a:pt x="708" y="1078"/>
                </a:lnTo>
                <a:lnTo>
                  <a:pt x="708" y="1225"/>
                </a:lnTo>
                <a:lnTo>
                  <a:pt x="472" y="1225"/>
                </a:lnTo>
                <a:lnTo>
                  <a:pt x="472" y="1078"/>
                </a:lnTo>
                <a:lnTo>
                  <a:pt x="449" y="1076"/>
                </a:lnTo>
                <a:lnTo>
                  <a:pt x="431" y="1071"/>
                </a:lnTo>
                <a:lnTo>
                  <a:pt x="413" y="1063"/>
                </a:lnTo>
                <a:lnTo>
                  <a:pt x="396" y="1052"/>
                </a:lnTo>
                <a:lnTo>
                  <a:pt x="376" y="1041"/>
                </a:lnTo>
                <a:lnTo>
                  <a:pt x="354" y="1029"/>
                </a:lnTo>
                <a:lnTo>
                  <a:pt x="260" y="1128"/>
                </a:lnTo>
                <a:lnTo>
                  <a:pt x="95" y="956"/>
                </a:lnTo>
                <a:lnTo>
                  <a:pt x="189" y="857"/>
                </a:lnTo>
                <a:lnTo>
                  <a:pt x="172" y="835"/>
                </a:lnTo>
                <a:lnTo>
                  <a:pt x="157" y="805"/>
                </a:lnTo>
                <a:lnTo>
                  <a:pt x="147" y="772"/>
                </a:lnTo>
                <a:lnTo>
                  <a:pt x="143" y="734"/>
                </a:lnTo>
                <a:lnTo>
                  <a:pt x="0" y="734"/>
                </a:lnTo>
                <a:lnTo>
                  <a:pt x="0" y="491"/>
                </a:lnTo>
                <a:lnTo>
                  <a:pt x="143" y="491"/>
                </a:lnTo>
                <a:lnTo>
                  <a:pt x="144" y="468"/>
                </a:lnTo>
                <a:lnTo>
                  <a:pt x="149" y="448"/>
                </a:lnTo>
                <a:lnTo>
                  <a:pt x="157" y="429"/>
                </a:lnTo>
                <a:lnTo>
                  <a:pt x="167" y="410"/>
                </a:lnTo>
                <a:lnTo>
                  <a:pt x="178" y="390"/>
                </a:lnTo>
                <a:lnTo>
                  <a:pt x="189" y="368"/>
                </a:lnTo>
                <a:lnTo>
                  <a:pt x="95" y="269"/>
                </a:lnTo>
                <a:lnTo>
                  <a:pt x="260" y="99"/>
                </a:lnTo>
                <a:lnTo>
                  <a:pt x="354" y="196"/>
                </a:lnTo>
                <a:lnTo>
                  <a:pt x="376" y="178"/>
                </a:lnTo>
                <a:lnTo>
                  <a:pt x="404" y="162"/>
                </a:lnTo>
                <a:lnTo>
                  <a:pt x="437" y="151"/>
                </a:lnTo>
                <a:lnTo>
                  <a:pt x="472" y="147"/>
                </a:lnTo>
                <a:lnTo>
                  <a:pt x="472" y="0"/>
                </a:lnTo>
                <a:close/>
              </a:path>
            </a:pathLst>
          </a:custGeom>
          <a:solidFill>
            <a:srgbClr val="000000"/>
          </a:solidFill>
          <a:ln w="6152" cap="flat">
            <a:noFill/>
            <a:prstDash val="solid"/>
            <a:miter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Graphic 4" descr="Bug under magnifying glass with solid fill">
            <a:extLst>
              <a:ext uri="{FF2B5EF4-FFF2-40B4-BE49-F238E27FC236}">
                <a16:creationId xmlns:a16="http://schemas.microsoft.com/office/drawing/2014/main" id="{E7794384-D3B7-A54C-89AE-25E975A33C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15817" y="2963704"/>
            <a:ext cx="457200" cy="457200"/>
          </a:xfrm>
          <a:prstGeom prst="rect">
            <a:avLst/>
          </a:prstGeom>
        </p:spPr>
      </p:pic>
      <p:pic>
        <p:nvPicPr>
          <p:cNvPr id="15" name="Graphic 14" descr="Play with solid fill">
            <a:extLst>
              <a:ext uri="{FF2B5EF4-FFF2-40B4-BE49-F238E27FC236}">
                <a16:creationId xmlns:a16="http://schemas.microsoft.com/office/drawing/2014/main" id="{F5DC7B29-CB64-594E-B6D3-2913226A38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15817" y="2250519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355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low-driven">
            <a:extLst>
              <a:ext uri="{FF2B5EF4-FFF2-40B4-BE49-F238E27FC236}">
                <a16:creationId xmlns:a16="http://schemas.microsoft.com/office/drawing/2014/main" id="{E5594727-F61A-A24B-9A29-9F172EC85A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17"/>
          <a:stretch/>
        </p:blipFill>
        <p:spPr bwMode="auto">
          <a:xfrm>
            <a:off x="20" y="10"/>
            <a:ext cx="9143980" cy="514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990106"/>
            <a:ext cx="9144000" cy="552413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0885D7B-4559-CC4F-833C-DD1CD5997567}"/>
              </a:ext>
            </a:extLst>
          </p:cNvPr>
          <p:cNvSpPr txBox="1">
            <a:spLocks/>
          </p:cNvSpPr>
          <p:nvPr/>
        </p:nvSpPr>
        <p:spPr>
          <a:xfrm>
            <a:off x="392906" y="3987930"/>
            <a:ext cx="8408194" cy="5586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914400">
              <a:spcAft>
                <a:spcPts val="600"/>
              </a:spcAft>
            </a:pPr>
            <a:r>
              <a:rPr lang="en-US" sz="2700">
                <a:solidFill>
                  <a:schemeClr val="tx1">
                    <a:lumMod val="85000"/>
                    <a:lumOff val="15000"/>
                  </a:schemeClr>
                </a:solidFill>
              </a:rPr>
              <a:t>Create API Flow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3931487"/>
            <a:ext cx="9144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601139"/>
            <a:ext cx="9144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3B2DF97-41E7-1442-B784-0A48C2013CFA}"/>
              </a:ext>
            </a:extLst>
          </p:cNvPr>
          <p:cNvSpPr txBox="1"/>
          <p:nvPr/>
        </p:nvSpPr>
        <p:spPr>
          <a:xfrm>
            <a:off x="55659" y="63610"/>
            <a:ext cx="9024731" cy="636105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158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26733FB-844E-4D4D-8A97-201FDB705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9310976" cy="5143500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990106"/>
            <a:ext cx="9144000" cy="552413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0885D7B-4559-CC4F-833C-DD1CD5997567}"/>
              </a:ext>
            </a:extLst>
          </p:cNvPr>
          <p:cNvSpPr txBox="1">
            <a:spLocks/>
          </p:cNvSpPr>
          <p:nvPr/>
        </p:nvSpPr>
        <p:spPr>
          <a:xfrm>
            <a:off x="392906" y="3987930"/>
            <a:ext cx="8408194" cy="5586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914400">
              <a:spcAft>
                <a:spcPts val="600"/>
              </a:spcAft>
            </a:pPr>
            <a:r>
              <a:rPr lang="en-US" sz="2700">
                <a:solidFill>
                  <a:schemeClr val="tx1">
                    <a:lumMod val="85000"/>
                    <a:lumOff val="15000"/>
                  </a:schemeClr>
                </a:solidFill>
              </a:rPr>
              <a:t>Run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3931487"/>
            <a:ext cx="9144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601139"/>
            <a:ext cx="9144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3B2DF97-41E7-1442-B784-0A48C2013CFA}"/>
              </a:ext>
            </a:extLst>
          </p:cNvPr>
          <p:cNvSpPr txBox="1"/>
          <p:nvPr/>
        </p:nvSpPr>
        <p:spPr>
          <a:xfrm>
            <a:off x="55659" y="63610"/>
            <a:ext cx="9024731" cy="636105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148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ide-by-side">
            <a:extLst>
              <a:ext uri="{FF2B5EF4-FFF2-40B4-BE49-F238E27FC236}">
                <a16:creationId xmlns:a16="http://schemas.microsoft.com/office/drawing/2014/main" id="{63CEAF79-8633-1E43-B538-80DA046960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17"/>
          <a:stretch/>
        </p:blipFill>
        <p:spPr bwMode="auto">
          <a:xfrm>
            <a:off x="20" y="10"/>
            <a:ext cx="9143980" cy="514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990106"/>
            <a:ext cx="9144000" cy="552413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0885D7B-4559-CC4F-833C-DD1CD5997567}"/>
              </a:ext>
            </a:extLst>
          </p:cNvPr>
          <p:cNvSpPr txBox="1">
            <a:spLocks/>
          </p:cNvSpPr>
          <p:nvPr/>
        </p:nvSpPr>
        <p:spPr>
          <a:xfrm>
            <a:off x="392906" y="3987930"/>
            <a:ext cx="8408194" cy="5586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914400">
              <a:spcAft>
                <a:spcPts val="600"/>
              </a:spcAft>
            </a:pPr>
            <a:r>
              <a:rPr lang="en-US" sz="2700">
                <a:solidFill>
                  <a:schemeClr val="tx1">
                    <a:lumMod val="85000"/>
                    <a:lumOff val="15000"/>
                  </a:schemeClr>
                </a:solidFill>
              </a:rPr>
              <a:t>Compare Results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3931487"/>
            <a:ext cx="9144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601139"/>
            <a:ext cx="9144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3B2DF97-41E7-1442-B784-0A48C2013CFA}"/>
              </a:ext>
            </a:extLst>
          </p:cNvPr>
          <p:cNvSpPr txBox="1"/>
          <p:nvPr/>
        </p:nvSpPr>
        <p:spPr>
          <a:xfrm>
            <a:off x="55659" y="63610"/>
            <a:ext cx="9024731" cy="636105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487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Lumen1">
      <a:dk1>
        <a:srgbClr val="000000"/>
      </a:dk1>
      <a:lt1>
        <a:srgbClr val="FFFFFF"/>
      </a:lt1>
      <a:dk2>
        <a:srgbClr val="0075C9"/>
      </a:dk2>
      <a:lt2>
        <a:srgbClr val="EEEEEE"/>
      </a:lt2>
      <a:accent1>
        <a:srgbClr val="38C6F3"/>
      </a:accent1>
      <a:accent2>
        <a:srgbClr val="0075C9"/>
      </a:accent2>
      <a:accent3>
        <a:srgbClr val="0C9ED9"/>
      </a:accent3>
      <a:accent4>
        <a:srgbClr val="FF9E18"/>
      </a:accent4>
      <a:accent5>
        <a:srgbClr val="083076"/>
      </a:accent5>
      <a:accent6>
        <a:srgbClr val="EE7623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b">
        <a:no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16355FD1296B4D9D80F1D338B8E113" ma:contentTypeVersion="11" ma:contentTypeDescription="Create a new document." ma:contentTypeScope="" ma:versionID="a97d1b0ac37994a722ce211751532724">
  <xsd:schema xmlns:xsd="http://www.w3.org/2001/XMLSchema" xmlns:xs="http://www.w3.org/2001/XMLSchema" xmlns:p="http://schemas.microsoft.com/office/2006/metadata/properties" xmlns:ns2="86b3965b-592b-4b56-a826-de60a2b5b28d" xmlns:ns3="a2c956fc-cf1a-4d27-8f58-8085bf18cddd" targetNamespace="http://schemas.microsoft.com/office/2006/metadata/properties" ma:root="true" ma:fieldsID="6e54593136966f4c088c23f9c9740ccd" ns2:_="" ns3:_="">
    <xsd:import namespace="86b3965b-592b-4b56-a826-de60a2b5b28d"/>
    <xsd:import namespace="a2c956fc-cf1a-4d27-8f58-8085bf18cdd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b3965b-592b-4b56-a826-de60a2b5b28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c956fc-cf1a-4d27-8f58-8085bf18cddd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F36FA94-5232-4470-A0E1-B8A0F306CE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6b3965b-592b-4b56-a826-de60a2b5b28d"/>
    <ds:schemaRef ds:uri="a2c956fc-cf1a-4d27-8f58-8085bf18cdd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6525485-DFD9-46D6-84BB-48048C0CFE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1E71173-F90F-45AF-9BC0-F9A2E31543F6}">
  <ds:schemaRefs>
    <ds:schemaRef ds:uri="http://schemas.microsoft.com/office/2006/documentManagement/types"/>
    <ds:schemaRef ds:uri="http://purl.org/dc/dcmitype/"/>
    <ds:schemaRef ds:uri="86b3965b-592b-4b56-a826-de60a2b5b28d"/>
    <ds:schemaRef ds:uri="a2c956fc-cf1a-4d27-8f58-8085bf18cddd"/>
    <ds:schemaRef ds:uri="http://schemas.microsoft.com/office/infopath/2007/PartnerControls"/>
    <ds:schemaRef ds:uri="http://purl.org/dc/terms/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{C62EF87F-7459-254E-9322-DE2B994694BE}tf16401378</Template>
  <TotalTime>17222</TotalTime>
  <Words>206</Words>
  <Application>Microsoft Macintosh PowerPoint</Application>
  <PresentationFormat>On-screen Show (16:9)</PresentationFormat>
  <Paragraphs>121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Black</vt:lpstr>
      <vt:lpstr>Calibri</vt:lpstr>
      <vt:lpstr>Monaco</vt:lpstr>
      <vt:lpstr>STIXGeneral-Regular</vt:lpstr>
      <vt:lpstr>Office Theme</vt:lpstr>
      <vt:lpstr>  Automate API testing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</dc:title>
  <dc:creator>Hendrickson, Brady</dc:creator>
  <cp:lastModifiedBy>Agrawal, Manoj</cp:lastModifiedBy>
  <cp:revision>205</cp:revision>
  <dcterms:created xsi:type="dcterms:W3CDTF">2020-04-29T18:01:14Z</dcterms:created>
  <dcterms:modified xsi:type="dcterms:W3CDTF">2021-05-08T04:00:20Z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0x010100E816355FD1296B4D9D80F1D338B8E113</vt:lpwstr>
  </property>
</Properties>
</file>