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AFA"/>
          </a:solidFill>
        </a:fill>
      </a:tcStyle>
    </a:wholeTbl>
    <a:band2H>
      <a:tcTxStyle b="def" i="def"/>
      <a:tcStyle>
        <a:tcBdr/>
        <a:fill>
          <a:solidFill>
            <a:srgbClr val="E7F5F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EF1"/>
          </a:solidFill>
        </a:fill>
      </a:tcStyle>
    </a:wholeTbl>
    <a:band2H>
      <a:tcTxStyle b="def" i="def"/>
      <a:tcStyle>
        <a:tcBdr/>
        <a:fill>
          <a:solidFill>
            <a:srgbClr val="E6EF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CB"/>
          </a:solidFill>
        </a:fill>
      </a:tcStyle>
    </a:wholeTbl>
    <a:band2H>
      <a:tcTxStyle b="def" i="def"/>
      <a:tcStyle>
        <a:tcBdr/>
        <a:fill>
          <a:solidFill>
            <a:srgbClr val="FCEB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632381" y="2411188"/>
            <a:ext cx="7930039" cy="124182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342900">
              <a:buClrTx/>
              <a:buSzTx/>
              <a:buFontTx/>
              <a:buNone/>
              <a:defRPr sz="1400"/>
            </a:lvl2pPr>
            <a:lvl3pPr marL="0" indent="685800">
              <a:buClrTx/>
              <a:buSzTx/>
              <a:buFontTx/>
              <a:buNone/>
              <a:defRPr sz="1400"/>
            </a:lvl3pPr>
            <a:lvl4pPr marL="0" indent="1028700">
              <a:buClrTx/>
              <a:buSzTx/>
              <a:buFontTx/>
              <a:buNone/>
              <a:defRPr sz="1400"/>
            </a:lvl4pPr>
            <a:lvl5pPr marL="0" indent="1371600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606981" y="1106871"/>
            <a:ext cx="7930038" cy="1259183"/>
          </a:xfrm>
          <a:prstGeom prst="rect">
            <a:avLst/>
          </a:prstGeom>
        </p:spPr>
        <p:txBody>
          <a:bodyPr anchor="b"/>
          <a:lstStyle>
            <a:lvl1pPr>
              <a:defRPr b="0" sz="3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Rectangle 9"/>
          <p:cNvSpPr txBox="1"/>
          <p:nvPr/>
        </p:nvSpPr>
        <p:spPr>
          <a:xfrm>
            <a:off x="317451" y="4961876"/>
            <a:ext cx="28854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© 2020 Lumen Technologies. All Rights Reserved. 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65532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457200" y="365761"/>
            <a:ext cx="8229600" cy="6179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457200" y="1021031"/>
            <a:ext cx="3868340" cy="617935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 sz="1800"/>
            </a:lvl1pPr>
            <a:lvl2pPr marL="0" indent="342900">
              <a:buClrTx/>
              <a:buSzTx/>
              <a:buFontTx/>
              <a:buNone/>
              <a:defRPr b="1" sz="1800"/>
            </a:lvl2pPr>
            <a:lvl3pPr marL="0" indent="685800">
              <a:buClrTx/>
              <a:buSzTx/>
              <a:buFontTx/>
              <a:buNone/>
              <a:defRPr b="1" sz="1800"/>
            </a:lvl3pPr>
            <a:lvl4pPr marL="0" indent="1028700">
              <a:buClrTx/>
              <a:buSzTx/>
              <a:buFontTx/>
              <a:buNone/>
              <a:defRPr b="1" sz="1800"/>
            </a:lvl4pPr>
            <a:lvl5pPr marL="0" indent="1371600">
              <a:buClrTx/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Text Placeholder 4"/>
          <p:cNvSpPr/>
          <p:nvPr>
            <p:ph type="body" sz="quarter" idx="21"/>
          </p:nvPr>
        </p:nvSpPr>
        <p:spPr>
          <a:xfrm>
            <a:off x="4799408" y="1021031"/>
            <a:ext cx="3887392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b="1" sz="1800"/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2"/>
          <p:cNvSpPr/>
          <p:nvPr/>
        </p:nvSpPr>
        <p:spPr>
          <a:xfrm>
            <a:off x="0" y="-1"/>
            <a:ext cx="9144000" cy="1858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1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7"/>
          <p:cNvSpPr/>
          <p:nvPr/>
        </p:nvSpPr>
        <p:spPr>
          <a:xfrm>
            <a:off x="-1" y="0"/>
            <a:ext cx="3762533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Title Text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half" idx="1"/>
          </p:nvPr>
        </p:nvSpPr>
        <p:spPr>
          <a:xfrm>
            <a:off x="4119738" y="936884"/>
            <a:ext cx="4629151" cy="3470947"/>
          </a:xfrm>
          <a:prstGeom prst="rect">
            <a:avLst/>
          </a:prstGeom>
        </p:spPr>
        <p:txBody>
          <a:bodyPr/>
          <a:lstStyle>
            <a:lvl4pPr marL="1224642" indent="-195942"/>
            <a:lvl5pPr marL="1567542" indent="-19594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Text Placeholder 3"/>
          <p:cNvSpPr/>
          <p:nvPr>
            <p:ph type="body" sz="quarter" idx="21"/>
          </p:nvPr>
        </p:nvSpPr>
        <p:spPr>
          <a:xfrm>
            <a:off x="629840" y="1885950"/>
            <a:ext cx="2949180" cy="2515792"/>
          </a:xfrm>
          <a:prstGeom prst="rect">
            <a:avLst/>
          </a:prstGeom>
        </p:spPr>
        <p:txBody>
          <a:bodyPr/>
          <a:lstStyle/>
          <a:p>
            <a:pPr marL="120650" indent="-120650">
              <a:buClr>
                <a:srgbClr val="000000"/>
              </a:buClr>
            </a:pPr>
          </a:p>
        </p:txBody>
      </p:sp>
      <p:sp>
        <p:nvSpPr>
          <p:cNvPr id="144" name="Rectangle 8"/>
          <p:cNvSpPr/>
          <p:nvPr/>
        </p:nvSpPr>
        <p:spPr>
          <a:xfrm>
            <a:off x="3762531" y="-1"/>
            <a:ext cx="5381469" cy="2773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Text Placeholder 5"/>
          <p:cNvSpPr/>
          <p:nvPr>
            <p:ph type="body" sz="quarter" idx="22"/>
          </p:nvPr>
        </p:nvSpPr>
        <p:spPr>
          <a:xfrm>
            <a:off x="630237" y="1543050"/>
            <a:ext cx="2949576" cy="2682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</a:p>
        </p:txBody>
      </p:sp>
      <p:sp>
        <p:nvSpPr>
          <p:cNvPr id="146" name="Rectangle 9"/>
          <p:cNvSpPr txBox="1"/>
          <p:nvPr/>
        </p:nvSpPr>
        <p:spPr>
          <a:xfrm>
            <a:off x="662226" y="4883504"/>
            <a:ext cx="288546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0D0D0D"/>
                </a:solidFill>
              </a:defRPr>
            </a:lvl1pPr>
          </a:lstStyle>
          <a:p>
            <a:pPr/>
            <a:r>
              <a:t>© 2020 Lumen Technologies. All Rights Reserved. 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342900">
              <a:buClrTx/>
              <a:buSzTx/>
              <a:buFontTx/>
              <a:buNone/>
              <a:defRPr sz="1200"/>
            </a:lvl2pPr>
            <a:lvl3pPr marL="0" indent="685800">
              <a:buClrTx/>
              <a:buSzTx/>
              <a:buFontTx/>
              <a:buNone/>
              <a:defRPr sz="1200"/>
            </a:lvl3pPr>
            <a:lvl4pPr marL="0" indent="1028700">
              <a:buClrTx/>
              <a:buSzTx/>
              <a:buFontTx/>
              <a:buNone/>
              <a:defRPr sz="1200"/>
            </a:lvl4pPr>
            <a:lvl5pPr marL="0" indent="1371600">
              <a:buClrTx/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ody Level One…"/>
          <p:cNvSpPr txBox="1"/>
          <p:nvPr>
            <p:ph type="body" sz="half" idx="1"/>
          </p:nvPr>
        </p:nvSpPr>
        <p:spPr>
          <a:xfrm>
            <a:off x="3887391" y="738586"/>
            <a:ext cx="4626768" cy="366315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Title Text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65" name="Text Placeholder 3"/>
          <p:cNvSpPr/>
          <p:nvPr>
            <p:ph type="body" sz="quarter" idx="21"/>
          </p:nvPr>
        </p:nvSpPr>
        <p:spPr>
          <a:xfrm>
            <a:off x="629840" y="1543050"/>
            <a:ext cx="2949180" cy="285869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200"/>
            </a:pP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/>
          <p:nvPr/>
        </p:nvSpPr>
        <p:spPr>
          <a:xfrm>
            <a:off x="0" y="4428921"/>
            <a:ext cx="9144000" cy="7145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Rectangle 8"/>
          <p:cNvSpPr/>
          <p:nvPr/>
        </p:nvSpPr>
        <p:spPr>
          <a:xfrm>
            <a:off x="0" y="-1"/>
            <a:ext cx="9144000" cy="4504694"/>
          </a:xfrm>
          <a:prstGeom prst="rect">
            <a:avLst/>
          </a:prstGeom>
          <a:solidFill>
            <a:srgbClr val="38C6F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447350" y="3240963"/>
            <a:ext cx="8216964" cy="9113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342900">
              <a:buClrTx/>
              <a:buSzTx/>
              <a:buFontTx/>
              <a:buNone/>
              <a:defRPr sz="1800"/>
            </a:lvl2pPr>
            <a:lvl3pPr marL="0" indent="685800">
              <a:buClrTx/>
              <a:buSzTx/>
              <a:buFontTx/>
              <a:buNone/>
              <a:defRPr sz="1800"/>
            </a:lvl3pPr>
            <a:lvl4pPr marL="0" indent="1028700">
              <a:buClrTx/>
              <a:buSzTx/>
              <a:buFontTx/>
              <a:buNone/>
              <a:defRPr sz="1800"/>
            </a:lvl4pPr>
            <a:lvl5pPr marL="0" indent="13716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Rectangle 5"/>
          <p:cNvSpPr/>
          <p:nvPr/>
        </p:nvSpPr>
        <p:spPr>
          <a:xfrm>
            <a:off x="517161" y="4451405"/>
            <a:ext cx="7086601" cy="5486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402853" y="1953379"/>
            <a:ext cx="8229601" cy="1259183"/>
          </a:xfrm>
          <a:prstGeom prst="rect">
            <a:avLst/>
          </a:prstGeom>
        </p:spPr>
        <p:txBody>
          <a:bodyPr anchor="t"/>
          <a:lstStyle>
            <a:lvl1pPr>
              <a:defRPr b="0" sz="4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" name="Rectangle 9"/>
          <p:cNvSpPr txBox="1"/>
          <p:nvPr/>
        </p:nvSpPr>
        <p:spPr>
          <a:xfrm>
            <a:off x="317451" y="4947956"/>
            <a:ext cx="28854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© 2020 Lumen Technologies. All Rights Reserved. 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65532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"/>
          <p:cNvSpPr/>
          <p:nvPr/>
        </p:nvSpPr>
        <p:spPr>
          <a:xfrm>
            <a:off x="0" y="4428921"/>
            <a:ext cx="9144000" cy="7145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447350" y="3240963"/>
            <a:ext cx="8216964" cy="68291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342900">
              <a:buClrTx/>
              <a:buSzTx/>
              <a:buFontTx/>
              <a:buNone/>
              <a:defRPr sz="1800"/>
            </a:lvl2pPr>
            <a:lvl3pPr marL="0" indent="685800">
              <a:buClrTx/>
              <a:buSzTx/>
              <a:buFontTx/>
              <a:buNone/>
              <a:defRPr sz="1800"/>
            </a:lvl3pPr>
            <a:lvl4pPr marL="0" indent="1028700">
              <a:buClrTx/>
              <a:buSzTx/>
              <a:buFontTx/>
              <a:buNone/>
              <a:defRPr sz="1800"/>
            </a:lvl4pPr>
            <a:lvl5pPr marL="0" indent="13716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402853" y="1953379"/>
            <a:ext cx="8229601" cy="1259183"/>
          </a:xfrm>
          <a:prstGeom prst="rect">
            <a:avLst/>
          </a:prstGeom>
        </p:spPr>
        <p:txBody>
          <a:bodyPr anchor="t"/>
          <a:lstStyle>
            <a:lvl1pPr>
              <a:defRPr b="0" sz="4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" name="Rectangle 4"/>
          <p:cNvSpPr/>
          <p:nvPr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65532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457200" y="365759"/>
            <a:ext cx="8229598" cy="62622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457200" y="1567776"/>
            <a:ext cx="5257800" cy="306845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6"/>
          <p:cNvSpPr/>
          <p:nvPr>
            <p:ph type="body" sz="quarter" idx="21"/>
          </p:nvPr>
        </p:nvSpPr>
        <p:spPr>
          <a:xfrm>
            <a:off x="457198" y="1098223"/>
            <a:ext cx="5257803" cy="33655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chemeClr val="accent2"/>
                </a:solidFill>
              </a:defRPr>
            </a:pPr>
          </a:p>
        </p:txBody>
      </p:sp>
      <p:sp>
        <p:nvSpPr>
          <p:cNvPr id="58" name="Picture Placeholder 4"/>
          <p:cNvSpPr/>
          <p:nvPr>
            <p:ph type="pic" sz="quarter" idx="22"/>
          </p:nvPr>
        </p:nvSpPr>
        <p:spPr>
          <a:xfrm>
            <a:off x="5949589" y="1098223"/>
            <a:ext cx="2737212" cy="267166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457200" y="365759"/>
            <a:ext cx="8229598" cy="62622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xfrm>
            <a:off x="457200" y="1567776"/>
            <a:ext cx="8229600" cy="306845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Text Placeholder 6"/>
          <p:cNvSpPr/>
          <p:nvPr>
            <p:ph type="body" sz="quarter" idx="21"/>
          </p:nvPr>
        </p:nvSpPr>
        <p:spPr>
          <a:xfrm>
            <a:off x="457198" y="1098223"/>
            <a:ext cx="8229601" cy="33655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800">
                <a:solidFill>
                  <a:schemeClr val="accent2"/>
                </a:solidFill>
              </a:defRPr>
            </a:pP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1"/>
          <p:cNvSpPr/>
          <p:nvPr/>
        </p:nvSpPr>
        <p:spPr>
          <a:xfrm>
            <a:off x="-1" y="0"/>
            <a:ext cx="9140278" cy="51434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640080" y="2083841"/>
            <a:ext cx="7886701" cy="975815"/>
          </a:xfrm>
          <a:prstGeom prst="rect">
            <a:avLst/>
          </a:prstGeom>
        </p:spPr>
        <p:txBody>
          <a:bodyPr/>
          <a:lstStyle>
            <a:lvl1pPr algn="ctr">
              <a:defRPr b="0" sz="3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Rectangle 6"/>
          <p:cNvSpPr txBox="1"/>
          <p:nvPr/>
        </p:nvSpPr>
        <p:spPr>
          <a:xfrm>
            <a:off x="662226" y="4883504"/>
            <a:ext cx="288546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808080"/>
                </a:solidFill>
              </a:defRPr>
            </a:lvl1pPr>
          </a:lstStyle>
          <a:p>
            <a:pPr/>
            <a:r>
              <a:t>© 2020 Lumen Technologies. All Rights Reserved. 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1"/>
          <p:cNvSpPr/>
          <p:nvPr/>
        </p:nvSpPr>
        <p:spPr>
          <a:xfrm>
            <a:off x="-1" y="0"/>
            <a:ext cx="9140278" cy="51434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Rectangle 8"/>
          <p:cNvSpPr/>
          <p:nvPr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26786" y="1873981"/>
            <a:ext cx="7886701" cy="975815"/>
          </a:xfrm>
          <a:prstGeom prst="rect">
            <a:avLst/>
          </a:prstGeom>
        </p:spPr>
        <p:txBody>
          <a:bodyPr/>
          <a:lstStyle>
            <a:lvl1pPr algn="ctr">
              <a:defRPr b="0" sz="32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Rectangle 5"/>
          <p:cNvSpPr txBox="1"/>
          <p:nvPr/>
        </p:nvSpPr>
        <p:spPr>
          <a:xfrm>
            <a:off x="662226" y="4883504"/>
            <a:ext cx="288546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0D0D0D"/>
                </a:solidFill>
              </a:defRPr>
            </a:lvl1pPr>
          </a:lstStyle>
          <a:p>
            <a:pPr/>
            <a:r>
              <a:t>© 2020 Lumen Technologies. All Rights Reserved. 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sz="half" idx="1"/>
          </p:nvPr>
        </p:nvSpPr>
        <p:spPr>
          <a:xfrm>
            <a:off x="457200" y="1369219"/>
            <a:ext cx="4057650" cy="3263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365759"/>
            <a:ext cx="8229600" cy="626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198" y="1166326"/>
            <a:ext cx="8229601" cy="3360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62438" y="4840496"/>
            <a:ext cx="203025" cy="1774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700">
                <a:solidFill>
                  <a:srgbClr val="77777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67166" marR="0" indent="-194129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3"/>
        </a:buClr>
        <a:buSzPct val="70000"/>
        <a:buFont typeface="Arial"/>
        <a:buChar char="⎻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95539" marR="0" indent="-192314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3"/>
        </a:buClr>
        <a:buSzPct val="90000"/>
        <a:buFont typeface="Arial"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278081" marR="0" indent="-249381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3"/>
        </a:buClr>
        <a:buSzPct val="90000"/>
        <a:buFont typeface="Arial"/>
        <a:buChar char="⎯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620981" marR="0" indent="-249381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3"/>
        </a:buClr>
        <a:buSzPct val="90000"/>
        <a:buFont typeface="Arial"/>
        <a:buChar char="⎯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925515" marR="0" indent="-21101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268415" marR="0" indent="-21101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611315" marR="0" indent="-21101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954215" marR="0" indent="-21101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>
          <a:schemeClr val="accent3"/>
        </a:buClr>
        <a:buSzPct val="100000"/>
        <a:buFont typeface="Arial"/>
        <a:buChar char="•"/>
        <a:tabLst/>
        <a:defRPr b="0" baseline="0" cap="none" i="0" spc="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ly-ct.github.io/ply/topics/install" TargetMode="External"/><Relationship Id="rId3" Type="http://schemas.openxmlformats.org/officeDocument/2006/relationships/hyperlink" Target="https://ply-ct.github.io/ply/topics/flows" TargetMode="External"/><Relationship Id="rId4" Type="http://schemas.openxmlformats.org/officeDocument/2006/relationships/hyperlink" Target="https://github.com/ply-c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itle 3"/>
          <p:cNvSpPr txBox="1"/>
          <p:nvPr>
            <p:ph type="title"/>
          </p:nvPr>
        </p:nvSpPr>
        <p:spPr>
          <a:xfrm>
            <a:off x="820571" y="638636"/>
            <a:ext cx="3928849" cy="2243564"/>
          </a:xfrm>
          <a:prstGeom prst="rect">
            <a:avLst/>
          </a:prstGeom>
        </p:spPr>
        <p:txBody>
          <a:bodyPr anchor="b"/>
          <a:lstStyle/>
          <a:p>
            <a:pPr defTabSz="914400">
              <a:defRPr b="1" sz="3800">
                <a:latin typeface="Arial"/>
                <a:ea typeface="Arial"/>
                <a:cs typeface="Arial"/>
                <a:sym typeface="Arial"/>
              </a:defRPr>
            </a:pPr>
            <a:br/>
            <a:br/>
            <a:r>
              <a:rPr b="0"/>
              <a:t>Automated API Testing</a:t>
            </a:r>
          </a:p>
        </p:txBody>
      </p:sp>
      <p:sp>
        <p:nvSpPr>
          <p:cNvPr id="177" name="Freeform: Shape 19"/>
          <p:cNvSpPr/>
          <p:nvPr/>
        </p:nvSpPr>
        <p:spPr>
          <a:xfrm>
            <a:off x="4132777" y="638637"/>
            <a:ext cx="4638605" cy="386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fill="norm" stroke="1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8" name="Graphic 4" descr="Graphic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626" y="1596980"/>
            <a:ext cx="2413001" cy="241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hat is Ply?…"/>
          <p:cNvSpPr txBox="1"/>
          <p:nvPr>
            <p:ph type="body" idx="1"/>
          </p:nvPr>
        </p:nvSpPr>
        <p:spPr>
          <a:xfrm>
            <a:off x="457198" y="315294"/>
            <a:ext cx="8229601" cy="4512912"/>
          </a:xfrm>
          <a:prstGeom prst="rect">
            <a:avLst/>
          </a:prstGeom>
        </p:spPr>
        <p:txBody>
          <a:bodyPr/>
          <a:lstStyle/>
          <a:p>
            <a:pPr marL="162877" indent="-162877" defTabSz="651509">
              <a:spcBef>
                <a:spcPts val="600"/>
              </a:spcBef>
              <a:defRPr sz="2280"/>
            </a:pPr>
            <a:r>
              <a:t>What is Ply?</a:t>
            </a:r>
          </a:p>
          <a:p>
            <a:pPr lvl="2" marL="545941" indent="-162877" defTabSz="651509">
              <a:spcBef>
                <a:spcPts val="600"/>
              </a:spcBef>
              <a:buSzPct val="100000"/>
              <a:defRPr sz="1710"/>
            </a:pPr>
            <a:r>
              <a:t>Automated API testing for REST and GraphQL</a:t>
            </a:r>
          </a:p>
          <a:p>
            <a:pPr lvl="2" marL="545941" indent="-162877" defTabSz="651509">
              <a:spcBef>
                <a:spcPts val="600"/>
              </a:spcBef>
              <a:buSzPct val="100000"/>
              <a:defRPr sz="1710"/>
            </a:pPr>
            <a:r>
              <a:t>Requests, Flows, Cases and Results</a:t>
            </a:r>
          </a:p>
          <a:p>
            <a:pPr lvl="2" marL="545941" indent="-162877" defTabSz="651509">
              <a:spcBef>
                <a:spcPts val="600"/>
              </a:spcBef>
              <a:buSzPct val="100000"/>
              <a:defRPr sz="1710"/>
            </a:pPr>
            <a:r>
              <a:t>CLI, VS Code Extension</a:t>
            </a:r>
          </a:p>
          <a:p>
            <a:pPr marL="162877" indent="-162877" defTabSz="651509">
              <a:spcBef>
                <a:spcPts val="600"/>
              </a:spcBef>
              <a:defRPr sz="2280"/>
            </a:pPr>
            <a:r>
              <a:t>Motivation</a:t>
            </a:r>
          </a:p>
          <a:p>
            <a:pPr lvl="2" marL="545941" indent="-162877" defTabSz="651509">
              <a:spcBef>
                <a:spcPts val="600"/>
              </a:spcBef>
              <a:buSzPct val="100000"/>
              <a:defRPr sz="1710"/>
            </a:pPr>
            <a:r>
              <a:t>Comparison with other API testing tools</a:t>
            </a:r>
          </a:p>
          <a:p>
            <a:pPr marL="162877" indent="-162877" defTabSz="651509">
              <a:spcBef>
                <a:spcPts val="600"/>
              </a:spcBef>
              <a:defRPr sz="2280"/>
            </a:pPr>
            <a:r>
              <a:t>Differentiators</a:t>
            </a:r>
          </a:p>
          <a:p>
            <a:pPr lvl="2" marL="545941" indent="-162877" defTabSz="651509">
              <a:spcBef>
                <a:spcPts val="600"/>
              </a:spcBef>
              <a:buSzPct val="100000"/>
              <a:defRPr sz="1710"/>
            </a:pPr>
            <a:r>
              <a:t>Side-by-side results</a:t>
            </a:r>
          </a:p>
          <a:p>
            <a:pPr lvl="2" marL="545941" indent="-162877" defTabSz="651509">
              <a:spcBef>
                <a:spcPts val="600"/>
              </a:spcBef>
              <a:buSzPct val="100000"/>
              <a:defRPr sz="1710"/>
            </a:pPr>
            <a:r>
              <a:t>Graphical flows</a:t>
            </a:r>
          </a:p>
          <a:p>
            <a:pPr marL="162877" indent="-162877" defTabSz="651509">
              <a:spcBef>
                <a:spcPts val="600"/>
              </a:spcBef>
              <a:defRPr sz="2280"/>
            </a:pPr>
            <a:r>
              <a:t>Documentation </a:t>
            </a:r>
          </a:p>
          <a:p>
            <a:pPr lvl="2" marL="545941" indent="-162877" defTabSz="651509">
              <a:spcBef>
                <a:spcPts val="600"/>
              </a:spcBef>
              <a:buSzPct val="100000"/>
              <a:defRPr sz="171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Installation</a:t>
            </a:r>
          </a:p>
          <a:p>
            <a:pPr lvl="2" marL="545941" indent="-162877" defTabSz="651509">
              <a:spcBef>
                <a:spcPts val="600"/>
              </a:spcBef>
              <a:buSzPct val="100000"/>
              <a:defRPr sz="171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User Guide</a:t>
            </a:r>
          </a:p>
          <a:p>
            <a:pPr lvl="2" marL="545941" indent="-162877" defTabSz="651509">
              <a:spcBef>
                <a:spcPts val="600"/>
              </a:spcBef>
              <a:buSzPct val="100000"/>
              <a:defRPr sz="171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Repositories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8"/>
          <p:cNvGrpSpPr/>
          <p:nvPr/>
        </p:nvGrpSpPr>
        <p:grpSpPr>
          <a:xfrm>
            <a:off x="2270523" y="3723013"/>
            <a:ext cx="5726906" cy="995364"/>
            <a:chOff x="0" y="0"/>
            <a:chExt cx="5726905" cy="995362"/>
          </a:xfrm>
        </p:grpSpPr>
        <p:sp>
          <p:nvSpPr>
            <p:cNvPr id="182" name="Freeform 18"/>
            <p:cNvSpPr/>
            <p:nvPr/>
          </p:nvSpPr>
          <p:spPr>
            <a:xfrm>
              <a:off x="307331" y="276225"/>
              <a:ext cx="5419575" cy="71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28" y="0"/>
                  </a:lnTo>
                  <a:lnTo>
                    <a:pt x="21600" y="10585"/>
                  </a:lnTo>
                  <a:lnTo>
                    <a:pt x="20874" y="21481"/>
                  </a:lnTo>
                  <a:lnTo>
                    <a:pt x="18583" y="21517"/>
                  </a:lnTo>
                  <a:lnTo>
                    <a:pt x="18583" y="21528"/>
                  </a:lnTo>
                  <a:lnTo>
                    <a:pt x="2375" y="21576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Freeform 19"/>
            <p:cNvSpPr/>
            <p:nvPr/>
          </p:nvSpPr>
          <p:spPr>
            <a:xfrm>
              <a:off x="0" y="-1"/>
              <a:ext cx="307333" cy="995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5994"/>
                  </a:lnTo>
                  <a:lnTo>
                    <a:pt x="28" y="0"/>
                  </a:lnTo>
                  <a:lnTo>
                    <a:pt x="28" y="12884"/>
                  </a:lnTo>
                  <a:lnTo>
                    <a:pt x="0" y="12884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87" name="Group 7"/>
          <p:cNvGrpSpPr/>
          <p:nvPr/>
        </p:nvGrpSpPr>
        <p:grpSpPr>
          <a:xfrm>
            <a:off x="2270523" y="2951722"/>
            <a:ext cx="5726906" cy="869157"/>
            <a:chOff x="0" y="0"/>
            <a:chExt cx="5726905" cy="869156"/>
          </a:xfrm>
        </p:grpSpPr>
        <p:sp>
          <p:nvSpPr>
            <p:cNvPr id="185" name="Freeform 15"/>
            <p:cNvSpPr/>
            <p:nvPr/>
          </p:nvSpPr>
          <p:spPr>
            <a:xfrm>
              <a:off x="307331" y="150018"/>
              <a:ext cx="5419575" cy="719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28" y="0"/>
                  </a:lnTo>
                  <a:lnTo>
                    <a:pt x="21600" y="10585"/>
                  </a:lnTo>
                  <a:lnTo>
                    <a:pt x="20874" y="21481"/>
                  </a:lnTo>
                  <a:lnTo>
                    <a:pt x="18583" y="21505"/>
                  </a:lnTo>
                  <a:lnTo>
                    <a:pt x="18583" y="21517"/>
                  </a:lnTo>
                  <a:lnTo>
                    <a:pt x="2375" y="21576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Freeform 16"/>
            <p:cNvSpPr/>
            <p:nvPr/>
          </p:nvSpPr>
          <p:spPr>
            <a:xfrm>
              <a:off x="0" y="0"/>
              <a:ext cx="307333" cy="866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3720"/>
                  </a:lnTo>
                  <a:lnTo>
                    <a:pt x="28" y="0"/>
                  </a:lnTo>
                  <a:lnTo>
                    <a:pt x="28" y="14802"/>
                  </a:lnTo>
                  <a:lnTo>
                    <a:pt x="0" y="14802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0" name="Group 6"/>
          <p:cNvGrpSpPr/>
          <p:nvPr/>
        </p:nvGrpSpPr>
        <p:grpSpPr>
          <a:xfrm>
            <a:off x="2271713" y="2237906"/>
            <a:ext cx="5725717" cy="719139"/>
            <a:chOff x="0" y="0"/>
            <a:chExt cx="5725716" cy="719137"/>
          </a:xfrm>
        </p:grpSpPr>
        <p:sp>
          <p:nvSpPr>
            <p:cNvPr id="188" name="Freeform 12"/>
            <p:cNvSpPr/>
            <p:nvPr/>
          </p:nvSpPr>
          <p:spPr>
            <a:xfrm>
              <a:off x="306137" y="-1"/>
              <a:ext cx="5419580" cy="719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28" y="0"/>
                  </a:lnTo>
                  <a:lnTo>
                    <a:pt x="21600" y="10585"/>
                  </a:lnTo>
                  <a:lnTo>
                    <a:pt x="20874" y="21493"/>
                  </a:lnTo>
                  <a:lnTo>
                    <a:pt x="18583" y="21517"/>
                  </a:lnTo>
                  <a:lnTo>
                    <a:pt x="18583" y="21528"/>
                  </a:lnTo>
                  <a:lnTo>
                    <a:pt x="2375" y="21576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Freeform 13"/>
            <p:cNvSpPr/>
            <p:nvPr/>
          </p:nvSpPr>
          <p:spPr>
            <a:xfrm>
              <a:off x="-1" y="-1"/>
              <a:ext cx="306138" cy="719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143"/>
                  </a:lnTo>
                  <a:lnTo>
                    <a:pt x="0" y="1798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3" name="Group 5"/>
          <p:cNvGrpSpPr/>
          <p:nvPr/>
        </p:nvGrpSpPr>
        <p:grpSpPr>
          <a:xfrm>
            <a:off x="2271713" y="1391460"/>
            <a:ext cx="5725717" cy="719139"/>
            <a:chOff x="0" y="0"/>
            <a:chExt cx="5725716" cy="719137"/>
          </a:xfrm>
        </p:grpSpPr>
        <p:sp>
          <p:nvSpPr>
            <p:cNvPr id="191" name="Freeform 9"/>
            <p:cNvSpPr/>
            <p:nvPr/>
          </p:nvSpPr>
          <p:spPr>
            <a:xfrm>
              <a:off x="306137" y="-1"/>
              <a:ext cx="5419580" cy="719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28" y="0"/>
                  </a:lnTo>
                  <a:lnTo>
                    <a:pt x="21600" y="10585"/>
                  </a:lnTo>
                  <a:lnTo>
                    <a:pt x="20874" y="21481"/>
                  </a:lnTo>
                  <a:lnTo>
                    <a:pt x="18583" y="21505"/>
                  </a:lnTo>
                  <a:lnTo>
                    <a:pt x="18583" y="21517"/>
                  </a:lnTo>
                  <a:lnTo>
                    <a:pt x="2375" y="21576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Freeform 10"/>
            <p:cNvSpPr/>
            <p:nvPr/>
          </p:nvSpPr>
          <p:spPr>
            <a:xfrm>
              <a:off x="-1" y="1190"/>
              <a:ext cx="306138" cy="71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3694"/>
                  </a:lnTo>
                  <a:lnTo>
                    <a:pt x="0" y="2158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6" name="Group 2"/>
          <p:cNvGrpSpPr/>
          <p:nvPr/>
        </p:nvGrpSpPr>
        <p:grpSpPr>
          <a:xfrm>
            <a:off x="2271714" y="516603"/>
            <a:ext cx="5725718" cy="860823"/>
            <a:chOff x="0" y="0"/>
            <a:chExt cx="5725717" cy="860821"/>
          </a:xfrm>
        </p:grpSpPr>
        <p:sp>
          <p:nvSpPr>
            <p:cNvPr id="194" name="Freeform 5"/>
            <p:cNvSpPr/>
            <p:nvPr/>
          </p:nvSpPr>
          <p:spPr>
            <a:xfrm>
              <a:off x="-1" y="0"/>
              <a:ext cx="306138" cy="860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035"/>
                  </a:moveTo>
                  <a:lnTo>
                    <a:pt x="21600" y="0"/>
                  </a:lnTo>
                  <a:lnTo>
                    <a:pt x="0" y="6692"/>
                  </a:lnTo>
                  <a:lnTo>
                    <a:pt x="0" y="21600"/>
                  </a:lnTo>
                  <a:lnTo>
                    <a:pt x="21600" y="180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Freeform 7"/>
            <p:cNvSpPr/>
            <p:nvPr/>
          </p:nvSpPr>
          <p:spPr>
            <a:xfrm>
              <a:off x="306136" y="0"/>
              <a:ext cx="5419582" cy="71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28" y="0"/>
                  </a:lnTo>
                  <a:lnTo>
                    <a:pt x="21600" y="10585"/>
                  </a:lnTo>
                  <a:lnTo>
                    <a:pt x="20874" y="21481"/>
                  </a:lnTo>
                  <a:lnTo>
                    <a:pt x="18583" y="21517"/>
                  </a:lnTo>
                  <a:lnTo>
                    <a:pt x="18583" y="21528"/>
                  </a:lnTo>
                  <a:lnTo>
                    <a:pt x="2375" y="21576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2F2F2">
                    <a:alpha val="0"/>
                  </a:srgbClr>
                </a:gs>
                <a:gs pos="17700">
                  <a:srgbClr val="EEEEEE"/>
                </a:gs>
                <a:gs pos="100000">
                  <a:srgbClr val="808080">
                    <a:alpha val="28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7" name="Freeform 6"/>
          <p:cNvSpPr/>
          <p:nvPr/>
        </p:nvSpPr>
        <p:spPr>
          <a:xfrm>
            <a:off x="1171575" y="746759"/>
            <a:ext cx="1100138" cy="594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951" y="0"/>
                </a:lnTo>
                <a:lnTo>
                  <a:pt x="904" y="14"/>
                </a:lnTo>
                <a:lnTo>
                  <a:pt x="850" y="29"/>
                </a:lnTo>
                <a:lnTo>
                  <a:pt x="741" y="72"/>
                </a:lnTo>
                <a:lnTo>
                  <a:pt x="655" y="144"/>
                </a:lnTo>
                <a:lnTo>
                  <a:pt x="468" y="317"/>
                </a:lnTo>
                <a:lnTo>
                  <a:pt x="382" y="433"/>
                </a:lnTo>
                <a:lnTo>
                  <a:pt x="320" y="563"/>
                </a:lnTo>
                <a:lnTo>
                  <a:pt x="242" y="707"/>
                </a:lnTo>
                <a:lnTo>
                  <a:pt x="187" y="866"/>
                </a:lnTo>
                <a:lnTo>
                  <a:pt x="133" y="1010"/>
                </a:lnTo>
                <a:lnTo>
                  <a:pt x="86" y="1183"/>
                </a:lnTo>
                <a:lnTo>
                  <a:pt x="47" y="1371"/>
                </a:lnTo>
                <a:lnTo>
                  <a:pt x="16" y="1544"/>
                </a:lnTo>
                <a:lnTo>
                  <a:pt x="8" y="1645"/>
                </a:lnTo>
                <a:lnTo>
                  <a:pt x="0" y="1760"/>
                </a:lnTo>
                <a:lnTo>
                  <a:pt x="0" y="19825"/>
                </a:lnTo>
                <a:lnTo>
                  <a:pt x="8" y="19912"/>
                </a:lnTo>
                <a:lnTo>
                  <a:pt x="16" y="20027"/>
                </a:lnTo>
                <a:lnTo>
                  <a:pt x="47" y="20200"/>
                </a:lnTo>
                <a:lnTo>
                  <a:pt x="86" y="20388"/>
                </a:lnTo>
                <a:lnTo>
                  <a:pt x="133" y="20561"/>
                </a:lnTo>
                <a:lnTo>
                  <a:pt x="187" y="20734"/>
                </a:lnTo>
                <a:lnTo>
                  <a:pt x="242" y="20879"/>
                </a:lnTo>
                <a:lnTo>
                  <a:pt x="320" y="21008"/>
                </a:lnTo>
                <a:lnTo>
                  <a:pt x="382" y="21138"/>
                </a:lnTo>
                <a:lnTo>
                  <a:pt x="468" y="21254"/>
                </a:lnTo>
                <a:lnTo>
                  <a:pt x="561" y="21355"/>
                </a:lnTo>
                <a:lnTo>
                  <a:pt x="655" y="21427"/>
                </a:lnTo>
                <a:lnTo>
                  <a:pt x="741" y="21499"/>
                </a:lnTo>
                <a:lnTo>
                  <a:pt x="850" y="21557"/>
                </a:lnTo>
                <a:lnTo>
                  <a:pt x="904" y="21571"/>
                </a:lnTo>
                <a:lnTo>
                  <a:pt x="951" y="21586"/>
                </a:lnTo>
                <a:lnTo>
                  <a:pt x="1013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198" name="Freeform 5"/>
          <p:cNvSpPr/>
          <p:nvPr/>
        </p:nvSpPr>
        <p:spPr>
          <a:xfrm>
            <a:off x="2271713" y="480060"/>
            <a:ext cx="304801" cy="860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035"/>
                </a:moveTo>
                <a:lnTo>
                  <a:pt x="21600" y="0"/>
                </a:lnTo>
                <a:lnTo>
                  <a:pt x="0" y="6692"/>
                </a:lnTo>
                <a:lnTo>
                  <a:pt x="0" y="21600"/>
                </a:lnTo>
                <a:lnTo>
                  <a:pt x="21600" y="18035"/>
                </a:lnTo>
                <a:close/>
              </a:path>
            </a:pathLst>
          </a:custGeom>
          <a:gradFill>
            <a:gsLst>
              <a:gs pos="0">
                <a:srgbClr val="003B65"/>
              </a:gs>
              <a:gs pos="100000">
                <a:schemeClr val="accent2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199" name="Freeform 7"/>
          <p:cNvSpPr/>
          <p:nvPr/>
        </p:nvSpPr>
        <p:spPr>
          <a:xfrm>
            <a:off x="2576511" y="480059"/>
            <a:ext cx="5395914" cy="719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28" y="0"/>
                </a:lnTo>
                <a:lnTo>
                  <a:pt x="21600" y="10585"/>
                </a:lnTo>
                <a:lnTo>
                  <a:pt x="20874" y="21481"/>
                </a:lnTo>
                <a:lnTo>
                  <a:pt x="18583" y="21517"/>
                </a:lnTo>
                <a:lnTo>
                  <a:pt x="18583" y="21528"/>
                </a:lnTo>
                <a:lnTo>
                  <a:pt x="2375" y="21576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7000">
                <a:schemeClr val="accent1"/>
              </a:gs>
              <a:gs pos="100000">
                <a:srgbClr val="46B2FF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0" name="Freeform 8"/>
          <p:cNvSpPr/>
          <p:nvPr/>
        </p:nvSpPr>
        <p:spPr>
          <a:xfrm>
            <a:off x="1171575" y="1477803"/>
            <a:ext cx="1100138" cy="594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13" y="0"/>
                </a:lnTo>
                <a:lnTo>
                  <a:pt x="951" y="14"/>
                </a:lnTo>
                <a:lnTo>
                  <a:pt x="904" y="14"/>
                </a:lnTo>
                <a:lnTo>
                  <a:pt x="850" y="29"/>
                </a:lnTo>
                <a:lnTo>
                  <a:pt x="741" y="87"/>
                </a:lnTo>
                <a:lnTo>
                  <a:pt x="655" y="144"/>
                </a:lnTo>
                <a:lnTo>
                  <a:pt x="561" y="231"/>
                </a:lnTo>
                <a:lnTo>
                  <a:pt x="468" y="332"/>
                </a:lnTo>
                <a:lnTo>
                  <a:pt x="382" y="447"/>
                </a:lnTo>
                <a:lnTo>
                  <a:pt x="320" y="577"/>
                </a:lnTo>
                <a:lnTo>
                  <a:pt x="242" y="707"/>
                </a:lnTo>
                <a:lnTo>
                  <a:pt x="133" y="1024"/>
                </a:lnTo>
                <a:lnTo>
                  <a:pt x="86" y="1183"/>
                </a:lnTo>
                <a:lnTo>
                  <a:pt x="47" y="1371"/>
                </a:lnTo>
                <a:lnTo>
                  <a:pt x="16" y="1558"/>
                </a:lnTo>
                <a:lnTo>
                  <a:pt x="8" y="1645"/>
                </a:lnTo>
                <a:lnTo>
                  <a:pt x="0" y="1760"/>
                </a:lnTo>
                <a:lnTo>
                  <a:pt x="0" y="19840"/>
                </a:lnTo>
                <a:lnTo>
                  <a:pt x="8" y="19926"/>
                </a:lnTo>
                <a:lnTo>
                  <a:pt x="16" y="20027"/>
                </a:lnTo>
                <a:lnTo>
                  <a:pt x="47" y="20215"/>
                </a:lnTo>
                <a:lnTo>
                  <a:pt x="86" y="20388"/>
                </a:lnTo>
                <a:lnTo>
                  <a:pt x="133" y="20561"/>
                </a:lnTo>
                <a:lnTo>
                  <a:pt x="187" y="20734"/>
                </a:lnTo>
                <a:lnTo>
                  <a:pt x="242" y="20893"/>
                </a:lnTo>
                <a:lnTo>
                  <a:pt x="320" y="21008"/>
                </a:lnTo>
                <a:lnTo>
                  <a:pt x="382" y="21153"/>
                </a:lnTo>
                <a:lnTo>
                  <a:pt x="468" y="21254"/>
                </a:lnTo>
                <a:lnTo>
                  <a:pt x="561" y="21355"/>
                </a:lnTo>
                <a:lnTo>
                  <a:pt x="655" y="21441"/>
                </a:lnTo>
                <a:lnTo>
                  <a:pt x="741" y="21499"/>
                </a:lnTo>
                <a:lnTo>
                  <a:pt x="850" y="21571"/>
                </a:lnTo>
                <a:lnTo>
                  <a:pt x="904" y="21586"/>
                </a:lnTo>
                <a:lnTo>
                  <a:pt x="951" y="21586"/>
                </a:lnTo>
                <a:lnTo>
                  <a:pt x="1013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1" name="Freeform 9"/>
          <p:cNvSpPr/>
          <p:nvPr/>
        </p:nvSpPr>
        <p:spPr>
          <a:xfrm>
            <a:off x="2576511" y="1353978"/>
            <a:ext cx="5395914" cy="719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28" y="0"/>
                </a:lnTo>
                <a:lnTo>
                  <a:pt x="21600" y="10585"/>
                </a:lnTo>
                <a:lnTo>
                  <a:pt x="20874" y="21481"/>
                </a:lnTo>
                <a:lnTo>
                  <a:pt x="18583" y="21505"/>
                </a:lnTo>
                <a:lnTo>
                  <a:pt x="18583" y="21517"/>
                </a:lnTo>
                <a:lnTo>
                  <a:pt x="2375" y="21576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1000">
                <a:schemeClr val="accent2"/>
              </a:gs>
              <a:gs pos="100000">
                <a:srgbClr val="46B2FF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2" name="Freeform 10"/>
          <p:cNvSpPr/>
          <p:nvPr/>
        </p:nvSpPr>
        <p:spPr>
          <a:xfrm>
            <a:off x="2271713" y="1355169"/>
            <a:ext cx="304801" cy="717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3694"/>
                </a:lnTo>
                <a:lnTo>
                  <a:pt x="0" y="21588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5897"/>
              </a:gs>
              <a:gs pos="100000">
                <a:srgbClr val="179EFF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3" name="Freeform 11"/>
          <p:cNvSpPr/>
          <p:nvPr/>
        </p:nvSpPr>
        <p:spPr>
          <a:xfrm>
            <a:off x="1171575" y="2205275"/>
            <a:ext cx="1100138" cy="594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13" y="0"/>
                </a:lnTo>
                <a:lnTo>
                  <a:pt x="951" y="14"/>
                </a:lnTo>
                <a:lnTo>
                  <a:pt x="904" y="14"/>
                </a:lnTo>
                <a:lnTo>
                  <a:pt x="850" y="29"/>
                </a:lnTo>
                <a:lnTo>
                  <a:pt x="741" y="87"/>
                </a:lnTo>
                <a:lnTo>
                  <a:pt x="655" y="159"/>
                </a:lnTo>
                <a:lnTo>
                  <a:pt x="561" y="231"/>
                </a:lnTo>
                <a:lnTo>
                  <a:pt x="468" y="346"/>
                </a:lnTo>
                <a:lnTo>
                  <a:pt x="382" y="447"/>
                </a:lnTo>
                <a:lnTo>
                  <a:pt x="320" y="592"/>
                </a:lnTo>
                <a:lnTo>
                  <a:pt x="242" y="707"/>
                </a:lnTo>
                <a:lnTo>
                  <a:pt x="187" y="866"/>
                </a:lnTo>
                <a:lnTo>
                  <a:pt x="133" y="1039"/>
                </a:lnTo>
                <a:lnTo>
                  <a:pt x="86" y="1198"/>
                </a:lnTo>
                <a:lnTo>
                  <a:pt x="47" y="1371"/>
                </a:lnTo>
                <a:lnTo>
                  <a:pt x="16" y="1558"/>
                </a:lnTo>
                <a:lnTo>
                  <a:pt x="0" y="1760"/>
                </a:lnTo>
                <a:lnTo>
                  <a:pt x="0" y="19840"/>
                </a:lnTo>
                <a:lnTo>
                  <a:pt x="8" y="19941"/>
                </a:lnTo>
                <a:lnTo>
                  <a:pt x="16" y="20027"/>
                </a:lnTo>
                <a:lnTo>
                  <a:pt x="47" y="20229"/>
                </a:lnTo>
                <a:lnTo>
                  <a:pt x="86" y="20402"/>
                </a:lnTo>
                <a:lnTo>
                  <a:pt x="133" y="20561"/>
                </a:lnTo>
                <a:lnTo>
                  <a:pt x="187" y="20734"/>
                </a:lnTo>
                <a:lnTo>
                  <a:pt x="242" y="20893"/>
                </a:lnTo>
                <a:lnTo>
                  <a:pt x="320" y="21023"/>
                </a:lnTo>
                <a:lnTo>
                  <a:pt x="382" y="21153"/>
                </a:lnTo>
                <a:lnTo>
                  <a:pt x="468" y="21268"/>
                </a:lnTo>
                <a:lnTo>
                  <a:pt x="561" y="21355"/>
                </a:lnTo>
                <a:lnTo>
                  <a:pt x="655" y="21456"/>
                </a:lnTo>
                <a:lnTo>
                  <a:pt x="741" y="21513"/>
                </a:lnTo>
                <a:lnTo>
                  <a:pt x="850" y="21571"/>
                </a:lnTo>
                <a:lnTo>
                  <a:pt x="904" y="21586"/>
                </a:lnTo>
                <a:lnTo>
                  <a:pt x="951" y="21586"/>
                </a:lnTo>
                <a:lnTo>
                  <a:pt x="1013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4" name="Freeform 12"/>
          <p:cNvSpPr/>
          <p:nvPr/>
        </p:nvSpPr>
        <p:spPr>
          <a:xfrm>
            <a:off x="2576511" y="2200512"/>
            <a:ext cx="5395914" cy="719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28" y="0"/>
                </a:lnTo>
                <a:lnTo>
                  <a:pt x="21600" y="10585"/>
                </a:lnTo>
                <a:lnTo>
                  <a:pt x="20874" y="21493"/>
                </a:lnTo>
                <a:lnTo>
                  <a:pt x="18583" y="21517"/>
                </a:lnTo>
                <a:lnTo>
                  <a:pt x="18583" y="21528"/>
                </a:lnTo>
                <a:lnTo>
                  <a:pt x="2375" y="21576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accent3"/>
              </a:gs>
              <a:gs pos="100000">
                <a:srgbClr val="0976A3">
                  <a:alpha val="82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5" name="Freeform 13"/>
          <p:cNvSpPr/>
          <p:nvPr/>
        </p:nvSpPr>
        <p:spPr>
          <a:xfrm>
            <a:off x="2271713" y="2200512"/>
            <a:ext cx="304801" cy="719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143"/>
                </a:lnTo>
                <a:lnTo>
                  <a:pt x="0" y="17988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0976A3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6" name="Freeform 14"/>
          <p:cNvSpPr/>
          <p:nvPr/>
        </p:nvSpPr>
        <p:spPr>
          <a:xfrm>
            <a:off x="1171575" y="2911316"/>
            <a:ext cx="1100138" cy="594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951" y="0"/>
                </a:lnTo>
                <a:lnTo>
                  <a:pt x="904" y="14"/>
                </a:lnTo>
                <a:lnTo>
                  <a:pt x="850" y="29"/>
                </a:lnTo>
                <a:lnTo>
                  <a:pt x="741" y="72"/>
                </a:lnTo>
                <a:lnTo>
                  <a:pt x="655" y="159"/>
                </a:lnTo>
                <a:lnTo>
                  <a:pt x="561" y="231"/>
                </a:lnTo>
                <a:lnTo>
                  <a:pt x="468" y="318"/>
                </a:lnTo>
                <a:lnTo>
                  <a:pt x="382" y="433"/>
                </a:lnTo>
                <a:lnTo>
                  <a:pt x="320" y="578"/>
                </a:lnTo>
                <a:lnTo>
                  <a:pt x="242" y="693"/>
                </a:lnTo>
                <a:lnTo>
                  <a:pt x="187" y="866"/>
                </a:lnTo>
                <a:lnTo>
                  <a:pt x="133" y="1025"/>
                </a:lnTo>
                <a:lnTo>
                  <a:pt x="86" y="1184"/>
                </a:lnTo>
                <a:lnTo>
                  <a:pt x="47" y="1357"/>
                </a:lnTo>
                <a:lnTo>
                  <a:pt x="16" y="1545"/>
                </a:lnTo>
                <a:lnTo>
                  <a:pt x="8" y="1632"/>
                </a:lnTo>
                <a:lnTo>
                  <a:pt x="0" y="1761"/>
                </a:lnTo>
                <a:lnTo>
                  <a:pt x="0" y="19839"/>
                </a:lnTo>
                <a:lnTo>
                  <a:pt x="8" y="19925"/>
                </a:lnTo>
                <a:lnTo>
                  <a:pt x="16" y="20026"/>
                </a:lnTo>
                <a:lnTo>
                  <a:pt x="47" y="20228"/>
                </a:lnTo>
                <a:lnTo>
                  <a:pt x="86" y="20387"/>
                </a:lnTo>
                <a:lnTo>
                  <a:pt x="133" y="20575"/>
                </a:lnTo>
                <a:lnTo>
                  <a:pt x="242" y="20893"/>
                </a:lnTo>
                <a:lnTo>
                  <a:pt x="320" y="21022"/>
                </a:lnTo>
                <a:lnTo>
                  <a:pt x="382" y="21152"/>
                </a:lnTo>
                <a:lnTo>
                  <a:pt x="468" y="21253"/>
                </a:lnTo>
                <a:lnTo>
                  <a:pt x="561" y="21369"/>
                </a:lnTo>
                <a:lnTo>
                  <a:pt x="655" y="21441"/>
                </a:lnTo>
                <a:lnTo>
                  <a:pt x="741" y="21528"/>
                </a:lnTo>
                <a:lnTo>
                  <a:pt x="850" y="21571"/>
                </a:lnTo>
                <a:lnTo>
                  <a:pt x="904" y="21586"/>
                </a:lnTo>
                <a:lnTo>
                  <a:pt x="951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7" name="Freeform 15"/>
          <p:cNvSpPr/>
          <p:nvPr/>
        </p:nvSpPr>
        <p:spPr>
          <a:xfrm>
            <a:off x="2576511" y="3061335"/>
            <a:ext cx="5395914" cy="719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28" y="0"/>
                </a:lnTo>
                <a:lnTo>
                  <a:pt x="21600" y="10585"/>
                </a:lnTo>
                <a:lnTo>
                  <a:pt x="20874" y="21481"/>
                </a:lnTo>
                <a:lnTo>
                  <a:pt x="18583" y="21505"/>
                </a:lnTo>
                <a:lnTo>
                  <a:pt x="18583" y="21517"/>
                </a:lnTo>
                <a:lnTo>
                  <a:pt x="2375" y="21576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9000">
                <a:schemeClr val="accent3">
                  <a:lumOff val="-8980"/>
                </a:schemeClr>
              </a:gs>
              <a:gs pos="100000">
                <a:srgbClr val="FFB146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8" name="Freeform 16"/>
          <p:cNvSpPr/>
          <p:nvPr/>
        </p:nvSpPr>
        <p:spPr>
          <a:xfrm>
            <a:off x="2270522" y="2911316"/>
            <a:ext cx="305992" cy="866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3720"/>
                </a:lnTo>
                <a:lnTo>
                  <a:pt x="28" y="0"/>
                </a:lnTo>
                <a:lnTo>
                  <a:pt x="28" y="14802"/>
                </a:lnTo>
                <a:lnTo>
                  <a:pt x="0" y="14802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8C5100"/>
              </a:gs>
              <a:gs pos="100000">
                <a:srgbClr val="FFA82F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09" name="Freeform 17"/>
          <p:cNvSpPr/>
          <p:nvPr/>
        </p:nvSpPr>
        <p:spPr>
          <a:xfrm>
            <a:off x="1171575" y="3684030"/>
            <a:ext cx="1100138" cy="594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951" y="0"/>
                </a:lnTo>
                <a:lnTo>
                  <a:pt x="904" y="14"/>
                </a:lnTo>
                <a:lnTo>
                  <a:pt x="850" y="29"/>
                </a:lnTo>
                <a:lnTo>
                  <a:pt x="741" y="72"/>
                </a:lnTo>
                <a:lnTo>
                  <a:pt x="655" y="159"/>
                </a:lnTo>
                <a:lnTo>
                  <a:pt x="561" y="231"/>
                </a:lnTo>
                <a:lnTo>
                  <a:pt x="468" y="318"/>
                </a:lnTo>
                <a:lnTo>
                  <a:pt x="382" y="433"/>
                </a:lnTo>
                <a:lnTo>
                  <a:pt x="320" y="563"/>
                </a:lnTo>
                <a:lnTo>
                  <a:pt x="242" y="693"/>
                </a:lnTo>
                <a:lnTo>
                  <a:pt x="187" y="866"/>
                </a:lnTo>
                <a:lnTo>
                  <a:pt x="133" y="1025"/>
                </a:lnTo>
                <a:lnTo>
                  <a:pt x="86" y="1184"/>
                </a:lnTo>
                <a:lnTo>
                  <a:pt x="47" y="1357"/>
                </a:lnTo>
                <a:lnTo>
                  <a:pt x="16" y="1545"/>
                </a:lnTo>
                <a:lnTo>
                  <a:pt x="8" y="1632"/>
                </a:lnTo>
                <a:lnTo>
                  <a:pt x="0" y="1761"/>
                </a:lnTo>
                <a:lnTo>
                  <a:pt x="0" y="19839"/>
                </a:lnTo>
                <a:lnTo>
                  <a:pt x="8" y="19925"/>
                </a:lnTo>
                <a:lnTo>
                  <a:pt x="16" y="20026"/>
                </a:lnTo>
                <a:lnTo>
                  <a:pt x="47" y="20228"/>
                </a:lnTo>
                <a:lnTo>
                  <a:pt x="86" y="20387"/>
                </a:lnTo>
                <a:lnTo>
                  <a:pt x="133" y="20575"/>
                </a:lnTo>
                <a:lnTo>
                  <a:pt x="242" y="20893"/>
                </a:lnTo>
                <a:lnTo>
                  <a:pt x="320" y="21022"/>
                </a:lnTo>
                <a:lnTo>
                  <a:pt x="382" y="21152"/>
                </a:lnTo>
                <a:lnTo>
                  <a:pt x="468" y="21253"/>
                </a:lnTo>
                <a:lnTo>
                  <a:pt x="561" y="21369"/>
                </a:lnTo>
                <a:lnTo>
                  <a:pt x="655" y="21441"/>
                </a:lnTo>
                <a:lnTo>
                  <a:pt x="741" y="21528"/>
                </a:lnTo>
                <a:lnTo>
                  <a:pt x="850" y="21571"/>
                </a:lnTo>
                <a:lnTo>
                  <a:pt x="904" y="21586"/>
                </a:lnTo>
                <a:lnTo>
                  <a:pt x="951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10" name="Freeform 18"/>
          <p:cNvSpPr/>
          <p:nvPr/>
        </p:nvSpPr>
        <p:spPr>
          <a:xfrm>
            <a:off x="2576511" y="3960255"/>
            <a:ext cx="5395914" cy="719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28" y="0"/>
                </a:lnTo>
                <a:lnTo>
                  <a:pt x="21600" y="10585"/>
                </a:lnTo>
                <a:lnTo>
                  <a:pt x="20874" y="21481"/>
                </a:lnTo>
                <a:lnTo>
                  <a:pt x="18583" y="21517"/>
                </a:lnTo>
                <a:lnTo>
                  <a:pt x="18583" y="21528"/>
                </a:lnTo>
                <a:lnTo>
                  <a:pt x="2375" y="21576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62459"/>
              </a:gs>
              <a:gs pos="100000">
                <a:schemeClr val="accent5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11" name="Freeform 19"/>
          <p:cNvSpPr/>
          <p:nvPr/>
        </p:nvSpPr>
        <p:spPr>
          <a:xfrm>
            <a:off x="2270522" y="3684030"/>
            <a:ext cx="305992" cy="995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5994"/>
                </a:lnTo>
                <a:lnTo>
                  <a:pt x="28" y="0"/>
                </a:lnTo>
                <a:lnTo>
                  <a:pt x="28" y="12884"/>
                </a:lnTo>
                <a:lnTo>
                  <a:pt x="0" y="12884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4183B"/>
              </a:gs>
              <a:gs pos="100000">
                <a:schemeClr val="accent5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1300"/>
            </a:pPr>
          </a:p>
        </p:txBody>
      </p:sp>
      <p:sp>
        <p:nvSpPr>
          <p:cNvPr id="212" name="TextBox 36"/>
          <p:cNvSpPr txBox="1"/>
          <p:nvPr/>
        </p:nvSpPr>
        <p:spPr>
          <a:xfrm>
            <a:off x="2687240" y="812647"/>
            <a:ext cx="4422322" cy="25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defRPr sz="900">
                <a:solidFill>
                  <a:srgbClr val="FFFFFF"/>
                </a:solidFill>
              </a:defRPr>
            </a:pPr>
            <a:r>
              <a:t>Graphical editor</a:t>
            </a:r>
          </a:p>
          <a:p>
            <a:pPr algn="just">
              <a:defRPr sz="900">
                <a:solidFill>
                  <a:srgbClr val="FFFFFF"/>
                </a:solidFill>
              </a:defRPr>
            </a:pPr>
            <a:r>
              <a:t>Orchestrate APIs</a:t>
            </a:r>
          </a:p>
        </p:txBody>
      </p:sp>
      <p:sp>
        <p:nvSpPr>
          <p:cNvPr id="213" name="TextBox 94"/>
          <p:cNvSpPr txBox="1"/>
          <p:nvPr/>
        </p:nvSpPr>
        <p:spPr>
          <a:xfrm>
            <a:off x="2687240" y="589611"/>
            <a:ext cx="442232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Create API Flow</a:t>
            </a:r>
          </a:p>
        </p:txBody>
      </p:sp>
      <p:grpSp>
        <p:nvGrpSpPr>
          <p:cNvPr id="216" name="Rectangle 108"/>
          <p:cNvGrpSpPr/>
          <p:nvPr/>
        </p:nvGrpSpPr>
        <p:grpSpPr>
          <a:xfrm>
            <a:off x="7254726" y="645872"/>
            <a:ext cx="436570" cy="387516"/>
            <a:chOff x="0" y="0"/>
            <a:chExt cx="436568" cy="387514"/>
          </a:xfrm>
        </p:grpSpPr>
        <p:sp>
          <p:nvSpPr>
            <p:cNvPr id="214" name="Rectangle"/>
            <p:cNvSpPr/>
            <p:nvPr/>
          </p:nvSpPr>
          <p:spPr>
            <a:xfrm>
              <a:off x="0" y="1724"/>
              <a:ext cx="436569" cy="384066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1"/>
            <p:cNvSpPr txBox="1"/>
            <p:nvPr/>
          </p:nvSpPr>
          <p:spPr>
            <a:xfrm>
              <a:off x="52069" y="0"/>
              <a:ext cx="332430" cy="387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19" name="Rectangle 109"/>
          <p:cNvGrpSpPr/>
          <p:nvPr/>
        </p:nvGrpSpPr>
        <p:grpSpPr>
          <a:xfrm>
            <a:off x="7254726" y="1519791"/>
            <a:ext cx="436570" cy="387516"/>
            <a:chOff x="0" y="0"/>
            <a:chExt cx="436568" cy="387514"/>
          </a:xfrm>
        </p:grpSpPr>
        <p:sp>
          <p:nvSpPr>
            <p:cNvPr id="217" name="Rectangle"/>
            <p:cNvSpPr/>
            <p:nvPr/>
          </p:nvSpPr>
          <p:spPr>
            <a:xfrm>
              <a:off x="0" y="1724"/>
              <a:ext cx="436569" cy="384066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2"/>
            <p:cNvSpPr txBox="1"/>
            <p:nvPr/>
          </p:nvSpPr>
          <p:spPr>
            <a:xfrm>
              <a:off x="52069" y="0"/>
              <a:ext cx="332430" cy="387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22" name="Rectangle 110"/>
          <p:cNvGrpSpPr/>
          <p:nvPr/>
        </p:nvGrpSpPr>
        <p:grpSpPr>
          <a:xfrm>
            <a:off x="7254726" y="2366325"/>
            <a:ext cx="436570" cy="387516"/>
            <a:chOff x="0" y="0"/>
            <a:chExt cx="436568" cy="387514"/>
          </a:xfrm>
        </p:grpSpPr>
        <p:sp>
          <p:nvSpPr>
            <p:cNvPr id="220" name="Rectangle"/>
            <p:cNvSpPr/>
            <p:nvPr/>
          </p:nvSpPr>
          <p:spPr>
            <a:xfrm>
              <a:off x="0" y="1724"/>
              <a:ext cx="436569" cy="384066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3"/>
            <p:cNvSpPr txBox="1"/>
            <p:nvPr/>
          </p:nvSpPr>
          <p:spPr>
            <a:xfrm>
              <a:off x="52069" y="0"/>
              <a:ext cx="332430" cy="387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25" name="Rectangle 111"/>
          <p:cNvGrpSpPr/>
          <p:nvPr/>
        </p:nvGrpSpPr>
        <p:grpSpPr>
          <a:xfrm>
            <a:off x="7254726" y="3227147"/>
            <a:ext cx="436570" cy="387515"/>
            <a:chOff x="0" y="0"/>
            <a:chExt cx="436568" cy="387514"/>
          </a:xfrm>
        </p:grpSpPr>
        <p:sp>
          <p:nvSpPr>
            <p:cNvPr id="223" name="Rectangle"/>
            <p:cNvSpPr/>
            <p:nvPr/>
          </p:nvSpPr>
          <p:spPr>
            <a:xfrm>
              <a:off x="0" y="1724"/>
              <a:ext cx="436569" cy="384066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4"/>
            <p:cNvSpPr txBox="1"/>
            <p:nvPr/>
          </p:nvSpPr>
          <p:spPr>
            <a:xfrm>
              <a:off x="52069" y="0"/>
              <a:ext cx="332430" cy="387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28" name="Rectangle 112"/>
          <p:cNvGrpSpPr/>
          <p:nvPr/>
        </p:nvGrpSpPr>
        <p:grpSpPr>
          <a:xfrm>
            <a:off x="7254726" y="4126069"/>
            <a:ext cx="436570" cy="387516"/>
            <a:chOff x="0" y="0"/>
            <a:chExt cx="436568" cy="387514"/>
          </a:xfrm>
        </p:grpSpPr>
        <p:sp>
          <p:nvSpPr>
            <p:cNvPr id="226" name="Rectangle"/>
            <p:cNvSpPr/>
            <p:nvPr/>
          </p:nvSpPr>
          <p:spPr>
            <a:xfrm>
              <a:off x="0" y="1724"/>
              <a:ext cx="436569" cy="384066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5"/>
            <p:cNvSpPr txBox="1"/>
            <p:nvPr/>
          </p:nvSpPr>
          <p:spPr>
            <a:xfrm>
              <a:off x="52069" y="0"/>
              <a:ext cx="332430" cy="3875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29" name="TextBox 40"/>
          <p:cNvSpPr txBox="1"/>
          <p:nvPr/>
        </p:nvSpPr>
        <p:spPr>
          <a:xfrm>
            <a:off x="2687240" y="1646515"/>
            <a:ext cx="4422322" cy="50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defRPr sz="900">
                <a:solidFill>
                  <a:srgbClr val="FFFFFF"/>
                </a:solidFill>
              </a:defRPr>
            </a:pPr>
            <a:r>
              <a:t>Auto generate result file</a:t>
            </a:r>
          </a:p>
          <a:p>
            <a:pPr algn="just">
              <a:defRPr sz="900">
                <a:solidFill>
                  <a:srgbClr val="FFFFFF"/>
                </a:solidFill>
              </a:defRPr>
            </a:pPr>
            <a:r>
              <a:t>Use regex</a:t>
            </a:r>
          </a:p>
          <a:p>
            <a:pPr algn="just">
              <a:defRPr sz="900">
                <a:solidFill>
                  <a:srgbClr val="FFFFFF"/>
                </a:solidFill>
              </a:defRPr>
            </a:pPr>
            <a:r>
              <a:t>Reference previous results in a downstream step </a:t>
            </a:r>
          </a:p>
          <a:p>
            <a:pPr algn="just">
              <a:defRPr sz="900">
                <a:solidFill>
                  <a:srgbClr val="FFFFFF"/>
                </a:solidFill>
              </a:defRPr>
            </a:pPr>
            <a:r>
              <a:t> </a:t>
            </a:r>
          </a:p>
        </p:txBody>
      </p:sp>
      <p:sp>
        <p:nvSpPr>
          <p:cNvPr id="230" name="TextBox 41"/>
          <p:cNvSpPr txBox="1"/>
          <p:nvPr/>
        </p:nvSpPr>
        <p:spPr>
          <a:xfrm>
            <a:off x="2687240" y="1463531"/>
            <a:ext cx="442232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Generate expected file &amp; parameterize</a:t>
            </a:r>
          </a:p>
        </p:txBody>
      </p:sp>
      <p:sp>
        <p:nvSpPr>
          <p:cNvPr id="231" name="TextBox 43"/>
          <p:cNvSpPr txBox="1"/>
          <p:nvPr/>
        </p:nvSpPr>
        <p:spPr>
          <a:xfrm>
            <a:off x="2687240" y="2533100"/>
            <a:ext cx="4422322" cy="25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defRPr sz="900">
                <a:solidFill>
                  <a:srgbClr val="FFFFFF"/>
                </a:solidFill>
              </a:defRPr>
            </a:pPr>
            <a:r>
              <a:t>Single API </a:t>
            </a:r>
          </a:p>
          <a:p>
            <a:pPr algn="just">
              <a:defRPr sz="900">
                <a:solidFill>
                  <a:srgbClr val="FFFFFF"/>
                </a:solidFill>
              </a:defRPr>
            </a:pPr>
            <a:r>
              <a:t>Multiple APIs</a:t>
            </a:r>
          </a:p>
        </p:txBody>
      </p:sp>
      <p:sp>
        <p:nvSpPr>
          <p:cNvPr id="232" name="TextBox 44"/>
          <p:cNvSpPr txBox="1"/>
          <p:nvPr/>
        </p:nvSpPr>
        <p:spPr>
          <a:xfrm>
            <a:off x="2687240" y="2310065"/>
            <a:ext cx="442232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Run</a:t>
            </a:r>
          </a:p>
        </p:txBody>
      </p:sp>
      <p:sp>
        <p:nvSpPr>
          <p:cNvPr id="233" name="TextBox 46"/>
          <p:cNvSpPr txBox="1"/>
          <p:nvPr/>
        </p:nvSpPr>
        <p:spPr>
          <a:xfrm>
            <a:off x="2687240" y="3393921"/>
            <a:ext cx="44223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Graphical side by side diff editor </a:t>
            </a:r>
          </a:p>
        </p:txBody>
      </p:sp>
      <p:sp>
        <p:nvSpPr>
          <p:cNvPr id="234" name="TextBox 47"/>
          <p:cNvSpPr txBox="1"/>
          <p:nvPr/>
        </p:nvSpPr>
        <p:spPr>
          <a:xfrm>
            <a:off x="2687240" y="3170887"/>
            <a:ext cx="4422322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Compare Results</a:t>
            </a:r>
          </a:p>
        </p:txBody>
      </p:sp>
      <p:sp>
        <p:nvSpPr>
          <p:cNvPr id="235" name="TextBox 50"/>
          <p:cNvSpPr txBox="1"/>
          <p:nvPr/>
        </p:nvSpPr>
        <p:spPr>
          <a:xfrm>
            <a:off x="2687240" y="4292844"/>
            <a:ext cx="44223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Execute test cases during build</a:t>
            </a:r>
          </a:p>
        </p:txBody>
      </p:sp>
      <p:sp>
        <p:nvSpPr>
          <p:cNvPr id="236" name="TextBox 51"/>
          <p:cNvSpPr txBox="1"/>
          <p:nvPr/>
        </p:nvSpPr>
        <p:spPr>
          <a:xfrm>
            <a:off x="2687240" y="4069808"/>
            <a:ext cx="4422322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Integrate with CI/CD</a:t>
            </a:r>
          </a:p>
        </p:txBody>
      </p:sp>
      <p:pic>
        <p:nvPicPr>
          <p:cNvPr id="237" name="Graphic 13" descr="Graphic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849" y="1510994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Graphic 15" descr="Graphic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816" y="80961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Freeform 29"/>
          <p:cNvSpPr/>
          <p:nvPr/>
        </p:nvSpPr>
        <p:spPr>
          <a:xfrm>
            <a:off x="1415816" y="3749107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18" y="6489"/>
                </a:moveTo>
                <a:lnTo>
                  <a:pt x="10068" y="6524"/>
                </a:lnTo>
                <a:lnTo>
                  <a:pt x="9372" y="6683"/>
                </a:lnTo>
                <a:lnTo>
                  <a:pt x="8732" y="6912"/>
                </a:lnTo>
                <a:lnTo>
                  <a:pt x="8164" y="7265"/>
                </a:lnTo>
                <a:lnTo>
                  <a:pt x="7670" y="7670"/>
                </a:lnTo>
                <a:lnTo>
                  <a:pt x="7267" y="8146"/>
                </a:lnTo>
                <a:lnTo>
                  <a:pt x="6919" y="8728"/>
                </a:lnTo>
                <a:lnTo>
                  <a:pt x="6700" y="9345"/>
                </a:lnTo>
                <a:lnTo>
                  <a:pt x="6535" y="10051"/>
                </a:lnTo>
                <a:lnTo>
                  <a:pt x="6480" y="10809"/>
                </a:lnTo>
                <a:lnTo>
                  <a:pt x="6535" y="11549"/>
                </a:lnTo>
                <a:lnTo>
                  <a:pt x="6700" y="12255"/>
                </a:lnTo>
                <a:lnTo>
                  <a:pt x="6919" y="12872"/>
                </a:lnTo>
                <a:lnTo>
                  <a:pt x="7267" y="13454"/>
                </a:lnTo>
                <a:lnTo>
                  <a:pt x="7670" y="13930"/>
                </a:lnTo>
                <a:lnTo>
                  <a:pt x="8164" y="14371"/>
                </a:lnTo>
                <a:lnTo>
                  <a:pt x="8732" y="14688"/>
                </a:lnTo>
                <a:lnTo>
                  <a:pt x="9372" y="14935"/>
                </a:lnTo>
                <a:lnTo>
                  <a:pt x="10068" y="15076"/>
                </a:lnTo>
                <a:lnTo>
                  <a:pt x="10818" y="15111"/>
                </a:lnTo>
                <a:lnTo>
                  <a:pt x="11569" y="15076"/>
                </a:lnTo>
                <a:lnTo>
                  <a:pt x="12264" y="14935"/>
                </a:lnTo>
                <a:lnTo>
                  <a:pt x="12868" y="14688"/>
                </a:lnTo>
                <a:lnTo>
                  <a:pt x="13454" y="14371"/>
                </a:lnTo>
                <a:lnTo>
                  <a:pt x="13948" y="13930"/>
                </a:lnTo>
                <a:lnTo>
                  <a:pt x="14369" y="13454"/>
                </a:lnTo>
                <a:lnTo>
                  <a:pt x="14681" y="12872"/>
                </a:lnTo>
                <a:lnTo>
                  <a:pt x="14937" y="12255"/>
                </a:lnTo>
                <a:lnTo>
                  <a:pt x="15083" y="11549"/>
                </a:lnTo>
                <a:lnTo>
                  <a:pt x="15138" y="10809"/>
                </a:lnTo>
                <a:lnTo>
                  <a:pt x="15083" y="10051"/>
                </a:lnTo>
                <a:lnTo>
                  <a:pt x="14937" y="9345"/>
                </a:lnTo>
                <a:lnTo>
                  <a:pt x="14681" y="8728"/>
                </a:lnTo>
                <a:lnTo>
                  <a:pt x="14369" y="8146"/>
                </a:lnTo>
                <a:lnTo>
                  <a:pt x="13948" y="7670"/>
                </a:lnTo>
                <a:lnTo>
                  <a:pt x="13454" y="7265"/>
                </a:lnTo>
                <a:lnTo>
                  <a:pt x="12868" y="6912"/>
                </a:lnTo>
                <a:lnTo>
                  <a:pt x="12264" y="6683"/>
                </a:lnTo>
                <a:lnTo>
                  <a:pt x="11569" y="6524"/>
                </a:lnTo>
                <a:lnTo>
                  <a:pt x="10818" y="6489"/>
                </a:lnTo>
                <a:close/>
                <a:moveTo>
                  <a:pt x="8640" y="0"/>
                </a:moveTo>
                <a:lnTo>
                  <a:pt x="12960" y="0"/>
                </a:lnTo>
                <a:lnTo>
                  <a:pt x="12960" y="2592"/>
                </a:lnTo>
                <a:lnTo>
                  <a:pt x="13363" y="2627"/>
                </a:lnTo>
                <a:lnTo>
                  <a:pt x="13729" y="2715"/>
                </a:lnTo>
                <a:lnTo>
                  <a:pt x="14040" y="2856"/>
                </a:lnTo>
                <a:lnTo>
                  <a:pt x="14736" y="3244"/>
                </a:lnTo>
                <a:lnTo>
                  <a:pt x="15138" y="3456"/>
                </a:lnTo>
                <a:lnTo>
                  <a:pt x="16859" y="1746"/>
                </a:lnTo>
                <a:lnTo>
                  <a:pt x="19879" y="4743"/>
                </a:lnTo>
                <a:lnTo>
                  <a:pt x="18140" y="6489"/>
                </a:lnTo>
                <a:lnTo>
                  <a:pt x="18470" y="6877"/>
                </a:lnTo>
                <a:lnTo>
                  <a:pt x="18744" y="7406"/>
                </a:lnTo>
                <a:lnTo>
                  <a:pt x="18946" y="8023"/>
                </a:lnTo>
                <a:lnTo>
                  <a:pt x="19019" y="8658"/>
                </a:lnTo>
                <a:lnTo>
                  <a:pt x="21600" y="8658"/>
                </a:lnTo>
                <a:lnTo>
                  <a:pt x="21600" y="12942"/>
                </a:lnTo>
                <a:lnTo>
                  <a:pt x="19019" y="12942"/>
                </a:lnTo>
                <a:lnTo>
                  <a:pt x="18964" y="13348"/>
                </a:lnTo>
                <a:lnTo>
                  <a:pt x="18873" y="13701"/>
                </a:lnTo>
                <a:lnTo>
                  <a:pt x="18744" y="14036"/>
                </a:lnTo>
                <a:lnTo>
                  <a:pt x="18561" y="14371"/>
                </a:lnTo>
                <a:lnTo>
                  <a:pt x="18360" y="14723"/>
                </a:lnTo>
                <a:lnTo>
                  <a:pt x="18140" y="15111"/>
                </a:lnTo>
                <a:lnTo>
                  <a:pt x="19879" y="16857"/>
                </a:lnTo>
                <a:lnTo>
                  <a:pt x="16859" y="19890"/>
                </a:lnTo>
                <a:lnTo>
                  <a:pt x="15138" y="18144"/>
                </a:lnTo>
                <a:lnTo>
                  <a:pt x="14736" y="18461"/>
                </a:lnTo>
                <a:lnTo>
                  <a:pt x="14205" y="18744"/>
                </a:lnTo>
                <a:lnTo>
                  <a:pt x="13601" y="18937"/>
                </a:lnTo>
                <a:lnTo>
                  <a:pt x="12960" y="19008"/>
                </a:lnTo>
                <a:lnTo>
                  <a:pt x="12960" y="21600"/>
                </a:lnTo>
                <a:lnTo>
                  <a:pt x="8640" y="21600"/>
                </a:lnTo>
                <a:lnTo>
                  <a:pt x="8640" y="19008"/>
                </a:lnTo>
                <a:lnTo>
                  <a:pt x="8219" y="18973"/>
                </a:lnTo>
                <a:lnTo>
                  <a:pt x="7889" y="18885"/>
                </a:lnTo>
                <a:lnTo>
                  <a:pt x="7560" y="18744"/>
                </a:lnTo>
                <a:lnTo>
                  <a:pt x="7249" y="18550"/>
                </a:lnTo>
                <a:lnTo>
                  <a:pt x="6883" y="18356"/>
                </a:lnTo>
                <a:lnTo>
                  <a:pt x="6480" y="18144"/>
                </a:lnTo>
                <a:lnTo>
                  <a:pt x="4759" y="19890"/>
                </a:lnTo>
                <a:lnTo>
                  <a:pt x="1739" y="16857"/>
                </a:lnTo>
                <a:lnTo>
                  <a:pt x="3460" y="15111"/>
                </a:lnTo>
                <a:lnTo>
                  <a:pt x="3148" y="14723"/>
                </a:lnTo>
                <a:lnTo>
                  <a:pt x="2874" y="14194"/>
                </a:lnTo>
                <a:lnTo>
                  <a:pt x="2691" y="13612"/>
                </a:lnTo>
                <a:lnTo>
                  <a:pt x="2618" y="12942"/>
                </a:lnTo>
                <a:lnTo>
                  <a:pt x="0" y="12942"/>
                </a:lnTo>
                <a:lnTo>
                  <a:pt x="0" y="8658"/>
                </a:lnTo>
                <a:lnTo>
                  <a:pt x="2618" y="8658"/>
                </a:lnTo>
                <a:lnTo>
                  <a:pt x="2636" y="8252"/>
                </a:lnTo>
                <a:lnTo>
                  <a:pt x="2727" y="7899"/>
                </a:lnTo>
                <a:lnTo>
                  <a:pt x="2874" y="7564"/>
                </a:lnTo>
                <a:lnTo>
                  <a:pt x="3057" y="7229"/>
                </a:lnTo>
                <a:lnTo>
                  <a:pt x="3258" y="6877"/>
                </a:lnTo>
                <a:lnTo>
                  <a:pt x="3460" y="6489"/>
                </a:lnTo>
                <a:lnTo>
                  <a:pt x="1739" y="4743"/>
                </a:lnTo>
                <a:lnTo>
                  <a:pt x="4759" y="1746"/>
                </a:lnTo>
                <a:lnTo>
                  <a:pt x="6480" y="3456"/>
                </a:lnTo>
                <a:lnTo>
                  <a:pt x="6883" y="3139"/>
                </a:lnTo>
                <a:lnTo>
                  <a:pt x="7395" y="2856"/>
                </a:lnTo>
                <a:lnTo>
                  <a:pt x="7999" y="2663"/>
                </a:lnTo>
                <a:lnTo>
                  <a:pt x="8640" y="2592"/>
                </a:lnTo>
                <a:lnTo>
                  <a:pt x="864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40" name="Graphic 4" descr="Graphic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5816" y="2963703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Graphic 14" descr="Graphic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5816" y="2250519"/>
            <a:ext cx="457201" cy="45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b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b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