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1BD-57F3-4868-B4C3-C54E5F2CB806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986-0A0F-4E95-90FB-AFC77321E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4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1BD-57F3-4868-B4C3-C54E5F2CB806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986-0A0F-4E95-90FB-AFC77321E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9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1BD-57F3-4868-B4C3-C54E5F2CB806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986-0A0F-4E95-90FB-AFC77321E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1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1BD-57F3-4868-B4C3-C54E5F2CB806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986-0A0F-4E95-90FB-AFC77321E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3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1BD-57F3-4868-B4C3-C54E5F2CB806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986-0A0F-4E95-90FB-AFC77321E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1BD-57F3-4868-B4C3-C54E5F2CB806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986-0A0F-4E95-90FB-AFC77321E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8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1BD-57F3-4868-B4C3-C54E5F2CB806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986-0A0F-4E95-90FB-AFC77321E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0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1BD-57F3-4868-B4C3-C54E5F2CB806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986-0A0F-4E95-90FB-AFC77321E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2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1BD-57F3-4868-B4C3-C54E5F2CB806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986-0A0F-4E95-90FB-AFC77321E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5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1BD-57F3-4868-B4C3-C54E5F2CB806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986-0A0F-4E95-90FB-AFC77321E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7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1BD-57F3-4868-B4C3-C54E5F2CB806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986-0A0F-4E95-90FB-AFC77321E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0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A1BD-57F3-4868-B4C3-C54E5F2CB806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60986-0A0F-4E95-90FB-AFC77321E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7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Entries per Target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371600"/>
            <a:ext cx="5010869" cy="376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5310773"/>
            <a:ext cx="5412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Data are for one 10 minute experiment with </a:t>
            </a:r>
            <a:r>
              <a:rPr lang="en-US" dirty="0" err="1" smtClean="0"/>
              <a:t>Chewie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Average Entries per Target = 1.68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71600"/>
            <a:ext cx="4992640" cy="374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813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Path Length Efficiency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371600"/>
            <a:ext cx="4800600" cy="360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368" y="1371600"/>
            <a:ext cx="4800600" cy="360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1" y="53340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Path Length Efficiency is defined as the ratio between the monkey’s actual path to the target and the minimum path necessary to reach 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Only initial trajectories to the target are considered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Average Path Length Efficiency is 2.64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5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Reach Target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337801" cy="4007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9182" y="5181600"/>
            <a:ext cx="9055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Time is counted from the time at which the target appears until the time at which the monkey enters the target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Times are normalized by the minimum necessary path length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Effectively an inverse average velocity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Average Time to Reach Target/Min Path Length is 3.96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2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Positional “Variance” within Target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4309432" cy="323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3400" y="19050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Of trajectory inside target, the average distance between cursor position and average cursor position.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Rmean</a:t>
            </a:r>
            <a:r>
              <a:rPr lang="en-US" dirty="0" smtClean="0"/>
              <a:t> = mean(r1,r2,…,</a:t>
            </a:r>
            <a:r>
              <a:rPr lang="en-US" dirty="0" err="1" smtClean="0"/>
              <a:t>rn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495800" y="3429000"/>
            <a:ext cx="1932649" cy="1768979"/>
          </a:xfrm>
          <a:custGeom>
            <a:avLst/>
            <a:gdLst>
              <a:gd name="connsiteX0" fmla="*/ 462772 w 1932649"/>
              <a:gd name="connsiteY0" fmla="*/ 76912 h 1768979"/>
              <a:gd name="connsiteX1" fmla="*/ 428589 w 1932649"/>
              <a:gd name="connsiteY1" fmla="*/ 196553 h 1768979"/>
              <a:gd name="connsiteX2" fmla="*/ 437135 w 1932649"/>
              <a:gd name="connsiteY2" fmla="*/ 384561 h 1768979"/>
              <a:gd name="connsiteX3" fmla="*/ 454226 w 1932649"/>
              <a:gd name="connsiteY3" fmla="*/ 435835 h 1768979"/>
              <a:gd name="connsiteX4" fmla="*/ 479864 w 1932649"/>
              <a:gd name="connsiteY4" fmla="*/ 512748 h 1768979"/>
              <a:gd name="connsiteX5" fmla="*/ 556776 w 1932649"/>
              <a:gd name="connsiteY5" fmla="*/ 598206 h 1768979"/>
              <a:gd name="connsiteX6" fmla="*/ 616597 w 1932649"/>
              <a:gd name="connsiteY6" fmla="*/ 640935 h 1768979"/>
              <a:gd name="connsiteX7" fmla="*/ 710600 w 1932649"/>
              <a:gd name="connsiteY7" fmla="*/ 675118 h 1768979"/>
              <a:gd name="connsiteX8" fmla="*/ 855879 w 1932649"/>
              <a:gd name="connsiteY8" fmla="*/ 709301 h 1768979"/>
              <a:gd name="connsiteX9" fmla="*/ 924245 w 1932649"/>
              <a:gd name="connsiteY9" fmla="*/ 734938 h 1768979"/>
              <a:gd name="connsiteX10" fmla="*/ 1189165 w 1932649"/>
              <a:gd name="connsiteY10" fmla="*/ 734938 h 1768979"/>
              <a:gd name="connsiteX11" fmla="*/ 1266077 w 1932649"/>
              <a:gd name="connsiteY11" fmla="*/ 709301 h 1768979"/>
              <a:gd name="connsiteX12" fmla="*/ 1308806 w 1932649"/>
              <a:gd name="connsiteY12" fmla="*/ 683664 h 1768979"/>
              <a:gd name="connsiteX13" fmla="*/ 1385718 w 1932649"/>
              <a:gd name="connsiteY13" fmla="*/ 649480 h 1768979"/>
              <a:gd name="connsiteX14" fmla="*/ 1428447 w 1932649"/>
              <a:gd name="connsiteY14" fmla="*/ 615297 h 1768979"/>
              <a:gd name="connsiteX15" fmla="*/ 1436993 w 1932649"/>
              <a:gd name="connsiteY15" fmla="*/ 589660 h 1768979"/>
              <a:gd name="connsiteX16" fmla="*/ 1471176 w 1932649"/>
              <a:gd name="connsiteY16" fmla="*/ 546931 h 1768979"/>
              <a:gd name="connsiteX17" fmla="*/ 1471176 w 1932649"/>
              <a:gd name="connsiteY17" fmla="*/ 384561 h 1768979"/>
              <a:gd name="connsiteX18" fmla="*/ 1454084 w 1932649"/>
              <a:gd name="connsiteY18" fmla="*/ 358923 h 1768979"/>
              <a:gd name="connsiteX19" fmla="*/ 1419901 w 1932649"/>
              <a:gd name="connsiteY19" fmla="*/ 299103 h 1768979"/>
              <a:gd name="connsiteX20" fmla="*/ 1411355 w 1932649"/>
              <a:gd name="connsiteY20" fmla="*/ 273465 h 1768979"/>
              <a:gd name="connsiteX21" fmla="*/ 1360081 w 1932649"/>
              <a:gd name="connsiteY21" fmla="*/ 230736 h 1768979"/>
              <a:gd name="connsiteX22" fmla="*/ 1334443 w 1932649"/>
              <a:gd name="connsiteY22" fmla="*/ 205099 h 1768979"/>
              <a:gd name="connsiteX23" fmla="*/ 1283169 w 1932649"/>
              <a:gd name="connsiteY23" fmla="*/ 188007 h 1768979"/>
              <a:gd name="connsiteX24" fmla="*/ 1257531 w 1932649"/>
              <a:gd name="connsiteY24" fmla="*/ 196553 h 1768979"/>
              <a:gd name="connsiteX25" fmla="*/ 1231894 w 1932649"/>
              <a:gd name="connsiteY25" fmla="*/ 247828 h 1768979"/>
              <a:gd name="connsiteX26" fmla="*/ 1214802 w 1932649"/>
              <a:gd name="connsiteY26" fmla="*/ 273465 h 1768979"/>
              <a:gd name="connsiteX27" fmla="*/ 1223348 w 1932649"/>
              <a:gd name="connsiteY27" fmla="*/ 367469 h 1768979"/>
              <a:gd name="connsiteX28" fmla="*/ 1291714 w 1932649"/>
              <a:gd name="connsiteY28" fmla="*/ 418744 h 1768979"/>
              <a:gd name="connsiteX29" fmla="*/ 1317352 w 1932649"/>
              <a:gd name="connsiteY29" fmla="*/ 444381 h 1768979"/>
              <a:gd name="connsiteX30" fmla="*/ 1342989 w 1932649"/>
              <a:gd name="connsiteY30" fmla="*/ 452927 h 1768979"/>
              <a:gd name="connsiteX31" fmla="*/ 1402810 w 1932649"/>
              <a:gd name="connsiteY31" fmla="*/ 487110 h 1768979"/>
              <a:gd name="connsiteX32" fmla="*/ 1454084 w 1932649"/>
              <a:gd name="connsiteY32" fmla="*/ 504202 h 1768979"/>
              <a:gd name="connsiteX33" fmla="*/ 1530997 w 1932649"/>
              <a:gd name="connsiteY33" fmla="*/ 529839 h 1768979"/>
              <a:gd name="connsiteX34" fmla="*/ 1556634 w 1932649"/>
              <a:gd name="connsiteY34" fmla="*/ 546931 h 1768979"/>
              <a:gd name="connsiteX35" fmla="*/ 1582271 w 1932649"/>
              <a:gd name="connsiteY35" fmla="*/ 555477 h 1768979"/>
              <a:gd name="connsiteX36" fmla="*/ 1607909 w 1932649"/>
              <a:gd name="connsiteY36" fmla="*/ 581114 h 1768979"/>
              <a:gd name="connsiteX37" fmla="*/ 1633546 w 1932649"/>
              <a:gd name="connsiteY37" fmla="*/ 598206 h 1768979"/>
              <a:gd name="connsiteX38" fmla="*/ 1650638 w 1932649"/>
              <a:gd name="connsiteY38" fmla="*/ 632389 h 1768979"/>
              <a:gd name="connsiteX39" fmla="*/ 1710458 w 1932649"/>
              <a:gd name="connsiteY39" fmla="*/ 726392 h 1768979"/>
              <a:gd name="connsiteX40" fmla="*/ 1727550 w 1932649"/>
              <a:gd name="connsiteY40" fmla="*/ 769121 h 1768979"/>
              <a:gd name="connsiteX41" fmla="*/ 1761733 w 1932649"/>
              <a:gd name="connsiteY41" fmla="*/ 820396 h 1768979"/>
              <a:gd name="connsiteX42" fmla="*/ 1821554 w 1932649"/>
              <a:gd name="connsiteY42" fmla="*/ 922946 h 1768979"/>
              <a:gd name="connsiteX43" fmla="*/ 1855737 w 1932649"/>
              <a:gd name="connsiteY43" fmla="*/ 1025495 h 1768979"/>
              <a:gd name="connsiteX44" fmla="*/ 1872828 w 1932649"/>
              <a:gd name="connsiteY44" fmla="*/ 1076770 h 1768979"/>
              <a:gd name="connsiteX45" fmla="*/ 1889920 w 1932649"/>
              <a:gd name="connsiteY45" fmla="*/ 1119499 h 1768979"/>
              <a:gd name="connsiteX46" fmla="*/ 1881374 w 1932649"/>
              <a:gd name="connsiteY46" fmla="*/ 1264778 h 1768979"/>
              <a:gd name="connsiteX47" fmla="*/ 1821554 w 1932649"/>
              <a:gd name="connsiteY47" fmla="*/ 1298961 h 1768979"/>
              <a:gd name="connsiteX48" fmla="*/ 1778825 w 1932649"/>
              <a:gd name="connsiteY48" fmla="*/ 1316052 h 1768979"/>
              <a:gd name="connsiteX49" fmla="*/ 1693367 w 1932649"/>
              <a:gd name="connsiteY49" fmla="*/ 1307506 h 1768979"/>
              <a:gd name="connsiteX50" fmla="*/ 1667729 w 1932649"/>
              <a:gd name="connsiteY50" fmla="*/ 1298961 h 1768979"/>
              <a:gd name="connsiteX51" fmla="*/ 1633546 w 1932649"/>
              <a:gd name="connsiteY51" fmla="*/ 1264778 h 1768979"/>
              <a:gd name="connsiteX52" fmla="*/ 1599363 w 1932649"/>
              <a:gd name="connsiteY52" fmla="*/ 1239140 h 1768979"/>
              <a:gd name="connsiteX53" fmla="*/ 1522451 w 1932649"/>
              <a:gd name="connsiteY53" fmla="*/ 1136591 h 1768979"/>
              <a:gd name="connsiteX54" fmla="*/ 1462630 w 1932649"/>
              <a:gd name="connsiteY54" fmla="*/ 1059678 h 1768979"/>
              <a:gd name="connsiteX55" fmla="*/ 1377172 w 1932649"/>
              <a:gd name="connsiteY55" fmla="*/ 931492 h 1768979"/>
              <a:gd name="connsiteX56" fmla="*/ 1368626 w 1932649"/>
              <a:gd name="connsiteY56" fmla="*/ 897308 h 1768979"/>
              <a:gd name="connsiteX57" fmla="*/ 1351535 w 1932649"/>
              <a:gd name="connsiteY57" fmla="*/ 854579 h 1768979"/>
              <a:gd name="connsiteX58" fmla="*/ 1342989 w 1932649"/>
              <a:gd name="connsiteY58" fmla="*/ 811850 h 1768979"/>
              <a:gd name="connsiteX59" fmla="*/ 1334443 w 1932649"/>
              <a:gd name="connsiteY59" fmla="*/ 777667 h 1768979"/>
              <a:gd name="connsiteX60" fmla="*/ 1325897 w 1932649"/>
              <a:gd name="connsiteY60" fmla="*/ 264920 h 1768979"/>
              <a:gd name="connsiteX61" fmla="*/ 1317352 w 1932649"/>
              <a:gd name="connsiteY61" fmla="*/ 239282 h 1768979"/>
              <a:gd name="connsiteX62" fmla="*/ 1283169 w 1932649"/>
              <a:gd name="connsiteY62" fmla="*/ 136733 h 1768979"/>
              <a:gd name="connsiteX63" fmla="*/ 1180619 w 1932649"/>
              <a:gd name="connsiteY63" fmla="*/ 42729 h 1768979"/>
              <a:gd name="connsiteX64" fmla="*/ 1154982 w 1932649"/>
              <a:gd name="connsiteY64" fmla="*/ 25637 h 1768979"/>
              <a:gd name="connsiteX65" fmla="*/ 1078069 w 1932649"/>
              <a:gd name="connsiteY65" fmla="*/ 0 h 1768979"/>
              <a:gd name="connsiteX66" fmla="*/ 941337 w 1932649"/>
              <a:gd name="connsiteY66" fmla="*/ 8546 h 1768979"/>
              <a:gd name="connsiteX67" fmla="*/ 932791 w 1932649"/>
              <a:gd name="connsiteY67" fmla="*/ 34183 h 1768979"/>
              <a:gd name="connsiteX68" fmla="*/ 907154 w 1932649"/>
              <a:gd name="connsiteY68" fmla="*/ 68366 h 1768979"/>
              <a:gd name="connsiteX69" fmla="*/ 881516 w 1932649"/>
              <a:gd name="connsiteY69" fmla="*/ 145278 h 1768979"/>
              <a:gd name="connsiteX70" fmla="*/ 872970 w 1932649"/>
              <a:gd name="connsiteY70" fmla="*/ 170916 h 1768979"/>
              <a:gd name="connsiteX71" fmla="*/ 890062 w 1932649"/>
              <a:gd name="connsiteY71" fmla="*/ 350378 h 1768979"/>
              <a:gd name="connsiteX72" fmla="*/ 907154 w 1932649"/>
              <a:gd name="connsiteY72" fmla="*/ 384561 h 1768979"/>
              <a:gd name="connsiteX73" fmla="*/ 958428 w 1932649"/>
              <a:gd name="connsiteY73" fmla="*/ 504202 h 1768979"/>
              <a:gd name="connsiteX74" fmla="*/ 1009703 w 1932649"/>
              <a:gd name="connsiteY74" fmla="*/ 589660 h 1768979"/>
              <a:gd name="connsiteX75" fmla="*/ 1035340 w 1932649"/>
              <a:gd name="connsiteY75" fmla="*/ 615297 h 1768979"/>
              <a:gd name="connsiteX76" fmla="*/ 1060978 w 1932649"/>
              <a:gd name="connsiteY76" fmla="*/ 675118 h 1768979"/>
              <a:gd name="connsiteX77" fmla="*/ 1248985 w 1932649"/>
              <a:gd name="connsiteY77" fmla="*/ 897308 h 1768979"/>
              <a:gd name="connsiteX78" fmla="*/ 1377172 w 1932649"/>
              <a:gd name="connsiteY78" fmla="*/ 982766 h 1768979"/>
              <a:gd name="connsiteX79" fmla="*/ 1436993 w 1932649"/>
              <a:gd name="connsiteY79" fmla="*/ 1016949 h 1768979"/>
              <a:gd name="connsiteX80" fmla="*/ 1505359 w 1932649"/>
              <a:gd name="connsiteY80" fmla="*/ 1042587 h 1768979"/>
              <a:gd name="connsiteX81" fmla="*/ 1607909 w 1932649"/>
              <a:gd name="connsiteY81" fmla="*/ 1085316 h 1768979"/>
              <a:gd name="connsiteX82" fmla="*/ 1719004 w 1932649"/>
              <a:gd name="connsiteY82" fmla="*/ 1110953 h 1768979"/>
              <a:gd name="connsiteX83" fmla="*/ 1736096 w 1932649"/>
              <a:gd name="connsiteY83" fmla="*/ 1136591 h 1768979"/>
              <a:gd name="connsiteX84" fmla="*/ 1676275 w 1932649"/>
              <a:gd name="connsiteY84" fmla="*/ 1196411 h 1768979"/>
              <a:gd name="connsiteX85" fmla="*/ 1650638 w 1932649"/>
              <a:gd name="connsiteY85" fmla="*/ 1222049 h 1768979"/>
              <a:gd name="connsiteX86" fmla="*/ 1573726 w 1932649"/>
              <a:gd name="connsiteY86" fmla="*/ 1264778 h 1768979"/>
              <a:gd name="connsiteX87" fmla="*/ 1548088 w 1932649"/>
              <a:gd name="connsiteY87" fmla="*/ 1273323 h 1768979"/>
              <a:gd name="connsiteX88" fmla="*/ 1479722 w 1932649"/>
              <a:gd name="connsiteY88" fmla="*/ 1298961 h 1768979"/>
              <a:gd name="connsiteX89" fmla="*/ 1026795 w 1932649"/>
              <a:gd name="connsiteY89" fmla="*/ 1290415 h 1768979"/>
              <a:gd name="connsiteX90" fmla="*/ 804604 w 1932649"/>
              <a:gd name="connsiteY90" fmla="*/ 1264778 h 1768979"/>
              <a:gd name="connsiteX91" fmla="*/ 702054 w 1932649"/>
              <a:gd name="connsiteY91" fmla="*/ 1256232 h 1768979"/>
              <a:gd name="connsiteX92" fmla="*/ 488410 w 1932649"/>
              <a:gd name="connsiteY92" fmla="*/ 1230594 h 1768979"/>
              <a:gd name="connsiteX93" fmla="*/ 351677 w 1932649"/>
              <a:gd name="connsiteY93" fmla="*/ 1179320 h 1768979"/>
              <a:gd name="connsiteX94" fmla="*/ 300402 w 1932649"/>
              <a:gd name="connsiteY94" fmla="*/ 1153682 h 1768979"/>
              <a:gd name="connsiteX95" fmla="*/ 240582 w 1932649"/>
              <a:gd name="connsiteY95" fmla="*/ 1102407 h 1768979"/>
              <a:gd name="connsiteX96" fmla="*/ 214944 w 1932649"/>
              <a:gd name="connsiteY96" fmla="*/ 1085316 h 1768979"/>
              <a:gd name="connsiteX97" fmla="*/ 172215 w 1932649"/>
              <a:gd name="connsiteY97" fmla="*/ 999858 h 1768979"/>
              <a:gd name="connsiteX98" fmla="*/ 129486 w 1932649"/>
              <a:gd name="connsiteY98" fmla="*/ 922946 h 1768979"/>
              <a:gd name="connsiteX99" fmla="*/ 120940 w 1932649"/>
              <a:gd name="connsiteY99" fmla="*/ 880217 h 1768979"/>
              <a:gd name="connsiteX100" fmla="*/ 103849 w 1932649"/>
              <a:gd name="connsiteY100" fmla="*/ 846034 h 1768979"/>
              <a:gd name="connsiteX101" fmla="*/ 86757 w 1932649"/>
              <a:gd name="connsiteY101" fmla="*/ 794759 h 1768979"/>
              <a:gd name="connsiteX102" fmla="*/ 78211 w 1932649"/>
              <a:gd name="connsiteY102" fmla="*/ 752030 h 1768979"/>
              <a:gd name="connsiteX103" fmla="*/ 69666 w 1932649"/>
              <a:gd name="connsiteY103" fmla="*/ 717847 h 1768979"/>
              <a:gd name="connsiteX104" fmla="*/ 86757 w 1932649"/>
              <a:gd name="connsiteY104" fmla="*/ 564022 h 1768979"/>
              <a:gd name="connsiteX105" fmla="*/ 95303 w 1932649"/>
              <a:gd name="connsiteY105" fmla="*/ 538385 h 1768979"/>
              <a:gd name="connsiteX106" fmla="*/ 180761 w 1932649"/>
              <a:gd name="connsiteY106" fmla="*/ 495656 h 1768979"/>
              <a:gd name="connsiteX107" fmla="*/ 206398 w 1932649"/>
              <a:gd name="connsiteY107" fmla="*/ 478564 h 1768979"/>
              <a:gd name="connsiteX108" fmla="*/ 249127 w 1932649"/>
              <a:gd name="connsiteY108" fmla="*/ 461473 h 1768979"/>
              <a:gd name="connsiteX109" fmla="*/ 326040 w 1932649"/>
              <a:gd name="connsiteY109" fmla="*/ 427290 h 1768979"/>
              <a:gd name="connsiteX110" fmla="*/ 488410 w 1932649"/>
              <a:gd name="connsiteY110" fmla="*/ 401652 h 1768979"/>
              <a:gd name="connsiteX111" fmla="*/ 531139 w 1932649"/>
              <a:gd name="connsiteY111" fmla="*/ 393106 h 1768979"/>
              <a:gd name="connsiteX112" fmla="*/ 744783 w 1932649"/>
              <a:gd name="connsiteY112" fmla="*/ 410198 h 1768979"/>
              <a:gd name="connsiteX113" fmla="*/ 770421 w 1932649"/>
              <a:gd name="connsiteY113" fmla="*/ 444381 h 1768979"/>
              <a:gd name="connsiteX114" fmla="*/ 787512 w 1932649"/>
              <a:gd name="connsiteY114" fmla="*/ 495656 h 1768979"/>
              <a:gd name="connsiteX115" fmla="*/ 796058 w 1932649"/>
              <a:gd name="connsiteY115" fmla="*/ 521293 h 1768979"/>
              <a:gd name="connsiteX116" fmla="*/ 804604 w 1932649"/>
              <a:gd name="connsiteY116" fmla="*/ 546931 h 1768979"/>
              <a:gd name="connsiteX117" fmla="*/ 821696 w 1932649"/>
              <a:gd name="connsiteY117" fmla="*/ 589660 h 1768979"/>
              <a:gd name="connsiteX118" fmla="*/ 830241 w 1932649"/>
              <a:gd name="connsiteY118" fmla="*/ 675118 h 1768979"/>
              <a:gd name="connsiteX119" fmla="*/ 838787 w 1932649"/>
              <a:gd name="connsiteY119" fmla="*/ 734938 h 1768979"/>
              <a:gd name="connsiteX120" fmla="*/ 830241 w 1932649"/>
              <a:gd name="connsiteY120" fmla="*/ 905854 h 1768979"/>
              <a:gd name="connsiteX121" fmla="*/ 813150 w 1932649"/>
              <a:gd name="connsiteY121" fmla="*/ 940037 h 1768979"/>
              <a:gd name="connsiteX122" fmla="*/ 804604 w 1932649"/>
              <a:gd name="connsiteY122" fmla="*/ 965675 h 1768979"/>
              <a:gd name="connsiteX123" fmla="*/ 796058 w 1932649"/>
              <a:gd name="connsiteY123" fmla="*/ 999858 h 1768979"/>
              <a:gd name="connsiteX124" fmla="*/ 770421 w 1932649"/>
              <a:gd name="connsiteY124" fmla="*/ 1042587 h 1768979"/>
              <a:gd name="connsiteX125" fmla="*/ 710600 w 1932649"/>
              <a:gd name="connsiteY125" fmla="*/ 1093862 h 1768979"/>
              <a:gd name="connsiteX126" fmla="*/ 625142 w 1932649"/>
              <a:gd name="connsiteY126" fmla="*/ 1119499 h 1768979"/>
              <a:gd name="connsiteX127" fmla="*/ 599505 w 1932649"/>
              <a:gd name="connsiteY127" fmla="*/ 1128045 h 1768979"/>
              <a:gd name="connsiteX128" fmla="*/ 26937 w 1932649"/>
              <a:gd name="connsiteY128" fmla="*/ 1136591 h 1768979"/>
              <a:gd name="connsiteX129" fmla="*/ 1299 w 1932649"/>
              <a:gd name="connsiteY129" fmla="*/ 1153682 h 1768979"/>
              <a:gd name="connsiteX130" fmla="*/ 9845 w 1932649"/>
              <a:gd name="connsiteY130" fmla="*/ 1213503 h 1768979"/>
              <a:gd name="connsiteX131" fmla="*/ 26937 w 1932649"/>
              <a:gd name="connsiteY131" fmla="*/ 1247686 h 1768979"/>
              <a:gd name="connsiteX132" fmla="*/ 86757 w 1932649"/>
              <a:gd name="connsiteY132" fmla="*/ 1324598 h 1768979"/>
              <a:gd name="connsiteX133" fmla="*/ 120940 w 1932649"/>
              <a:gd name="connsiteY133" fmla="*/ 1367327 h 1768979"/>
              <a:gd name="connsiteX134" fmla="*/ 163669 w 1932649"/>
              <a:gd name="connsiteY134" fmla="*/ 1392964 h 1768979"/>
              <a:gd name="connsiteX135" fmla="*/ 214944 w 1932649"/>
              <a:gd name="connsiteY135" fmla="*/ 1435693 h 1768979"/>
              <a:gd name="connsiteX136" fmla="*/ 351677 w 1932649"/>
              <a:gd name="connsiteY136" fmla="*/ 1521151 h 1768979"/>
              <a:gd name="connsiteX137" fmla="*/ 437135 w 1932649"/>
              <a:gd name="connsiteY137" fmla="*/ 1563880 h 1768979"/>
              <a:gd name="connsiteX138" fmla="*/ 539684 w 1932649"/>
              <a:gd name="connsiteY138" fmla="*/ 1598064 h 1768979"/>
              <a:gd name="connsiteX139" fmla="*/ 736238 w 1932649"/>
              <a:gd name="connsiteY139" fmla="*/ 1674976 h 1768979"/>
              <a:gd name="connsiteX140" fmla="*/ 1120798 w 1932649"/>
              <a:gd name="connsiteY140" fmla="*/ 1760434 h 1768979"/>
              <a:gd name="connsiteX141" fmla="*/ 1223348 w 1932649"/>
              <a:gd name="connsiteY141" fmla="*/ 1768979 h 1768979"/>
              <a:gd name="connsiteX142" fmla="*/ 1479722 w 1932649"/>
              <a:gd name="connsiteY142" fmla="*/ 1760434 h 1768979"/>
              <a:gd name="connsiteX143" fmla="*/ 1496813 w 1932649"/>
              <a:gd name="connsiteY143" fmla="*/ 1726250 h 1768979"/>
              <a:gd name="connsiteX144" fmla="*/ 1479722 w 1932649"/>
              <a:gd name="connsiteY144" fmla="*/ 1529697 h 1768979"/>
              <a:gd name="connsiteX145" fmla="*/ 1462630 w 1932649"/>
              <a:gd name="connsiteY145" fmla="*/ 1495514 h 1768979"/>
              <a:gd name="connsiteX146" fmla="*/ 1445539 w 1932649"/>
              <a:gd name="connsiteY146" fmla="*/ 1452785 h 1768979"/>
              <a:gd name="connsiteX147" fmla="*/ 1394264 w 1932649"/>
              <a:gd name="connsiteY147" fmla="*/ 1350235 h 1768979"/>
              <a:gd name="connsiteX148" fmla="*/ 1377172 w 1932649"/>
              <a:gd name="connsiteY148" fmla="*/ 1298961 h 1768979"/>
              <a:gd name="connsiteX149" fmla="*/ 1300260 w 1932649"/>
              <a:gd name="connsiteY149" fmla="*/ 1204957 h 1768979"/>
              <a:gd name="connsiteX150" fmla="*/ 1231894 w 1932649"/>
              <a:gd name="connsiteY150" fmla="*/ 1110953 h 1768979"/>
              <a:gd name="connsiteX151" fmla="*/ 1189165 w 1932649"/>
              <a:gd name="connsiteY151" fmla="*/ 1076770 h 1768979"/>
              <a:gd name="connsiteX152" fmla="*/ 1154982 w 1932649"/>
              <a:gd name="connsiteY152" fmla="*/ 1042587 h 1768979"/>
              <a:gd name="connsiteX153" fmla="*/ 1129344 w 1932649"/>
              <a:gd name="connsiteY153" fmla="*/ 1008404 h 1768979"/>
              <a:gd name="connsiteX154" fmla="*/ 1035340 w 1932649"/>
              <a:gd name="connsiteY154" fmla="*/ 948583 h 1768979"/>
              <a:gd name="connsiteX155" fmla="*/ 1009703 w 1932649"/>
              <a:gd name="connsiteY155" fmla="*/ 940037 h 1768979"/>
              <a:gd name="connsiteX156" fmla="*/ 932791 w 1932649"/>
              <a:gd name="connsiteY156" fmla="*/ 905854 h 1768979"/>
              <a:gd name="connsiteX157" fmla="*/ 907154 w 1932649"/>
              <a:gd name="connsiteY157" fmla="*/ 888763 h 1768979"/>
              <a:gd name="connsiteX158" fmla="*/ 813150 w 1932649"/>
              <a:gd name="connsiteY158" fmla="*/ 854579 h 1768979"/>
              <a:gd name="connsiteX159" fmla="*/ 736238 w 1932649"/>
              <a:gd name="connsiteY159" fmla="*/ 811850 h 1768979"/>
              <a:gd name="connsiteX160" fmla="*/ 684963 w 1932649"/>
              <a:gd name="connsiteY160" fmla="*/ 794759 h 1768979"/>
              <a:gd name="connsiteX161" fmla="*/ 642234 w 1932649"/>
              <a:gd name="connsiteY161" fmla="*/ 777667 h 1768979"/>
              <a:gd name="connsiteX162" fmla="*/ 573868 w 1932649"/>
              <a:gd name="connsiteY162" fmla="*/ 760576 h 1768979"/>
              <a:gd name="connsiteX163" fmla="*/ 548230 w 1932649"/>
              <a:gd name="connsiteY163" fmla="*/ 743484 h 1768979"/>
              <a:gd name="connsiteX164" fmla="*/ 522593 w 1932649"/>
              <a:gd name="connsiteY164" fmla="*/ 734938 h 1768979"/>
              <a:gd name="connsiteX165" fmla="*/ 565322 w 1932649"/>
              <a:gd name="connsiteY165" fmla="*/ 700755 h 1768979"/>
              <a:gd name="connsiteX166" fmla="*/ 590959 w 1932649"/>
              <a:gd name="connsiteY166" fmla="*/ 683664 h 1768979"/>
              <a:gd name="connsiteX167" fmla="*/ 684963 w 1932649"/>
              <a:gd name="connsiteY167" fmla="*/ 658026 h 1768979"/>
              <a:gd name="connsiteX168" fmla="*/ 710600 w 1932649"/>
              <a:gd name="connsiteY168" fmla="*/ 640935 h 1768979"/>
              <a:gd name="connsiteX169" fmla="*/ 753329 w 1932649"/>
              <a:gd name="connsiteY169" fmla="*/ 632389 h 1768979"/>
              <a:gd name="connsiteX170" fmla="*/ 1052432 w 1932649"/>
              <a:gd name="connsiteY170" fmla="*/ 649480 h 1768979"/>
              <a:gd name="connsiteX171" fmla="*/ 1206256 w 1932649"/>
              <a:gd name="connsiteY171" fmla="*/ 675118 h 1768979"/>
              <a:gd name="connsiteX172" fmla="*/ 1291714 w 1932649"/>
              <a:gd name="connsiteY172" fmla="*/ 683664 h 1768979"/>
              <a:gd name="connsiteX173" fmla="*/ 1471176 w 1932649"/>
              <a:gd name="connsiteY173" fmla="*/ 709301 h 1768979"/>
              <a:gd name="connsiteX174" fmla="*/ 1505359 w 1932649"/>
              <a:gd name="connsiteY174" fmla="*/ 726392 h 1768979"/>
              <a:gd name="connsiteX175" fmla="*/ 1556634 w 1932649"/>
              <a:gd name="connsiteY175" fmla="*/ 743484 h 1768979"/>
              <a:gd name="connsiteX176" fmla="*/ 1548088 w 1932649"/>
              <a:gd name="connsiteY176" fmla="*/ 1059678 h 1768979"/>
              <a:gd name="connsiteX177" fmla="*/ 1522451 w 1932649"/>
              <a:gd name="connsiteY177" fmla="*/ 1093862 h 1768979"/>
              <a:gd name="connsiteX178" fmla="*/ 1471176 w 1932649"/>
              <a:gd name="connsiteY178" fmla="*/ 1128045 h 1768979"/>
              <a:gd name="connsiteX179" fmla="*/ 1445539 w 1932649"/>
              <a:gd name="connsiteY179" fmla="*/ 1145136 h 1768979"/>
              <a:gd name="connsiteX180" fmla="*/ 1402810 w 1932649"/>
              <a:gd name="connsiteY180" fmla="*/ 1153682 h 1768979"/>
              <a:gd name="connsiteX181" fmla="*/ 1368626 w 1932649"/>
              <a:gd name="connsiteY181" fmla="*/ 1162228 h 1768979"/>
              <a:gd name="connsiteX182" fmla="*/ 1317352 w 1932649"/>
              <a:gd name="connsiteY182" fmla="*/ 1179320 h 1768979"/>
              <a:gd name="connsiteX183" fmla="*/ 1189165 w 1932649"/>
              <a:gd name="connsiteY183" fmla="*/ 1213503 h 1768979"/>
              <a:gd name="connsiteX184" fmla="*/ 1129344 w 1932649"/>
              <a:gd name="connsiteY184" fmla="*/ 1222049 h 1768979"/>
              <a:gd name="connsiteX185" fmla="*/ 1060978 w 1932649"/>
              <a:gd name="connsiteY185" fmla="*/ 1239140 h 1768979"/>
              <a:gd name="connsiteX186" fmla="*/ 992611 w 1932649"/>
              <a:gd name="connsiteY186" fmla="*/ 1247686 h 1768979"/>
              <a:gd name="connsiteX187" fmla="*/ 855879 w 1932649"/>
              <a:gd name="connsiteY187" fmla="*/ 1273323 h 1768979"/>
              <a:gd name="connsiteX188" fmla="*/ 676417 w 1932649"/>
              <a:gd name="connsiteY188" fmla="*/ 1256232 h 1768979"/>
              <a:gd name="connsiteX189" fmla="*/ 650780 w 1932649"/>
              <a:gd name="connsiteY189" fmla="*/ 1247686 h 1768979"/>
              <a:gd name="connsiteX190" fmla="*/ 625142 w 1932649"/>
              <a:gd name="connsiteY190" fmla="*/ 1230594 h 1768979"/>
              <a:gd name="connsiteX191" fmla="*/ 590959 w 1932649"/>
              <a:gd name="connsiteY191" fmla="*/ 1204957 h 1768979"/>
              <a:gd name="connsiteX192" fmla="*/ 573868 w 1932649"/>
              <a:gd name="connsiteY192" fmla="*/ 1179320 h 1768979"/>
              <a:gd name="connsiteX193" fmla="*/ 556776 w 1932649"/>
              <a:gd name="connsiteY193" fmla="*/ 1110953 h 1768979"/>
              <a:gd name="connsiteX194" fmla="*/ 582413 w 1932649"/>
              <a:gd name="connsiteY194" fmla="*/ 957129 h 1768979"/>
              <a:gd name="connsiteX195" fmla="*/ 616597 w 1932649"/>
              <a:gd name="connsiteY195" fmla="*/ 931492 h 1768979"/>
              <a:gd name="connsiteX196" fmla="*/ 676417 w 1932649"/>
              <a:gd name="connsiteY196" fmla="*/ 846034 h 1768979"/>
              <a:gd name="connsiteX197" fmla="*/ 719146 w 1932649"/>
              <a:gd name="connsiteY197" fmla="*/ 811850 h 1768979"/>
              <a:gd name="connsiteX198" fmla="*/ 898608 w 1932649"/>
              <a:gd name="connsiteY198" fmla="*/ 649480 h 1768979"/>
              <a:gd name="connsiteX199" fmla="*/ 958428 w 1932649"/>
              <a:gd name="connsiteY199" fmla="*/ 615297 h 1768979"/>
              <a:gd name="connsiteX200" fmla="*/ 1001157 w 1932649"/>
              <a:gd name="connsiteY200" fmla="*/ 581114 h 1768979"/>
              <a:gd name="connsiteX201" fmla="*/ 1120798 w 1932649"/>
              <a:gd name="connsiteY201" fmla="*/ 538385 h 1768979"/>
              <a:gd name="connsiteX202" fmla="*/ 1240440 w 1932649"/>
              <a:gd name="connsiteY202" fmla="*/ 478564 h 1768979"/>
              <a:gd name="connsiteX203" fmla="*/ 1351535 w 1932649"/>
              <a:gd name="connsiteY203" fmla="*/ 435835 h 1768979"/>
              <a:gd name="connsiteX204" fmla="*/ 1522451 w 1932649"/>
              <a:gd name="connsiteY204" fmla="*/ 384561 h 1768979"/>
              <a:gd name="connsiteX205" fmla="*/ 1625000 w 1932649"/>
              <a:gd name="connsiteY205" fmla="*/ 358923 h 1768979"/>
              <a:gd name="connsiteX206" fmla="*/ 1736096 w 1932649"/>
              <a:gd name="connsiteY206" fmla="*/ 367469 h 1768979"/>
              <a:gd name="connsiteX207" fmla="*/ 1778825 w 1932649"/>
              <a:gd name="connsiteY207" fmla="*/ 393106 h 1768979"/>
              <a:gd name="connsiteX208" fmla="*/ 1855737 w 1932649"/>
              <a:gd name="connsiteY208" fmla="*/ 461473 h 1768979"/>
              <a:gd name="connsiteX209" fmla="*/ 1889920 w 1932649"/>
              <a:gd name="connsiteY209" fmla="*/ 546931 h 1768979"/>
              <a:gd name="connsiteX210" fmla="*/ 1907011 w 1932649"/>
              <a:gd name="connsiteY210" fmla="*/ 581114 h 1768979"/>
              <a:gd name="connsiteX211" fmla="*/ 1932649 w 1932649"/>
              <a:gd name="connsiteY211" fmla="*/ 666572 h 1768979"/>
              <a:gd name="connsiteX212" fmla="*/ 1924103 w 1932649"/>
              <a:gd name="connsiteY212" fmla="*/ 863125 h 1768979"/>
              <a:gd name="connsiteX213" fmla="*/ 1907011 w 1932649"/>
              <a:gd name="connsiteY213" fmla="*/ 888763 h 1768979"/>
              <a:gd name="connsiteX214" fmla="*/ 1872828 w 1932649"/>
              <a:gd name="connsiteY214" fmla="*/ 897308 h 1768979"/>
              <a:gd name="connsiteX215" fmla="*/ 1821554 w 1932649"/>
              <a:gd name="connsiteY215" fmla="*/ 922946 h 1768979"/>
              <a:gd name="connsiteX216" fmla="*/ 1761733 w 1932649"/>
              <a:gd name="connsiteY216" fmla="*/ 940037 h 1768979"/>
              <a:gd name="connsiteX217" fmla="*/ 1667729 w 1932649"/>
              <a:gd name="connsiteY217" fmla="*/ 965675 h 1768979"/>
              <a:gd name="connsiteX218" fmla="*/ 1112253 w 1932649"/>
              <a:gd name="connsiteY218" fmla="*/ 982766 h 1768979"/>
              <a:gd name="connsiteX219" fmla="*/ 1035340 w 1932649"/>
              <a:gd name="connsiteY219" fmla="*/ 1016949 h 1768979"/>
              <a:gd name="connsiteX220" fmla="*/ 1009703 w 1932649"/>
              <a:gd name="connsiteY220" fmla="*/ 1025495 h 1768979"/>
              <a:gd name="connsiteX221" fmla="*/ 958428 w 1932649"/>
              <a:gd name="connsiteY221" fmla="*/ 1051133 h 1768979"/>
              <a:gd name="connsiteX222" fmla="*/ 881516 w 1932649"/>
              <a:gd name="connsiteY222" fmla="*/ 1025495 h 1768979"/>
              <a:gd name="connsiteX223" fmla="*/ 855879 w 1932649"/>
              <a:gd name="connsiteY223" fmla="*/ 1016949 h 1768979"/>
              <a:gd name="connsiteX224" fmla="*/ 830241 w 1932649"/>
              <a:gd name="connsiteY224" fmla="*/ 1008404 h 1768979"/>
              <a:gd name="connsiteX225" fmla="*/ 753329 w 1932649"/>
              <a:gd name="connsiteY225" fmla="*/ 948583 h 1768979"/>
              <a:gd name="connsiteX226" fmla="*/ 727692 w 1932649"/>
              <a:gd name="connsiteY226" fmla="*/ 931492 h 1768979"/>
              <a:gd name="connsiteX227" fmla="*/ 625142 w 1932649"/>
              <a:gd name="connsiteY227" fmla="*/ 897308 h 1768979"/>
              <a:gd name="connsiteX228" fmla="*/ 565322 w 1932649"/>
              <a:gd name="connsiteY228" fmla="*/ 880217 h 1768979"/>
              <a:gd name="connsiteX229" fmla="*/ 514047 w 1932649"/>
              <a:gd name="connsiteY229" fmla="*/ 863125 h 1768979"/>
              <a:gd name="connsiteX230" fmla="*/ 360223 w 1932649"/>
              <a:gd name="connsiteY230" fmla="*/ 888763 h 1768979"/>
              <a:gd name="connsiteX231" fmla="*/ 343131 w 1932649"/>
              <a:gd name="connsiteY231" fmla="*/ 914400 h 1768979"/>
              <a:gd name="connsiteX232" fmla="*/ 368769 w 1932649"/>
              <a:gd name="connsiteY232" fmla="*/ 1016949 h 1768979"/>
              <a:gd name="connsiteX233" fmla="*/ 394406 w 1932649"/>
              <a:gd name="connsiteY233" fmla="*/ 1034041 h 1768979"/>
              <a:gd name="connsiteX234" fmla="*/ 505501 w 1932649"/>
              <a:gd name="connsiteY234" fmla="*/ 1016949 h 1768979"/>
              <a:gd name="connsiteX235" fmla="*/ 693509 w 1932649"/>
              <a:gd name="connsiteY235" fmla="*/ 1025495 h 1768979"/>
              <a:gd name="connsiteX236" fmla="*/ 787512 w 1932649"/>
              <a:gd name="connsiteY236" fmla="*/ 1076770 h 1768979"/>
              <a:gd name="connsiteX237" fmla="*/ 830241 w 1932649"/>
              <a:gd name="connsiteY237" fmla="*/ 1128045 h 1768979"/>
              <a:gd name="connsiteX238" fmla="*/ 864425 w 1932649"/>
              <a:gd name="connsiteY238" fmla="*/ 1179320 h 1768979"/>
              <a:gd name="connsiteX239" fmla="*/ 881516 w 1932649"/>
              <a:gd name="connsiteY239" fmla="*/ 1204957 h 1768979"/>
              <a:gd name="connsiteX240" fmla="*/ 898608 w 1932649"/>
              <a:gd name="connsiteY240" fmla="*/ 1230594 h 1768979"/>
              <a:gd name="connsiteX241" fmla="*/ 915699 w 1932649"/>
              <a:gd name="connsiteY241" fmla="*/ 1281869 h 1768979"/>
              <a:gd name="connsiteX242" fmla="*/ 932791 w 1932649"/>
              <a:gd name="connsiteY242" fmla="*/ 1316052 h 1768979"/>
              <a:gd name="connsiteX243" fmla="*/ 949883 w 1932649"/>
              <a:gd name="connsiteY243" fmla="*/ 1367327 h 1768979"/>
              <a:gd name="connsiteX244" fmla="*/ 966974 w 1932649"/>
              <a:gd name="connsiteY244" fmla="*/ 1427148 h 1768979"/>
              <a:gd name="connsiteX245" fmla="*/ 984066 w 1932649"/>
              <a:gd name="connsiteY245" fmla="*/ 1452785 h 1768979"/>
              <a:gd name="connsiteX246" fmla="*/ 1001157 w 1932649"/>
              <a:gd name="connsiteY246" fmla="*/ 1486968 h 1768979"/>
              <a:gd name="connsiteX247" fmla="*/ 1060978 w 1932649"/>
              <a:gd name="connsiteY247" fmla="*/ 1563880 h 1768979"/>
              <a:gd name="connsiteX248" fmla="*/ 1086615 w 1932649"/>
              <a:gd name="connsiteY248" fmla="*/ 1580972 h 1768979"/>
              <a:gd name="connsiteX249" fmla="*/ 1112253 w 1932649"/>
              <a:gd name="connsiteY249" fmla="*/ 1589518 h 1768979"/>
              <a:gd name="connsiteX250" fmla="*/ 1146436 w 1932649"/>
              <a:gd name="connsiteY250" fmla="*/ 1580972 h 1768979"/>
              <a:gd name="connsiteX251" fmla="*/ 1189165 w 1932649"/>
              <a:gd name="connsiteY251" fmla="*/ 1495514 h 1768979"/>
              <a:gd name="connsiteX252" fmla="*/ 1206256 w 1932649"/>
              <a:gd name="connsiteY252" fmla="*/ 1461331 h 1768979"/>
              <a:gd name="connsiteX253" fmla="*/ 1223348 w 1932649"/>
              <a:gd name="connsiteY253" fmla="*/ 1375873 h 1768979"/>
              <a:gd name="connsiteX254" fmla="*/ 1231894 w 1932649"/>
              <a:gd name="connsiteY254" fmla="*/ 1350235 h 1768979"/>
              <a:gd name="connsiteX255" fmla="*/ 1240440 w 1932649"/>
              <a:gd name="connsiteY255" fmla="*/ 1290415 h 1768979"/>
              <a:gd name="connsiteX256" fmla="*/ 1231894 w 1932649"/>
              <a:gd name="connsiteY256" fmla="*/ 1170774 h 1768979"/>
              <a:gd name="connsiteX257" fmla="*/ 1223348 w 1932649"/>
              <a:gd name="connsiteY257" fmla="*/ 1128045 h 1768979"/>
              <a:gd name="connsiteX258" fmla="*/ 1197711 w 1932649"/>
              <a:gd name="connsiteY258" fmla="*/ 1102407 h 1768979"/>
              <a:gd name="connsiteX259" fmla="*/ 1172073 w 1932649"/>
              <a:gd name="connsiteY259" fmla="*/ 1042587 h 1768979"/>
              <a:gd name="connsiteX260" fmla="*/ 1154982 w 1932649"/>
              <a:gd name="connsiteY260" fmla="*/ 1016949 h 1768979"/>
              <a:gd name="connsiteX261" fmla="*/ 1146436 w 1932649"/>
              <a:gd name="connsiteY261" fmla="*/ 991312 h 1768979"/>
              <a:gd name="connsiteX262" fmla="*/ 1120798 w 1932649"/>
              <a:gd name="connsiteY262" fmla="*/ 957129 h 1768979"/>
              <a:gd name="connsiteX263" fmla="*/ 1069524 w 1932649"/>
              <a:gd name="connsiteY263" fmla="*/ 888763 h 1768979"/>
              <a:gd name="connsiteX264" fmla="*/ 1035340 w 1932649"/>
              <a:gd name="connsiteY264" fmla="*/ 837488 h 1768979"/>
              <a:gd name="connsiteX265" fmla="*/ 966974 w 1932649"/>
              <a:gd name="connsiteY265" fmla="*/ 769121 h 1768979"/>
              <a:gd name="connsiteX266" fmla="*/ 915699 w 1932649"/>
              <a:gd name="connsiteY266" fmla="*/ 734938 h 1768979"/>
              <a:gd name="connsiteX267" fmla="*/ 744783 w 1932649"/>
              <a:gd name="connsiteY267" fmla="*/ 726392 h 1768979"/>
              <a:gd name="connsiteX268" fmla="*/ 719146 w 1932649"/>
              <a:gd name="connsiteY268" fmla="*/ 649480 h 1768979"/>
              <a:gd name="connsiteX269" fmla="*/ 702054 w 1932649"/>
              <a:gd name="connsiteY269" fmla="*/ 615297 h 1768979"/>
              <a:gd name="connsiteX270" fmla="*/ 684963 w 1932649"/>
              <a:gd name="connsiteY270" fmla="*/ 564022 h 1768979"/>
              <a:gd name="connsiteX271" fmla="*/ 676417 w 1932649"/>
              <a:gd name="connsiteY271" fmla="*/ 504202 h 1768979"/>
              <a:gd name="connsiteX272" fmla="*/ 659326 w 1932649"/>
              <a:gd name="connsiteY272" fmla="*/ 401652 h 1768979"/>
              <a:gd name="connsiteX273" fmla="*/ 667871 w 1932649"/>
              <a:gd name="connsiteY273" fmla="*/ 239282 h 1768979"/>
              <a:gd name="connsiteX274" fmla="*/ 719146 w 1932649"/>
              <a:gd name="connsiteY274" fmla="*/ 222191 h 1768979"/>
              <a:gd name="connsiteX275" fmla="*/ 778967 w 1932649"/>
              <a:gd name="connsiteY275" fmla="*/ 205099 h 1768979"/>
              <a:gd name="connsiteX276" fmla="*/ 855879 w 1932649"/>
              <a:gd name="connsiteY276" fmla="*/ 213645 h 1768979"/>
              <a:gd name="connsiteX277" fmla="*/ 890062 w 1932649"/>
              <a:gd name="connsiteY277" fmla="*/ 230736 h 1768979"/>
              <a:gd name="connsiteX278" fmla="*/ 915699 w 1932649"/>
              <a:gd name="connsiteY278" fmla="*/ 239282 h 1768979"/>
              <a:gd name="connsiteX279" fmla="*/ 966974 w 1932649"/>
              <a:gd name="connsiteY279" fmla="*/ 273465 h 1768979"/>
              <a:gd name="connsiteX280" fmla="*/ 1018249 w 1932649"/>
              <a:gd name="connsiteY280" fmla="*/ 299103 h 1768979"/>
              <a:gd name="connsiteX281" fmla="*/ 1043886 w 1932649"/>
              <a:gd name="connsiteY281" fmla="*/ 324740 h 1768979"/>
              <a:gd name="connsiteX282" fmla="*/ 1095161 w 1932649"/>
              <a:gd name="connsiteY282" fmla="*/ 358923 h 1768979"/>
              <a:gd name="connsiteX283" fmla="*/ 1120798 w 1932649"/>
              <a:gd name="connsiteY283" fmla="*/ 376015 h 1768979"/>
              <a:gd name="connsiteX284" fmla="*/ 1146436 w 1932649"/>
              <a:gd name="connsiteY284" fmla="*/ 384561 h 1768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</a:cxnLst>
            <a:rect l="l" t="t" r="r" b="b"/>
            <a:pathLst>
              <a:path w="1932649" h="1768979">
                <a:moveTo>
                  <a:pt x="462772" y="76912"/>
                </a:moveTo>
                <a:cubicBezTo>
                  <a:pt x="435947" y="130562"/>
                  <a:pt x="428589" y="131059"/>
                  <a:pt x="428589" y="196553"/>
                </a:cubicBezTo>
                <a:cubicBezTo>
                  <a:pt x="428589" y="259287"/>
                  <a:pt x="430452" y="322184"/>
                  <a:pt x="437135" y="384561"/>
                </a:cubicBezTo>
                <a:cubicBezTo>
                  <a:pt x="439054" y="402474"/>
                  <a:pt x="449049" y="418579"/>
                  <a:pt x="454226" y="435835"/>
                </a:cubicBezTo>
                <a:cubicBezTo>
                  <a:pt x="462866" y="464636"/>
                  <a:pt x="463146" y="485582"/>
                  <a:pt x="479864" y="512748"/>
                </a:cubicBezTo>
                <a:cubicBezTo>
                  <a:pt x="526059" y="587814"/>
                  <a:pt x="511491" y="565859"/>
                  <a:pt x="556776" y="598206"/>
                </a:cubicBezTo>
                <a:cubicBezTo>
                  <a:pt x="565807" y="604657"/>
                  <a:pt x="603172" y="634223"/>
                  <a:pt x="616597" y="640935"/>
                </a:cubicBezTo>
                <a:cubicBezTo>
                  <a:pt x="643766" y="654519"/>
                  <a:pt x="682692" y="665151"/>
                  <a:pt x="710600" y="675118"/>
                </a:cubicBezTo>
                <a:cubicBezTo>
                  <a:pt x="809831" y="710558"/>
                  <a:pt x="747664" y="697277"/>
                  <a:pt x="855879" y="709301"/>
                </a:cubicBezTo>
                <a:cubicBezTo>
                  <a:pt x="878668" y="717847"/>
                  <a:pt x="900554" y="729364"/>
                  <a:pt x="924245" y="734938"/>
                </a:cubicBezTo>
                <a:cubicBezTo>
                  <a:pt x="1001909" y="753212"/>
                  <a:pt x="1125195" y="737846"/>
                  <a:pt x="1189165" y="734938"/>
                </a:cubicBezTo>
                <a:cubicBezTo>
                  <a:pt x="1221803" y="726778"/>
                  <a:pt x="1233899" y="725390"/>
                  <a:pt x="1266077" y="709301"/>
                </a:cubicBezTo>
                <a:cubicBezTo>
                  <a:pt x="1280933" y="701873"/>
                  <a:pt x="1293950" y="691092"/>
                  <a:pt x="1308806" y="683664"/>
                </a:cubicBezTo>
                <a:cubicBezTo>
                  <a:pt x="1338415" y="668860"/>
                  <a:pt x="1358533" y="667604"/>
                  <a:pt x="1385718" y="649480"/>
                </a:cubicBezTo>
                <a:cubicBezTo>
                  <a:pt x="1400894" y="639362"/>
                  <a:pt x="1414204" y="626691"/>
                  <a:pt x="1428447" y="615297"/>
                </a:cubicBezTo>
                <a:cubicBezTo>
                  <a:pt x="1431296" y="606751"/>
                  <a:pt x="1431366" y="596694"/>
                  <a:pt x="1436993" y="589660"/>
                </a:cubicBezTo>
                <a:cubicBezTo>
                  <a:pt x="1481169" y="534439"/>
                  <a:pt x="1449695" y="611370"/>
                  <a:pt x="1471176" y="546931"/>
                </a:cubicBezTo>
                <a:cubicBezTo>
                  <a:pt x="1482712" y="477719"/>
                  <a:pt x="1487731" y="472853"/>
                  <a:pt x="1471176" y="384561"/>
                </a:cubicBezTo>
                <a:cubicBezTo>
                  <a:pt x="1469283" y="374466"/>
                  <a:pt x="1459180" y="367841"/>
                  <a:pt x="1454084" y="358923"/>
                </a:cubicBezTo>
                <a:cubicBezTo>
                  <a:pt x="1410720" y="283034"/>
                  <a:pt x="1461539" y="361558"/>
                  <a:pt x="1419901" y="299103"/>
                </a:cubicBezTo>
                <a:cubicBezTo>
                  <a:pt x="1417052" y="290557"/>
                  <a:pt x="1416352" y="280960"/>
                  <a:pt x="1411355" y="273465"/>
                </a:cubicBezTo>
                <a:cubicBezTo>
                  <a:pt x="1392633" y="245381"/>
                  <a:pt x="1383725" y="250439"/>
                  <a:pt x="1360081" y="230736"/>
                </a:cubicBezTo>
                <a:cubicBezTo>
                  <a:pt x="1350797" y="222999"/>
                  <a:pt x="1345008" y="210968"/>
                  <a:pt x="1334443" y="205099"/>
                </a:cubicBezTo>
                <a:cubicBezTo>
                  <a:pt x="1318694" y="196350"/>
                  <a:pt x="1283169" y="188007"/>
                  <a:pt x="1283169" y="188007"/>
                </a:cubicBezTo>
                <a:cubicBezTo>
                  <a:pt x="1274623" y="190856"/>
                  <a:pt x="1264565" y="190925"/>
                  <a:pt x="1257531" y="196553"/>
                </a:cubicBezTo>
                <a:cubicBezTo>
                  <a:pt x="1237123" y="212879"/>
                  <a:pt x="1242215" y="227188"/>
                  <a:pt x="1231894" y="247828"/>
                </a:cubicBezTo>
                <a:cubicBezTo>
                  <a:pt x="1227301" y="257014"/>
                  <a:pt x="1220499" y="264919"/>
                  <a:pt x="1214802" y="273465"/>
                </a:cubicBezTo>
                <a:cubicBezTo>
                  <a:pt x="1217651" y="304800"/>
                  <a:pt x="1213398" y="337620"/>
                  <a:pt x="1223348" y="367469"/>
                </a:cubicBezTo>
                <a:cubicBezTo>
                  <a:pt x="1234509" y="400952"/>
                  <a:pt x="1268440" y="402120"/>
                  <a:pt x="1291714" y="418744"/>
                </a:cubicBezTo>
                <a:cubicBezTo>
                  <a:pt x="1301549" y="425769"/>
                  <a:pt x="1307296" y="437677"/>
                  <a:pt x="1317352" y="444381"/>
                </a:cubicBezTo>
                <a:cubicBezTo>
                  <a:pt x="1324847" y="449378"/>
                  <a:pt x="1334932" y="448898"/>
                  <a:pt x="1342989" y="452927"/>
                </a:cubicBezTo>
                <a:cubicBezTo>
                  <a:pt x="1404661" y="483764"/>
                  <a:pt x="1327891" y="457143"/>
                  <a:pt x="1402810" y="487110"/>
                </a:cubicBezTo>
                <a:cubicBezTo>
                  <a:pt x="1419537" y="493801"/>
                  <a:pt x="1437357" y="497511"/>
                  <a:pt x="1454084" y="504202"/>
                </a:cubicBezTo>
                <a:cubicBezTo>
                  <a:pt x="1524842" y="532505"/>
                  <a:pt x="1448888" y="513417"/>
                  <a:pt x="1530997" y="529839"/>
                </a:cubicBezTo>
                <a:cubicBezTo>
                  <a:pt x="1539543" y="535536"/>
                  <a:pt x="1547448" y="542338"/>
                  <a:pt x="1556634" y="546931"/>
                </a:cubicBezTo>
                <a:cubicBezTo>
                  <a:pt x="1564691" y="550960"/>
                  <a:pt x="1574776" y="550480"/>
                  <a:pt x="1582271" y="555477"/>
                </a:cubicBezTo>
                <a:cubicBezTo>
                  <a:pt x="1592327" y="562181"/>
                  <a:pt x="1598625" y="573377"/>
                  <a:pt x="1607909" y="581114"/>
                </a:cubicBezTo>
                <a:cubicBezTo>
                  <a:pt x="1615799" y="587689"/>
                  <a:pt x="1625000" y="592509"/>
                  <a:pt x="1633546" y="598206"/>
                </a:cubicBezTo>
                <a:cubicBezTo>
                  <a:pt x="1639243" y="609600"/>
                  <a:pt x="1644084" y="621465"/>
                  <a:pt x="1650638" y="632389"/>
                </a:cubicBezTo>
                <a:cubicBezTo>
                  <a:pt x="1670954" y="666248"/>
                  <a:pt x="1692915" y="691307"/>
                  <a:pt x="1710458" y="726392"/>
                </a:cubicBezTo>
                <a:cubicBezTo>
                  <a:pt x="1717318" y="740113"/>
                  <a:pt x="1720204" y="755654"/>
                  <a:pt x="1727550" y="769121"/>
                </a:cubicBezTo>
                <a:cubicBezTo>
                  <a:pt x="1737386" y="787154"/>
                  <a:pt x="1751383" y="802653"/>
                  <a:pt x="1761733" y="820396"/>
                </a:cubicBezTo>
                <a:cubicBezTo>
                  <a:pt x="1842979" y="959676"/>
                  <a:pt x="1726867" y="780919"/>
                  <a:pt x="1821554" y="922946"/>
                </a:cubicBezTo>
                <a:lnTo>
                  <a:pt x="1855737" y="1025495"/>
                </a:lnTo>
                <a:cubicBezTo>
                  <a:pt x="1861434" y="1042587"/>
                  <a:pt x="1866137" y="1060042"/>
                  <a:pt x="1872828" y="1076770"/>
                </a:cubicBezTo>
                <a:lnTo>
                  <a:pt x="1889920" y="1119499"/>
                </a:lnTo>
                <a:cubicBezTo>
                  <a:pt x="1887071" y="1167925"/>
                  <a:pt x="1890888" y="1217210"/>
                  <a:pt x="1881374" y="1264778"/>
                </a:cubicBezTo>
                <a:cubicBezTo>
                  <a:pt x="1875682" y="1293239"/>
                  <a:pt x="1840007" y="1292810"/>
                  <a:pt x="1821554" y="1298961"/>
                </a:cubicBezTo>
                <a:cubicBezTo>
                  <a:pt x="1807001" y="1303812"/>
                  <a:pt x="1793068" y="1310355"/>
                  <a:pt x="1778825" y="1316052"/>
                </a:cubicBezTo>
                <a:cubicBezTo>
                  <a:pt x="1750339" y="1313203"/>
                  <a:pt x="1721662" y="1311859"/>
                  <a:pt x="1693367" y="1307506"/>
                </a:cubicBezTo>
                <a:cubicBezTo>
                  <a:pt x="1684464" y="1306136"/>
                  <a:pt x="1675059" y="1304197"/>
                  <a:pt x="1667729" y="1298961"/>
                </a:cubicBezTo>
                <a:cubicBezTo>
                  <a:pt x="1654616" y="1289595"/>
                  <a:pt x="1645673" y="1275389"/>
                  <a:pt x="1633546" y="1264778"/>
                </a:cubicBezTo>
                <a:cubicBezTo>
                  <a:pt x="1622827" y="1255399"/>
                  <a:pt x="1608944" y="1249679"/>
                  <a:pt x="1599363" y="1239140"/>
                </a:cubicBezTo>
                <a:cubicBezTo>
                  <a:pt x="1592781" y="1231900"/>
                  <a:pt x="1538560" y="1157303"/>
                  <a:pt x="1522451" y="1136591"/>
                </a:cubicBezTo>
                <a:cubicBezTo>
                  <a:pt x="1516322" y="1128711"/>
                  <a:pt x="1470357" y="1072555"/>
                  <a:pt x="1462630" y="1059678"/>
                </a:cubicBezTo>
                <a:cubicBezTo>
                  <a:pt x="1401971" y="958580"/>
                  <a:pt x="1432107" y="1000161"/>
                  <a:pt x="1377172" y="931492"/>
                </a:cubicBezTo>
                <a:cubicBezTo>
                  <a:pt x="1374323" y="920097"/>
                  <a:pt x="1372340" y="908451"/>
                  <a:pt x="1368626" y="897308"/>
                </a:cubicBezTo>
                <a:cubicBezTo>
                  <a:pt x="1363775" y="882755"/>
                  <a:pt x="1355943" y="869272"/>
                  <a:pt x="1351535" y="854579"/>
                </a:cubicBezTo>
                <a:cubicBezTo>
                  <a:pt x="1347361" y="840666"/>
                  <a:pt x="1346140" y="826029"/>
                  <a:pt x="1342989" y="811850"/>
                </a:cubicBezTo>
                <a:cubicBezTo>
                  <a:pt x="1340441" y="800385"/>
                  <a:pt x="1337292" y="789061"/>
                  <a:pt x="1334443" y="777667"/>
                </a:cubicBezTo>
                <a:cubicBezTo>
                  <a:pt x="1331594" y="606751"/>
                  <a:pt x="1331321" y="435773"/>
                  <a:pt x="1325897" y="264920"/>
                </a:cubicBezTo>
                <a:cubicBezTo>
                  <a:pt x="1325611" y="255916"/>
                  <a:pt x="1319119" y="248115"/>
                  <a:pt x="1317352" y="239282"/>
                </a:cubicBezTo>
                <a:cubicBezTo>
                  <a:pt x="1304104" y="173041"/>
                  <a:pt x="1321109" y="188469"/>
                  <a:pt x="1283169" y="136733"/>
                </a:cubicBezTo>
                <a:cubicBezTo>
                  <a:pt x="1215190" y="44035"/>
                  <a:pt x="1247705" y="59501"/>
                  <a:pt x="1180619" y="42729"/>
                </a:cubicBezTo>
                <a:cubicBezTo>
                  <a:pt x="1172073" y="37032"/>
                  <a:pt x="1164168" y="30230"/>
                  <a:pt x="1154982" y="25637"/>
                </a:cubicBezTo>
                <a:cubicBezTo>
                  <a:pt x="1122804" y="9548"/>
                  <a:pt x="1110706" y="8159"/>
                  <a:pt x="1078069" y="0"/>
                </a:cubicBezTo>
                <a:cubicBezTo>
                  <a:pt x="1032492" y="2849"/>
                  <a:pt x="985789" y="-1913"/>
                  <a:pt x="941337" y="8546"/>
                </a:cubicBezTo>
                <a:cubicBezTo>
                  <a:pt x="932568" y="10609"/>
                  <a:pt x="937260" y="26362"/>
                  <a:pt x="932791" y="34183"/>
                </a:cubicBezTo>
                <a:cubicBezTo>
                  <a:pt x="925725" y="46549"/>
                  <a:pt x="914071" y="55916"/>
                  <a:pt x="907154" y="68366"/>
                </a:cubicBezTo>
                <a:cubicBezTo>
                  <a:pt x="889822" y="99564"/>
                  <a:pt x="890627" y="113391"/>
                  <a:pt x="881516" y="145278"/>
                </a:cubicBezTo>
                <a:cubicBezTo>
                  <a:pt x="879041" y="153940"/>
                  <a:pt x="875819" y="162370"/>
                  <a:pt x="872970" y="170916"/>
                </a:cubicBezTo>
                <a:cubicBezTo>
                  <a:pt x="878667" y="230737"/>
                  <a:pt x="880568" y="291041"/>
                  <a:pt x="890062" y="350378"/>
                </a:cubicBezTo>
                <a:cubicBezTo>
                  <a:pt x="892075" y="362957"/>
                  <a:pt x="902136" y="372852"/>
                  <a:pt x="907154" y="384561"/>
                </a:cubicBezTo>
                <a:cubicBezTo>
                  <a:pt x="925379" y="427086"/>
                  <a:pt x="936207" y="465315"/>
                  <a:pt x="958428" y="504202"/>
                </a:cubicBezTo>
                <a:cubicBezTo>
                  <a:pt x="974910" y="533045"/>
                  <a:pt x="986213" y="566170"/>
                  <a:pt x="1009703" y="589660"/>
                </a:cubicBezTo>
                <a:lnTo>
                  <a:pt x="1035340" y="615297"/>
                </a:lnTo>
                <a:cubicBezTo>
                  <a:pt x="1043886" y="635237"/>
                  <a:pt x="1049816" y="656515"/>
                  <a:pt x="1060978" y="675118"/>
                </a:cubicBezTo>
                <a:cubicBezTo>
                  <a:pt x="1103006" y="745164"/>
                  <a:pt x="1181265" y="852162"/>
                  <a:pt x="1248985" y="897308"/>
                </a:cubicBezTo>
                <a:cubicBezTo>
                  <a:pt x="1291714" y="925794"/>
                  <a:pt x="1332584" y="957288"/>
                  <a:pt x="1377172" y="982766"/>
                </a:cubicBezTo>
                <a:cubicBezTo>
                  <a:pt x="1397112" y="994160"/>
                  <a:pt x="1416181" y="1007237"/>
                  <a:pt x="1436993" y="1016949"/>
                </a:cubicBezTo>
                <a:cubicBezTo>
                  <a:pt x="1459048" y="1027241"/>
                  <a:pt x="1482761" y="1033548"/>
                  <a:pt x="1505359" y="1042587"/>
                </a:cubicBezTo>
                <a:cubicBezTo>
                  <a:pt x="1539742" y="1056340"/>
                  <a:pt x="1571596" y="1078054"/>
                  <a:pt x="1607909" y="1085316"/>
                </a:cubicBezTo>
                <a:cubicBezTo>
                  <a:pt x="1702200" y="1104174"/>
                  <a:pt x="1665808" y="1093220"/>
                  <a:pt x="1719004" y="1110953"/>
                </a:cubicBezTo>
                <a:cubicBezTo>
                  <a:pt x="1724701" y="1119499"/>
                  <a:pt x="1740689" y="1127404"/>
                  <a:pt x="1736096" y="1136591"/>
                </a:cubicBezTo>
                <a:cubicBezTo>
                  <a:pt x="1723485" y="1161814"/>
                  <a:pt x="1696215" y="1176471"/>
                  <a:pt x="1676275" y="1196411"/>
                </a:cubicBezTo>
                <a:cubicBezTo>
                  <a:pt x="1667729" y="1204957"/>
                  <a:pt x="1661001" y="1215831"/>
                  <a:pt x="1650638" y="1222049"/>
                </a:cubicBezTo>
                <a:cubicBezTo>
                  <a:pt x="1623635" y="1238250"/>
                  <a:pt x="1602325" y="1252521"/>
                  <a:pt x="1573726" y="1264778"/>
                </a:cubicBezTo>
                <a:cubicBezTo>
                  <a:pt x="1565446" y="1268326"/>
                  <a:pt x="1556634" y="1270475"/>
                  <a:pt x="1548088" y="1273323"/>
                </a:cubicBezTo>
                <a:cubicBezTo>
                  <a:pt x="1521566" y="1291005"/>
                  <a:pt x="1516682" y="1298961"/>
                  <a:pt x="1479722" y="1298961"/>
                </a:cubicBezTo>
                <a:cubicBezTo>
                  <a:pt x="1328719" y="1298961"/>
                  <a:pt x="1177771" y="1293264"/>
                  <a:pt x="1026795" y="1290415"/>
                </a:cubicBezTo>
                <a:cubicBezTo>
                  <a:pt x="763222" y="1270140"/>
                  <a:pt x="1068539" y="1296450"/>
                  <a:pt x="804604" y="1264778"/>
                </a:cubicBezTo>
                <a:cubicBezTo>
                  <a:pt x="770547" y="1260691"/>
                  <a:pt x="736130" y="1260164"/>
                  <a:pt x="702054" y="1256232"/>
                </a:cubicBezTo>
                <a:cubicBezTo>
                  <a:pt x="382005" y="1219302"/>
                  <a:pt x="754728" y="1254806"/>
                  <a:pt x="488410" y="1230594"/>
                </a:cubicBezTo>
                <a:cubicBezTo>
                  <a:pt x="418037" y="1207137"/>
                  <a:pt x="414565" y="1208345"/>
                  <a:pt x="351677" y="1179320"/>
                </a:cubicBezTo>
                <a:cubicBezTo>
                  <a:pt x="334327" y="1171312"/>
                  <a:pt x="316788" y="1163514"/>
                  <a:pt x="300402" y="1153682"/>
                </a:cubicBezTo>
                <a:cubicBezTo>
                  <a:pt x="254673" y="1126244"/>
                  <a:pt x="277883" y="1133491"/>
                  <a:pt x="240582" y="1102407"/>
                </a:cubicBezTo>
                <a:cubicBezTo>
                  <a:pt x="232692" y="1095832"/>
                  <a:pt x="223490" y="1091013"/>
                  <a:pt x="214944" y="1085316"/>
                </a:cubicBezTo>
                <a:cubicBezTo>
                  <a:pt x="170623" y="1011446"/>
                  <a:pt x="205443" y="1074620"/>
                  <a:pt x="172215" y="999858"/>
                </a:cubicBezTo>
                <a:cubicBezTo>
                  <a:pt x="158201" y="968327"/>
                  <a:pt x="147981" y="953770"/>
                  <a:pt x="129486" y="922946"/>
                </a:cubicBezTo>
                <a:cubicBezTo>
                  <a:pt x="126637" y="908703"/>
                  <a:pt x="125533" y="893997"/>
                  <a:pt x="120940" y="880217"/>
                </a:cubicBezTo>
                <a:cubicBezTo>
                  <a:pt x="116912" y="868132"/>
                  <a:pt x="108580" y="857862"/>
                  <a:pt x="103849" y="846034"/>
                </a:cubicBezTo>
                <a:cubicBezTo>
                  <a:pt x="97158" y="829306"/>
                  <a:pt x="91497" y="812140"/>
                  <a:pt x="86757" y="794759"/>
                </a:cubicBezTo>
                <a:cubicBezTo>
                  <a:pt x="82935" y="780746"/>
                  <a:pt x="81362" y="766209"/>
                  <a:pt x="78211" y="752030"/>
                </a:cubicBezTo>
                <a:cubicBezTo>
                  <a:pt x="75663" y="740565"/>
                  <a:pt x="72514" y="729241"/>
                  <a:pt x="69666" y="717847"/>
                </a:cubicBezTo>
                <a:cubicBezTo>
                  <a:pt x="75363" y="666572"/>
                  <a:pt x="79461" y="615094"/>
                  <a:pt x="86757" y="564022"/>
                </a:cubicBezTo>
                <a:cubicBezTo>
                  <a:pt x="88031" y="555105"/>
                  <a:pt x="88933" y="544755"/>
                  <a:pt x="95303" y="538385"/>
                </a:cubicBezTo>
                <a:cubicBezTo>
                  <a:pt x="119072" y="514616"/>
                  <a:pt x="152269" y="509902"/>
                  <a:pt x="180761" y="495656"/>
                </a:cubicBezTo>
                <a:cubicBezTo>
                  <a:pt x="189947" y="491063"/>
                  <a:pt x="197212" y="483157"/>
                  <a:pt x="206398" y="478564"/>
                </a:cubicBezTo>
                <a:cubicBezTo>
                  <a:pt x="220119" y="471704"/>
                  <a:pt x="235109" y="467703"/>
                  <a:pt x="249127" y="461473"/>
                </a:cubicBezTo>
                <a:cubicBezTo>
                  <a:pt x="278025" y="448630"/>
                  <a:pt x="294369" y="435736"/>
                  <a:pt x="326040" y="427290"/>
                </a:cubicBezTo>
                <a:cubicBezTo>
                  <a:pt x="407709" y="405512"/>
                  <a:pt x="408449" y="413075"/>
                  <a:pt x="488410" y="401652"/>
                </a:cubicBezTo>
                <a:cubicBezTo>
                  <a:pt x="502789" y="399598"/>
                  <a:pt x="516896" y="395955"/>
                  <a:pt x="531139" y="393106"/>
                </a:cubicBezTo>
                <a:cubicBezTo>
                  <a:pt x="602354" y="398803"/>
                  <a:pt x="674927" y="395229"/>
                  <a:pt x="744783" y="410198"/>
                </a:cubicBezTo>
                <a:cubicBezTo>
                  <a:pt x="758710" y="413182"/>
                  <a:pt x="764051" y="431642"/>
                  <a:pt x="770421" y="444381"/>
                </a:cubicBezTo>
                <a:cubicBezTo>
                  <a:pt x="778478" y="460495"/>
                  <a:pt x="781815" y="478564"/>
                  <a:pt x="787512" y="495656"/>
                </a:cubicBezTo>
                <a:lnTo>
                  <a:pt x="796058" y="521293"/>
                </a:lnTo>
                <a:cubicBezTo>
                  <a:pt x="798907" y="529839"/>
                  <a:pt x="801258" y="538567"/>
                  <a:pt x="804604" y="546931"/>
                </a:cubicBezTo>
                <a:lnTo>
                  <a:pt x="821696" y="589660"/>
                </a:lnTo>
                <a:cubicBezTo>
                  <a:pt x="824544" y="618146"/>
                  <a:pt x="826896" y="646686"/>
                  <a:pt x="830241" y="675118"/>
                </a:cubicBezTo>
                <a:cubicBezTo>
                  <a:pt x="832594" y="695123"/>
                  <a:pt x="838787" y="714796"/>
                  <a:pt x="838787" y="734938"/>
                </a:cubicBezTo>
                <a:cubicBezTo>
                  <a:pt x="838787" y="791981"/>
                  <a:pt x="837316" y="849251"/>
                  <a:pt x="830241" y="905854"/>
                </a:cubicBezTo>
                <a:cubicBezTo>
                  <a:pt x="828661" y="918495"/>
                  <a:pt x="818168" y="928328"/>
                  <a:pt x="813150" y="940037"/>
                </a:cubicBezTo>
                <a:cubicBezTo>
                  <a:pt x="809602" y="948317"/>
                  <a:pt x="807079" y="957013"/>
                  <a:pt x="804604" y="965675"/>
                </a:cubicBezTo>
                <a:cubicBezTo>
                  <a:pt x="801377" y="976968"/>
                  <a:pt x="800828" y="989125"/>
                  <a:pt x="796058" y="999858"/>
                </a:cubicBezTo>
                <a:cubicBezTo>
                  <a:pt x="789312" y="1015036"/>
                  <a:pt x="780618" y="1029476"/>
                  <a:pt x="770421" y="1042587"/>
                </a:cubicBezTo>
                <a:cubicBezTo>
                  <a:pt x="757041" y="1059790"/>
                  <a:pt x="731757" y="1083284"/>
                  <a:pt x="710600" y="1093862"/>
                </a:cubicBezTo>
                <a:cubicBezTo>
                  <a:pt x="664670" y="1116827"/>
                  <a:pt x="673175" y="1107490"/>
                  <a:pt x="625142" y="1119499"/>
                </a:cubicBezTo>
                <a:cubicBezTo>
                  <a:pt x="616403" y="1121684"/>
                  <a:pt x="608509" y="1127788"/>
                  <a:pt x="599505" y="1128045"/>
                </a:cubicBezTo>
                <a:cubicBezTo>
                  <a:pt x="408706" y="1133497"/>
                  <a:pt x="217793" y="1133742"/>
                  <a:pt x="26937" y="1136591"/>
                </a:cubicBezTo>
                <a:cubicBezTo>
                  <a:pt x="18391" y="1142288"/>
                  <a:pt x="3527" y="1143656"/>
                  <a:pt x="1299" y="1153682"/>
                </a:cubicBezTo>
                <a:cubicBezTo>
                  <a:pt x="-3071" y="1173345"/>
                  <a:pt x="4545" y="1194070"/>
                  <a:pt x="9845" y="1213503"/>
                </a:cubicBezTo>
                <a:cubicBezTo>
                  <a:pt x="13197" y="1225793"/>
                  <a:pt x="20383" y="1236762"/>
                  <a:pt x="26937" y="1247686"/>
                </a:cubicBezTo>
                <a:cubicBezTo>
                  <a:pt x="73434" y="1325181"/>
                  <a:pt x="43294" y="1274926"/>
                  <a:pt x="86757" y="1324598"/>
                </a:cubicBezTo>
                <a:cubicBezTo>
                  <a:pt x="98768" y="1338325"/>
                  <a:pt x="107307" y="1355209"/>
                  <a:pt x="120940" y="1367327"/>
                </a:cubicBezTo>
                <a:cubicBezTo>
                  <a:pt x="133354" y="1378362"/>
                  <a:pt x="150236" y="1383195"/>
                  <a:pt x="163669" y="1392964"/>
                </a:cubicBezTo>
                <a:cubicBezTo>
                  <a:pt x="181662" y="1406050"/>
                  <a:pt x="197309" y="1422128"/>
                  <a:pt x="214944" y="1435693"/>
                </a:cubicBezTo>
                <a:cubicBezTo>
                  <a:pt x="269810" y="1477898"/>
                  <a:pt x="287837" y="1487551"/>
                  <a:pt x="351677" y="1521151"/>
                </a:cubicBezTo>
                <a:cubicBezTo>
                  <a:pt x="379860" y="1535984"/>
                  <a:pt x="407658" y="1551821"/>
                  <a:pt x="437135" y="1563880"/>
                </a:cubicBezTo>
                <a:cubicBezTo>
                  <a:pt x="470484" y="1577523"/>
                  <a:pt x="505946" y="1585412"/>
                  <a:pt x="539684" y="1598064"/>
                </a:cubicBezTo>
                <a:cubicBezTo>
                  <a:pt x="600141" y="1620735"/>
                  <a:pt x="673042" y="1657741"/>
                  <a:pt x="736238" y="1674976"/>
                </a:cubicBezTo>
                <a:cubicBezTo>
                  <a:pt x="831302" y="1700903"/>
                  <a:pt x="1001883" y="1745570"/>
                  <a:pt x="1120798" y="1760434"/>
                </a:cubicBezTo>
                <a:cubicBezTo>
                  <a:pt x="1154835" y="1764689"/>
                  <a:pt x="1189165" y="1766131"/>
                  <a:pt x="1223348" y="1768979"/>
                </a:cubicBezTo>
                <a:lnTo>
                  <a:pt x="1479722" y="1760434"/>
                </a:lnTo>
                <a:cubicBezTo>
                  <a:pt x="1492309" y="1758467"/>
                  <a:pt x="1496813" y="1738989"/>
                  <a:pt x="1496813" y="1726250"/>
                </a:cubicBezTo>
                <a:cubicBezTo>
                  <a:pt x="1496813" y="1660485"/>
                  <a:pt x="1489360" y="1594752"/>
                  <a:pt x="1479722" y="1529697"/>
                </a:cubicBezTo>
                <a:cubicBezTo>
                  <a:pt x="1477855" y="1517095"/>
                  <a:pt x="1467804" y="1507155"/>
                  <a:pt x="1462630" y="1495514"/>
                </a:cubicBezTo>
                <a:cubicBezTo>
                  <a:pt x="1456400" y="1481496"/>
                  <a:pt x="1452071" y="1466665"/>
                  <a:pt x="1445539" y="1452785"/>
                </a:cubicBezTo>
                <a:cubicBezTo>
                  <a:pt x="1429266" y="1418204"/>
                  <a:pt x="1406350" y="1386492"/>
                  <a:pt x="1394264" y="1350235"/>
                </a:cubicBezTo>
                <a:cubicBezTo>
                  <a:pt x="1388567" y="1333144"/>
                  <a:pt x="1386959" y="1314087"/>
                  <a:pt x="1377172" y="1298961"/>
                </a:cubicBezTo>
                <a:cubicBezTo>
                  <a:pt x="1355178" y="1264970"/>
                  <a:pt x="1322718" y="1238644"/>
                  <a:pt x="1300260" y="1204957"/>
                </a:cubicBezTo>
                <a:cubicBezTo>
                  <a:pt x="1282433" y="1178217"/>
                  <a:pt x="1255402" y="1134461"/>
                  <a:pt x="1231894" y="1110953"/>
                </a:cubicBezTo>
                <a:cubicBezTo>
                  <a:pt x="1218996" y="1098055"/>
                  <a:pt x="1202798" y="1088888"/>
                  <a:pt x="1189165" y="1076770"/>
                </a:cubicBezTo>
                <a:cubicBezTo>
                  <a:pt x="1177121" y="1066064"/>
                  <a:pt x="1165593" y="1054714"/>
                  <a:pt x="1154982" y="1042587"/>
                </a:cubicBezTo>
                <a:cubicBezTo>
                  <a:pt x="1145603" y="1031868"/>
                  <a:pt x="1139989" y="1017866"/>
                  <a:pt x="1129344" y="1008404"/>
                </a:cubicBezTo>
                <a:cubicBezTo>
                  <a:pt x="1126109" y="1005529"/>
                  <a:pt x="1045662" y="952024"/>
                  <a:pt x="1035340" y="948583"/>
                </a:cubicBezTo>
                <a:cubicBezTo>
                  <a:pt x="1026794" y="945734"/>
                  <a:pt x="1017760" y="944065"/>
                  <a:pt x="1009703" y="940037"/>
                </a:cubicBezTo>
                <a:cubicBezTo>
                  <a:pt x="935784" y="903077"/>
                  <a:pt x="998021" y="922162"/>
                  <a:pt x="932791" y="905854"/>
                </a:cubicBezTo>
                <a:cubicBezTo>
                  <a:pt x="924245" y="900157"/>
                  <a:pt x="916340" y="893356"/>
                  <a:pt x="907154" y="888763"/>
                </a:cubicBezTo>
                <a:cubicBezTo>
                  <a:pt x="869786" y="870079"/>
                  <a:pt x="853036" y="870533"/>
                  <a:pt x="813150" y="854579"/>
                </a:cubicBezTo>
                <a:cubicBezTo>
                  <a:pt x="744264" y="827025"/>
                  <a:pt x="815768" y="848000"/>
                  <a:pt x="736238" y="811850"/>
                </a:cubicBezTo>
                <a:cubicBezTo>
                  <a:pt x="719837" y="804395"/>
                  <a:pt x="701894" y="800916"/>
                  <a:pt x="684963" y="794759"/>
                </a:cubicBezTo>
                <a:cubicBezTo>
                  <a:pt x="670546" y="789517"/>
                  <a:pt x="656896" y="782178"/>
                  <a:pt x="642234" y="777667"/>
                </a:cubicBezTo>
                <a:cubicBezTo>
                  <a:pt x="619783" y="770759"/>
                  <a:pt x="573868" y="760576"/>
                  <a:pt x="573868" y="760576"/>
                </a:cubicBezTo>
                <a:cubicBezTo>
                  <a:pt x="565322" y="754879"/>
                  <a:pt x="557417" y="748077"/>
                  <a:pt x="548230" y="743484"/>
                </a:cubicBezTo>
                <a:cubicBezTo>
                  <a:pt x="540173" y="739455"/>
                  <a:pt x="524778" y="743677"/>
                  <a:pt x="522593" y="734938"/>
                </a:cubicBezTo>
                <a:cubicBezTo>
                  <a:pt x="516190" y="709328"/>
                  <a:pt x="554930" y="705951"/>
                  <a:pt x="565322" y="700755"/>
                </a:cubicBezTo>
                <a:cubicBezTo>
                  <a:pt x="574508" y="696162"/>
                  <a:pt x="581574" y="687835"/>
                  <a:pt x="590959" y="683664"/>
                </a:cubicBezTo>
                <a:cubicBezTo>
                  <a:pt x="626445" y="667893"/>
                  <a:pt x="648407" y="665337"/>
                  <a:pt x="684963" y="658026"/>
                </a:cubicBezTo>
                <a:cubicBezTo>
                  <a:pt x="693509" y="652329"/>
                  <a:pt x="700983" y="644541"/>
                  <a:pt x="710600" y="640935"/>
                </a:cubicBezTo>
                <a:cubicBezTo>
                  <a:pt x="724200" y="635835"/>
                  <a:pt x="738808" y="632026"/>
                  <a:pt x="753329" y="632389"/>
                </a:cubicBezTo>
                <a:cubicBezTo>
                  <a:pt x="853161" y="634885"/>
                  <a:pt x="952800" y="642687"/>
                  <a:pt x="1052432" y="649480"/>
                </a:cubicBezTo>
                <a:cubicBezTo>
                  <a:pt x="1178049" y="658045"/>
                  <a:pt x="1081150" y="655364"/>
                  <a:pt x="1206256" y="675118"/>
                </a:cubicBezTo>
                <a:cubicBezTo>
                  <a:pt x="1234534" y="679583"/>
                  <a:pt x="1263275" y="680383"/>
                  <a:pt x="1291714" y="683664"/>
                </a:cubicBezTo>
                <a:cubicBezTo>
                  <a:pt x="1425690" y="699123"/>
                  <a:pt x="1388836" y="692833"/>
                  <a:pt x="1471176" y="709301"/>
                </a:cubicBezTo>
                <a:cubicBezTo>
                  <a:pt x="1482570" y="714998"/>
                  <a:pt x="1493531" y="721661"/>
                  <a:pt x="1505359" y="726392"/>
                </a:cubicBezTo>
                <a:cubicBezTo>
                  <a:pt x="1522087" y="733083"/>
                  <a:pt x="1556634" y="743484"/>
                  <a:pt x="1556634" y="743484"/>
                </a:cubicBezTo>
                <a:cubicBezTo>
                  <a:pt x="1586249" y="861942"/>
                  <a:pt x="1580101" y="822783"/>
                  <a:pt x="1548088" y="1059678"/>
                </a:cubicBezTo>
                <a:cubicBezTo>
                  <a:pt x="1546181" y="1073793"/>
                  <a:pt x="1531720" y="1083048"/>
                  <a:pt x="1522451" y="1093862"/>
                </a:cubicBezTo>
                <a:cubicBezTo>
                  <a:pt x="1486004" y="1136384"/>
                  <a:pt x="1511588" y="1107839"/>
                  <a:pt x="1471176" y="1128045"/>
                </a:cubicBezTo>
                <a:cubicBezTo>
                  <a:pt x="1461990" y="1132638"/>
                  <a:pt x="1455156" y="1141530"/>
                  <a:pt x="1445539" y="1145136"/>
                </a:cubicBezTo>
                <a:cubicBezTo>
                  <a:pt x="1431939" y="1150236"/>
                  <a:pt x="1416989" y="1150531"/>
                  <a:pt x="1402810" y="1153682"/>
                </a:cubicBezTo>
                <a:cubicBezTo>
                  <a:pt x="1391344" y="1156230"/>
                  <a:pt x="1379876" y="1158853"/>
                  <a:pt x="1368626" y="1162228"/>
                </a:cubicBezTo>
                <a:cubicBezTo>
                  <a:pt x="1351370" y="1167405"/>
                  <a:pt x="1334571" y="1174022"/>
                  <a:pt x="1317352" y="1179320"/>
                </a:cubicBezTo>
                <a:cubicBezTo>
                  <a:pt x="1288045" y="1188337"/>
                  <a:pt x="1217503" y="1207835"/>
                  <a:pt x="1189165" y="1213503"/>
                </a:cubicBezTo>
                <a:cubicBezTo>
                  <a:pt x="1169413" y="1217453"/>
                  <a:pt x="1149096" y="1218099"/>
                  <a:pt x="1129344" y="1222049"/>
                </a:cubicBezTo>
                <a:cubicBezTo>
                  <a:pt x="1106310" y="1226656"/>
                  <a:pt x="1084066" y="1234811"/>
                  <a:pt x="1060978" y="1239140"/>
                </a:cubicBezTo>
                <a:cubicBezTo>
                  <a:pt x="1038405" y="1243372"/>
                  <a:pt x="1015228" y="1243695"/>
                  <a:pt x="992611" y="1247686"/>
                </a:cubicBezTo>
                <a:cubicBezTo>
                  <a:pt x="764642" y="1287917"/>
                  <a:pt x="1042472" y="1246669"/>
                  <a:pt x="855879" y="1273323"/>
                </a:cubicBezTo>
                <a:cubicBezTo>
                  <a:pt x="796058" y="1267626"/>
                  <a:pt x="736044" y="1263685"/>
                  <a:pt x="676417" y="1256232"/>
                </a:cubicBezTo>
                <a:cubicBezTo>
                  <a:pt x="667479" y="1255115"/>
                  <a:pt x="658837" y="1251715"/>
                  <a:pt x="650780" y="1247686"/>
                </a:cubicBezTo>
                <a:cubicBezTo>
                  <a:pt x="641593" y="1243093"/>
                  <a:pt x="633500" y="1236564"/>
                  <a:pt x="625142" y="1230594"/>
                </a:cubicBezTo>
                <a:cubicBezTo>
                  <a:pt x="613552" y="1222316"/>
                  <a:pt x="602353" y="1213503"/>
                  <a:pt x="590959" y="1204957"/>
                </a:cubicBezTo>
                <a:cubicBezTo>
                  <a:pt x="585262" y="1196411"/>
                  <a:pt x="578461" y="1188506"/>
                  <a:pt x="573868" y="1179320"/>
                </a:cubicBezTo>
                <a:cubicBezTo>
                  <a:pt x="565109" y="1161801"/>
                  <a:pt x="560027" y="1127206"/>
                  <a:pt x="556776" y="1110953"/>
                </a:cubicBezTo>
                <a:cubicBezTo>
                  <a:pt x="559020" y="1081781"/>
                  <a:pt x="554617" y="994189"/>
                  <a:pt x="582413" y="957129"/>
                </a:cubicBezTo>
                <a:cubicBezTo>
                  <a:pt x="590959" y="945735"/>
                  <a:pt x="605202" y="940038"/>
                  <a:pt x="616597" y="931492"/>
                </a:cubicBezTo>
                <a:cubicBezTo>
                  <a:pt x="636402" y="898483"/>
                  <a:pt x="648567" y="873885"/>
                  <a:pt x="676417" y="846034"/>
                </a:cubicBezTo>
                <a:cubicBezTo>
                  <a:pt x="689315" y="833136"/>
                  <a:pt x="705812" y="824296"/>
                  <a:pt x="719146" y="811850"/>
                </a:cubicBezTo>
                <a:cubicBezTo>
                  <a:pt x="769320" y="765020"/>
                  <a:pt x="837655" y="684310"/>
                  <a:pt x="898608" y="649480"/>
                </a:cubicBezTo>
                <a:cubicBezTo>
                  <a:pt x="918548" y="638086"/>
                  <a:pt x="939319" y="628036"/>
                  <a:pt x="958428" y="615297"/>
                </a:cubicBezTo>
                <a:cubicBezTo>
                  <a:pt x="973605" y="605179"/>
                  <a:pt x="985097" y="589761"/>
                  <a:pt x="1001157" y="581114"/>
                </a:cubicBezTo>
                <a:cubicBezTo>
                  <a:pt x="1018463" y="571795"/>
                  <a:pt x="1096717" y="546412"/>
                  <a:pt x="1120798" y="538385"/>
                </a:cubicBezTo>
                <a:cubicBezTo>
                  <a:pt x="1204318" y="468785"/>
                  <a:pt x="1135497" y="513545"/>
                  <a:pt x="1240440" y="478564"/>
                </a:cubicBezTo>
                <a:cubicBezTo>
                  <a:pt x="1278080" y="466017"/>
                  <a:pt x="1313895" y="448382"/>
                  <a:pt x="1351535" y="435835"/>
                </a:cubicBezTo>
                <a:cubicBezTo>
                  <a:pt x="1595251" y="354596"/>
                  <a:pt x="1341625" y="436225"/>
                  <a:pt x="1522451" y="384561"/>
                </a:cubicBezTo>
                <a:cubicBezTo>
                  <a:pt x="1617257" y="357474"/>
                  <a:pt x="1529898" y="374774"/>
                  <a:pt x="1625000" y="358923"/>
                </a:cubicBezTo>
                <a:cubicBezTo>
                  <a:pt x="1662032" y="361772"/>
                  <a:pt x="1699839" y="359412"/>
                  <a:pt x="1736096" y="367469"/>
                </a:cubicBezTo>
                <a:cubicBezTo>
                  <a:pt x="1752310" y="371072"/>
                  <a:pt x="1765218" y="383581"/>
                  <a:pt x="1778825" y="393106"/>
                </a:cubicBezTo>
                <a:cubicBezTo>
                  <a:pt x="1815697" y="418916"/>
                  <a:pt x="1824947" y="430683"/>
                  <a:pt x="1855737" y="461473"/>
                </a:cubicBezTo>
                <a:cubicBezTo>
                  <a:pt x="1867131" y="489959"/>
                  <a:pt x="1876200" y="519490"/>
                  <a:pt x="1889920" y="546931"/>
                </a:cubicBezTo>
                <a:cubicBezTo>
                  <a:pt x="1895617" y="558325"/>
                  <a:pt x="1902280" y="569286"/>
                  <a:pt x="1907011" y="581114"/>
                </a:cubicBezTo>
                <a:cubicBezTo>
                  <a:pt x="1920882" y="615792"/>
                  <a:pt x="1924254" y="632994"/>
                  <a:pt x="1932649" y="666572"/>
                </a:cubicBezTo>
                <a:cubicBezTo>
                  <a:pt x="1929800" y="732090"/>
                  <a:pt x="1931620" y="797978"/>
                  <a:pt x="1924103" y="863125"/>
                </a:cubicBezTo>
                <a:cubicBezTo>
                  <a:pt x="1922926" y="873328"/>
                  <a:pt x="1915557" y="883066"/>
                  <a:pt x="1907011" y="888763"/>
                </a:cubicBezTo>
                <a:cubicBezTo>
                  <a:pt x="1897239" y="895278"/>
                  <a:pt x="1884222" y="894460"/>
                  <a:pt x="1872828" y="897308"/>
                </a:cubicBezTo>
                <a:cubicBezTo>
                  <a:pt x="1855737" y="905854"/>
                  <a:pt x="1839016" y="915185"/>
                  <a:pt x="1821554" y="922946"/>
                </a:cubicBezTo>
                <a:cubicBezTo>
                  <a:pt x="1803110" y="931143"/>
                  <a:pt x="1780748" y="934604"/>
                  <a:pt x="1761733" y="940037"/>
                </a:cubicBezTo>
                <a:cubicBezTo>
                  <a:pt x="1724257" y="950744"/>
                  <a:pt x="1717595" y="960134"/>
                  <a:pt x="1667729" y="965675"/>
                </a:cubicBezTo>
                <a:cubicBezTo>
                  <a:pt x="1432246" y="991840"/>
                  <a:pt x="1616608" y="973760"/>
                  <a:pt x="1112253" y="982766"/>
                </a:cubicBezTo>
                <a:cubicBezTo>
                  <a:pt x="1071624" y="1009852"/>
                  <a:pt x="1096361" y="996609"/>
                  <a:pt x="1035340" y="1016949"/>
                </a:cubicBezTo>
                <a:cubicBezTo>
                  <a:pt x="1026794" y="1019798"/>
                  <a:pt x="1017198" y="1020498"/>
                  <a:pt x="1009703" y="1025495"/>
                </a:cubicBezTo>
                <a:cubicBezTo>
                  <a:pt x="976571" y="1047584"/>
                  <a:pt x="993810" y="1039339"/>
                  <a:pt x="958428" y="1051133"/>
                </a:cubicBezTo>
                <a:lnTo>
                  <a:pt x="881516" y="1025495"/>
                </a:lnTo>
                <a:lnTo>
                  <a:pt x="855879" y="1016949"/>
                </a:lnTo>
                <a:lnTo>
                  <a:pt x="830241" y="1008404"/>
                </a:lnTo>
                <a:cubicBezTo>
                  <a:pt x="790079" y="968241"/>
                  <a:pt x="814659" y="989469"/>
                  <a:pt x="753329" y="948583"/>
                </a:cubicBezTo>
                <a:cubicBezTo>
                  <a:pt x="744783" y="942886"/>
                  <a:pt x="737435" y="934740"/>
                  <a:pt x="727692" y="931492"/>
                </a:cubicBezTo>
                <a:lnTo>
                  <a:pt x="625142" y="897308"/>
                </a:lnTo>
                <a:cubicBezTo>
                  <a:pt x="538969" y="868585"/>
                  <a:pt x="672646" y="912415"/>
                  <a:pt x="565322" y="880217"/>
                </a:cubicBezTo>
                <a:cubicBezTo>
                  <a:pt x="548066" y="875040"/>
                  <a:pt x="514047" y="863125"/>
                  <a:pt x="514047" y="863125"/>
                </a:cubicBezTo>
                <a:cubicBezTo>
                  <a:pt x="466840" y="866272"/>
                  <a:pt x="399611" y="849375"/>
                  <a:pt x="360223" y="888763"/>
                </a:cubicBezTo>
                <a:cubicBezTo>
                  <a:pt x="352960" y="896026"/>
                  <a:pt x="348828" y="905854"/>
                  <a:pt x="343131" y="914400"/>
                </a:cubicBezTo>
                <a:cubicBezTo>
                  <a:pt x="347883" y="957164"/>
                  <a:pt x="339330" y="987510"/>
                  <a:pt x="368769" y="1016949"/>
                </a:cubicBezTo>
                <a:cubicBezTo>
                  <a:pt x="376032" y="1024212"/>
                  <a:pt x="385860" y="1028344"/>
                  <a:pt x="394406" y="1034041"/>
                </a:cubicBezTo>
                <a:cubicBezTo>
                  <a:pt x="408792" y="1031643"/>
                  <a:pt x="494506" y="1016949"/>
                  <a:pt x="505501" y="1016949"/>
                </a:cubicBezTo>
                <a:cubicBezTo>
                  <a:pt x="568235" y="1016949"/>
                  <a:pt x="630840" y="1022646"/>
                  <a:pt x="693509" y="1025495"/>
                </a:cubicBezTo>
                <a:cubicBezTo>
                  <a:pt x="771061" y="1064271"/>
                  <a:pt x="740676" y="1045545"/>
                  <a:pt x="787512" y="1076770"/>
                </a:cubicBezTo>
                <a:cubicBezTo>
                  <a:pt x="848593" y="1168388"/>
                  <a:pt x="753468" y="1029337"/>
                  <a:pt x="830241" y="1128045"/>
                </a:cubicBezTo>
                <a:cubicBezTo>
                  <a:pt x="842852" y="1144260"/>
                  <a:pt x="853030" y="1162228"/>
                  <a:pt x="864425" y="1179320"/>
                </a:cubicBezTo>
                <a:lnTo>
                  <a:pt x="881516" y="1204957"/>
                </a:lnTo>
                <a:lnTo>
                  <a:pt x="898608" y="1230594"/>
                </a:lnTo>
                <a:cubicBezTo>
                  <a:pt x="904305" y="1247686"/>
                  <a:pt x="907642" y="1265755"/>
                  <a:pt x="915699" y="1281869"/>
                </a:cubicBezTo>
                <a:cubicBezTo>
                  <a:pt x="921396" y="1293263"/>
                  <a:pt x="928060" y="1304224"/>
                  <a:pt x="932791" y="1316052"/>
                </a:cubicBezTo>
                <a:cubicBezTo>
                  <a:pt x="939482" y="1332780"/>
                  <a:pt x="945514" y="1349849"/>
                  <a:pt x="949883" y="1367327"/>
                </a:cubicBezTo>
                <a:cubicBezTo>
                  <a:pt x="952622" y="1378282"/>
                  <a:pt x="960843" y="1414886"/>
                  <a:pt x="966974" y="1427148"/>
                </a:cubicBezTo>
                <a:cubicBezTo>
                  <a:pt x="971567" y="1436334"/>
                  <a:pt x="978970" y="1443868"/>
                  <a:pt x="984066" y="1452785"/>
                </a:cubicBezTo>
                <a:cubicBezTo>
                  <a:pt x="990386" y="1463846"/>
                  <a:pt x="994603" y="1476044"/>
                  <a:pt x="1001157" y="1486968"/>
                </a:cubicBezTo>
                <a:cubicBezTo>
                  <a:pt x="1020217" y="1518735"/>
                  <a:pt x="1033657" y="1541112"/>
                  <a:pt x="1060978" y="1563880"/>
                </a:cubicBezTo>
                <a:cubicBezTo>
                  <a:pt x="1068868" y="1570455"/>
                  <a:pt x="1077429" y="1576379"/>
                  <a:pt x="1086615" y="1580972"/>
                </a:cubicBezTo>
                <a:cubicBezTo>
                  <a:pt x="1094672" y="1585001"/>
                  <a:pt x="1103707" y="1586669"/>
                  <a:pt x="1112253" y="1589518"/>
                </a:cubicBezTo>
                <a:cubicBezTo>
                  <a:pt x="1123647" y="1586669"/>
                  <a:pt x="1136879" y="1587799"/>
                  <a:pt x="1146436" y="1580972"/>
                </a:cubicBezTo>
                <a:cubicBezTo>
                  <a:pt x="1178612" y="1557989"/>
                  <a:pt x="1172971" y="1527902"/>
                  <a:pt x="1189165" y="1495514"/>
                </a:cubicBezTo>
                <a:lnTo>
                  <a:pt x="1206256" y="1461331"/>
                </a:lnTo>
                <a:cubicBezTo>
                  <a:pt x="1211953" y="1432845"/>
                  <a:pt x="1216816" y="1404179"/>
                  <a:pt x="1223348" y="1375873"/>
                </a:cubicBezTo>
                <a:cubicBezTo>
                  <a:pt x="1225374" y="1367095"/>
                  <a:pt x="1230127" y="1359068"/>
                  <a:pt x="1231894" y="1350235"/>
                </a:cubicBezTo>
                <a:cubicBezTo>
                  <a:pt x="1235844" y="1330484"/>
                  <a:pt x="1237591" y="1310355"/>
                  <a:pt x="1240440" y="1290415"/>
                </a:cubicBezTo>
                <a:cubicBezTo>
                  <a:pt x="1237591" y="1250535"/>
                  <a:pt x="1236080" y="1210536"/>
                  <a:pt x="1231894" y="1170774"/>
                </a:cubicBezTo>
                <a:cubicBezTo>
                  <a:pt x="1230373" y="1156329"/>
                  <a:pt x="1229844" y="1141037"/>
                  <a:pt x="1223348" y="1128045"/>
                </a:cubicBezTo>
                <a:cubicBezTo>
                  <a:pt x="1217943" y="1117235"/>
                  <a:pt x="1206257" y="1110953"/>
                  <a:pt x="1197711" y="1102407"/>
                </a:cubicBezTo>
                <a:cubicBezTo>
                  <a:pt x="1188123" y="1073643"/>
                  <a:pt x="1188970" y="1072158"/>
                  <a:pt x="1172073" y="1042587"/>
                </a:cubicBezTo>
                <a:cubicBezTo>
                  <a:pt x="1166977" y="1033669"/>
                  <a:pt x="1159575" y="1026136"/>
                  <a:pt x="1154982" y="1016949"/>
                </a:cubicBezTo>
                <a:cubicBezTo>
                  <a:pt x="1150954" y="1008892"/>
                  <a:pt x="1150905" y="999133"/>
                  <a:pt x="1146436" y="991312"/>
                </a:cubicBezTo>
                <a:cubicBezTo>
                  <a:pt x="1139369" y="978946"/>
                  <a:pt x="1128347" y="969207"/>
                  <a:pt x="1120798" y="957129"/>
                </a:cubicBezTo>
                <a:cubicBezTo>
                  <a:pt x="1080300" y="892332"/>
                  <a:pt x="1133208" y="952447"/>
                  <a:pt x="1069524" y="888763"/>
                </a:cubicBezTo>
                <a:cubicBezTo>
                  <a:pt x="1055321" y="846153"/>
                  <a:pt x="1069810" y="876882"/>
                  <a:pt x="1035340" y="837488"/>
                </a:cubicBezTo>
                <a:cubicBezTo>
                  <a:pt x="952676" y="743016"/>
                  <a:pt x="1046658" y="837423"/>
                  <a:pt x="966974" y="769121"/>
                </a:cubicBezTo>
                <a:cubicBezTo>
                  <a:pt x="944954" y="750246"/>
                  <a:pt x="945358" y="737517"/>
                  <a:pt x="915699" y="734938"/>
                </a:cubicBezTo>
                <a:cubicBezTo>
                  <a:pt x="858870" y="729996"/>
                  <a:pt x="801755" y="729241"/>
                  <a:pt x="744783" y="726392"/>
                </a:cubicBezTo>
                <a:cubicBezTo>
                  <a:pt x="736237" y="700755"/>
                  <a:pt x="731232" y="673651"/>
                  <a:pt x="719146" y="649480"/>
                </a:cubicBezTo>
                <a:cubicBezTo>
                  <a:pt x="713449" y="638086"/>
                  <a:pt x="706785" y="627125"/>
                  <a:pt x="702054" y="615297"/>
                </a:cubicBezTo>
                <a:cubicBezTo>
                  <a:pt x="695363" y="598569"/>
                  <a:pt x="684963" y="564022"/>
                  <a:pt x="684963" y="564022"/>
                </a:cubicBezTo>
                <a:cubicBezTo>
                  <a:pt x="682114" y="544082"/>
                  <a:pt x="679558" y="524098"/>
                  <a:pt x="676417" y="504202"/>
                </a:cubicBezTo>
                <a:cubicBezTo>
                  <a:pt x="671012" y="469971"/>
                  <a:pt x="659326" y="401652"/>
                  <a:pt x="659326" y="401652"/>
                </a:cubicBezTo>
                <a:cubicBezTo>
                  <a:pt x="662174" y="347529"/>
                  <a:pt x="650732" y="290699"/>
                  <a:pt x="667871" y="239282"/>
                </a:cubicBezTo>
                <a:cubicBezTo>
                  <a:pt x="673568" y="222190"/>
                  <a:pt x="702054" y="227888"/>
                  <a:pt x="719146" y="222191"/>
                </a:cubicBezTo>
                <a:cubicBezTo>
                  <a:pt x="755933" y="209929"/>
                  <a:pt x="736034" y="215832"/>
                  <a:pt x="778967" y="205099"/>
                </a:cubicBezTo>
                <a:cubicBezTo>
                  <a:pt x="804604" y="207948"/>
                  <a:pt x="830744" y="207845"/>
                  <a:pt x="855879" y="213645"/>
                </a:cubicBezTo>
                <a:cubicBezTo>
                  <a:pt x="868292" y="216509"/>
                  <a:pt x="878353" y="225718"/>
                  <a:pt x="890062" y="230736"/>
                </a:cubicBezTo>
                <a:cubicBezTo>
                  <a:pt x="898342" y="234284"/>
                  <a:pt x="907825" y="234907"/>
                  <a:pt x="915699" y="239282"/>
                </a:cubicBezTo>
                <a:cubicBezTo>
                  <a:pt x="933656" y="249258"/>
                  <a:pt x="947487" y="266969"/>
                  <a:pt x="966974" y="273465"/>
                </a:cubicBezTo>
                <a:cubicBezTo>
                  <a:pt x="992669" y="282030"/>
                  <a:pt x="996160" y="280696"/>
                  <a:pt x="1018249" y="299103"/>
                </a:cubicBezTo>
                <a:cubicBezTo>
                  <a:pt x="1027533" y="306840"/>
                  <a:pt x="1034346" y="317320"/>
                  <a:pt x="1043886" y="324740"/>
                </a:cubicBezTo>
                <a:cubicBezTo>
                  <a:pt x="1060101" y="337351"/>
                  <a:pt x="1078069" y="347529"/>
                  <a:pt x="1095161" y="358923"/>
                </a:cubicBezTo>
                <a:cubicBezTo>
                  <a:pt x="1103707" y="364620"/>
                  <a:pt x="1111054" y="372767"/>
                  <a:pt x="1120798" y="376015"/>
                </a:cubicBezTo>
                <a:lnTo>
                  <a:pt x="1146436" y="38456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494662" y="3390816"/>
            <a:ext cx="957129" cy="1223913"/>
          </a:xfrm>
          <a:custGeom>
            <a:avLst/>
            <a:gdLst>
              <a:gd name="connsiteX0" fmla="*/ 478564 w 957129"/>
              <a:gd name="connsiteY0" fmla="*/ 600070 h 1223913"/>
              <a:gd name="connsiteX1" fmla="*/ 435835 w 957129"/>
              <a:gd name="connsiteY1" fmla="*/ 540249 h 1223913"/>
              <a:gd name="connsiteX2" fmla="*/ 410198 w 957129"/>
              <a:gd name="connsiteY2" fmla="*/ 514612 h 1223913"/>
              <a:gd name="connsiteX3" fmla="*/ 358923 w 957129"/>
              <a:gd name="connsiteY3" fmla="*/ 497520 h 1223913"/>
              <a:gd name="connsiteX4" fmla="*/ 282011 w 957129"/>
              <a:gd name="connsiteY4" fmla="*/ 514612 h 1223913"/>
              <a:gd name="connsiteX5" fmla="*/ 256374 w 957129"/>
              <a:gd name="connsiteY5" fmla="*/ 540249 h 1223913"/>
              <a:gd name="connsiteX6" fmla="*/ 247828 w 957129"/>
              <a:gd name="connsiteY6" fmla="*/ 574433 h 1223913"/>
              <a:gd name="connsiteX7" fmla="*/ 230736 w 957129"/>
              <a:gd name="connsiteY7" fmla="*/ 600070 h 1223913"/>
              <a:gd name="connsiteX8" fmla="*/ 222190 w 957129"/>
              <a:gd name="connsiteY8" fmla="*/ 659891 h 1223913"/>
              <a:gd name="connsiteX9" fmla="*/ 239282 w 957129"/>
              <a:gd name="connsiteY9" fmla="*/ 822261 h 1223913"/>
              <a:gd name="connsiteX10" fmla="*/ 264919 w 957129"/>
              <a:gd name="connsiteY10" fmla="*/ 847898 h 1223913"/>
              <a:gd name="connsiteX11" fmla="*/ 324740 w 957129"/>
              <a:gd name="connsiteY11" fmla="*/ 873535 h 1223913"/>
              <a:gd name="connsiteX12" fmla="*/ 367469 w 957129"/>
              <a:gd name="connsiteY12" fmla="*/ 890627 h 1223913"/>
              <a:gd name="connsiteX13" fmla="*/ 418744 w 957129"/>
              <a:gd name="connsiteY13" fmla="*/ 907719 h 1223913"/>
              <a:gd name="connsiteX14" fmla="*/ 589659 w 957129"/>
              <a:gd name="connsiteY14" fmla="*/ 899173 h 1223913"/>
              <a:gd name="connsiteX15" fmla="*/ 615297 w 957129"/>
              <a:gd name="connsiteY15" fmla="*/ 907719 h 1223913"/>
              <a:gd name="connsiteX16" fmla="*/ 640934 w 957129"/>
              <a:gd name="connsiteY16" fmla="*/ 967539 h 1223913"/>
              <a:gd name="connsiteX17" fmla="*/ 606751 w 957129"/>
              <a:gd name="connsiteY17" fmla="*/ 1070089 h 1223913"/>
              <a:gd name="connsiteX18" fmla="*/ 572568 w 957129"/>
              <a:gd name="connsiteY18" fmla="*/ 1078634 h 1223913"/>
              <a:gd name="connsiteX19" fmla="*/ 401652 w 957129"/>
              <a:gd name="connsiteY19" fmla="*/ 1070089 h 1223913"/>
              <a:gd name="connsiteX20" fmla="*/ 333286 w 957129"/>
              <a:gd name="connsiteY20" fmla="*/ 1035905 h 1223913"/>
              <a:gd name="connsiteX21" fmla="*/ 299102 w 957129"/>
              <a:gd name="connsiteY21" fmla="*/ 1027360 h 1223913"/>
              <a:gd name="connsiteX22" fmla="*/ 247828 w 957129"/>
              <a:gd name="connsiteY22" fmla="*/ 993177 h 1223913"/>
              <a:gd name="connsiteX23" fmla="*/ 222190 w 957129"/>
              <a:gd name="connsiteY23" fmla="*/ 958993 h 1223913"/>
              <a:gd name="connsiteX24" fmla="*/ 179461 w 957129"/>
              <a:gd name="connsiteY24" fmla="*/ 907719 h 1223913"/>
              <a:gd name="connsiteX25" fmla="*/ 162370 w 957129"/>
              <a:gd name="connsiteY25" fmla="*/ 830806 h 1223913"/>
              <a:gd name="connsiteX26" fmla="*/ 170916 w 957129"/>
              <a:gd name="connsiteY26" fmla="*/ 702620 h 1223913"/>
              <a:gd name="connsiteX27" fmla="*/ 196553 w 957129"/>
              <a:gd name="connsiteY27" fmla="*/ 676982 h 1223913"/>
              <a:gd name="connsiteX28" fmla="*/ 213645 w 957129"/>
              <a:gd name="connsiteY28" fmla="*/ 651345 h 1223913"/>
              <a:gd name="connsiteX29" fmla="*/ 264919 w 957129"/>
              <a:gd name="connsiteY29" fmla="*/ 642799 h 1223913"/>
              <a:gd name="connsiteX30" fmla="*/ 350377 w 957129"/>
              <a:gd name="connsiteY30" fmla="*/ 659891 h 1223913"/>
              <a:gd name="connsiteX31" fmla="*/ 418744 w 957129"/>
              <a:gd name="connsiteY31" fmla="*/ 702620 h 1223913"/>
              <a:gd name="connsiteX32" fmla="*/ 461473 w 957129"/>
              <a:gd name="connsiteY32" fmla="*/ 719711 h 1223913"/>
              <a:gd name="connsiteX33" fmla="*/ 495656 w 957129"/>
              <a:gd name="connsiteY33" fmla="*/ 736803 h 1223913"/>
              <a:gd name="connsiteX34" fmla="*/ 521293 w 957129"/>
              <a:gd name="connsiteY34" fmla="*/ 770986 h 1223913"/>
              <a:gd name="connsiteX35" fmla="*/ 555476 w 957129"/>
              <a:gd name="connsiteY35" fmla="*/ 805169 h 1223913"/>
              <a:gd name="connsiteX36" fmla="*/ 564022 w 957129"/>
              <a:gd name="connsiteY36" fmla="*/ 847898 h 1223913"/>
              <a:gd name="connsiteX37" fmla="*/ 581114 w 957129"/>
              <a:gd name="connsiteY37" fmla="*/ 882081 h 1223913"/>
              <a:gd name="connsiteX38" fmla="*/ 572568 w 957129"/>
              <a:gd name="connsiteY38" fmla="*/ 950448 h 1223913"/>
              <a:gd name="connsiteX39" fmla="*/ 538385 w 957129"/>
              <a:gd name="connsiteY39" fmla="*/ 967539 h 1223913"/>
              <a:gd name="connsiteX40" fmla="*/ 470018 w 957129"/>
              <a:gd name="connsiteY40" fmla="*/ 984631 h 1223913"/>
              <a:gd name="connsiteX41" fmla="*/ 367469 w 957129"/>
              <a:gd name="connsiteY41" fmla="*/ 976085 h 1223913"/>
              <a:gd name="connsiteX42" fmla="*/ 316194 w 957129"/>
              <a:gd name="connsiteY42" fmla="*/ 958993 h 1223913"/>
              <a:gd name="connsiteX43" fmla="*/ 290557 w 957129"/>
              <a:gd name="connsiteY43" fmla="*/ 950448 h 1223913"/>
              <a:gd name="connsiteX44" fmla="*/ 222190 w 957129"/>
              <a:gd name="connsiteY44" fmla="*/ 873535 h 1223913"/>
              <a:gd name="connsiteX45" fmla="*/ 213645 w 957129"/>
              <a:gd name="connsiteY45" fmla="*/ 847898 h 1223913"/>
              <a:gd name="connsiteX46" fmla="*/ 222190 w 957129"/>
              <a:gd name="connsiteY46" fmla="*/ 736803 h 1223913"/>
              <a:gd name="connsiteX47" fmla="*/ 239282 w 957129"/>
              <a:gd name="connsiteY47" fmla="*/ 711165 h 1223913"/>
              <a:gd name="connsiteX48" fmla="*/ 290557 w 957129"/>
              <a:gd name="connsiteY48" fmla="*/ 634253 h 1223913"/>
              <a:gd name="connsiteX49" fmla="*/ 341831 w 957129"/>
              <a:gd name="connsiteY49" fmla="*/ 565887 h 1223913"/>
              <a:gd name="connsiteX50" fmla="*/ 367469 w 957129"/>
              <a:gd name="connsiteY50" fmla="*/ 548795 h 1223913"/>
              <a:gd name="connsiteX51" fmla="*/ 384560 w 957129"/>
              <a:gd name="connsiteY51" fmla="*/ 523158 h 1223913"/>
              <a:gd name="connsiteX52" fmla="*/ 461473 w 957129"/>
              <a:gd name="connsiteY52" fmla="*/ 471883 h 1223913"/>
              <a:gd name="connsiteX53" fmla="*/ 504202 w 957129"/>
              <a:gd name="connsiteY53" fmla="*/ 480429 h 1223913"/>
              <a:gd name="connsiteX54" fmla="*/ 546931 w 957129"/>
              <a:gd name="connsiteY54" fmla="*/ 506066 h 1223913"/>
              <a:gd name="connsiteX55" fmla="*/ 572568 w 957129"/>
              <a:gd name="connsiteY55" fmla="*/ 523158 h 1223913"/>
              <a:gd name="connsiteX56" fmla="*/ 632388 w 957129"/>
              <a:gd name="connsiteY56" fmla="*/ 591524 h 1223913"/>
              <a:gd name="connsiteX57" fmla="*/ 649480 w 957129"/>
              <a:gd name="connsiteY57" fmla="*/ 617162 h 1223913"/>
              <a:gd name="connsiteX58" fmla="*/ 666572 w 957129"/>
              <a:gd name="connsiteY58" fmla="*/ 668436 h 1223913"/>
              <a:gd name="connsiteX59" fmla="*/ 649480 w 957129"/>
              <a:gd name="connsiteY59" fmla="*/ 753894 h 1223913"/>
              <a:gd name="connsiteX60" fmla="*/ 615297 w 957129"/>
              <a:gd name="connsiteY60" fmla="*/ 788077 h 1223913"/>
              <a:gd name="connsiteX61" fmla="*/ 521293 w 957129"/>
              <a:gd name="connsiteY61" fmla="*/ 856444 h 1223913"/>
              <a:gd name="connsiteX62" fmla="*/ 435835 w 957129"/>
              <a:gd name="connsiteY62" fmla="*/ 890627 h 1223913"/>
              <a:gd name="connsiteX63" fmla="*/ 358923 w 957129"/>
              <a:gd name="connsiteY63" fmla="*/ 907719 h 1223913"/>
              <a:gd name="connsiteX64" fmla="*/ 307648 w 957129"/>
              <a:gd name="connsiteY64" fmla="*/ 924810 h 1223913"/>
              <a:gd name="connsiteX65" fmla="*/ 222190 w 957129"/>
              <a:gd name="connsiteY65" fmla="*/ 916264 h 1223913"/>
              <a:gd name="connsiteX66" fmla="*/ 188007 w 957129"/>
              <a:gd name="connsiteY66" fmla="*/ 899173 h 1223913"/>
              <a:gd name="connsiteX67" fmla="*/ 128187 w 957129"/>
              <a:gd name="connsiteY67" fmla="*/ 847898 h 1223913"/>
              <a:gd name="connsiteX68" fmla="*/ 119641 w 957129"/>
              <a:gd name="connsiteY68" fmla="*/ 822261 h 1223913"/>
              <a:gd name="connsiteX69" fmla="*/ 94003 w 957129"/>
              <a:gd name="connsiteY69" fmla="*/ 796623 h 1223913"/>
              <a:gd name="connsiteX70" fmla="*/ 76912 w 957129"/>
              <a:gd name="connsiteY70" fmla="*/ 770986 h 1223913"/>
              <a:gd name="connsiteX71" fmla="*/ 68366 w 957129"/>
              <a:gd name="connsiteY71" fmla="*/ 728257 h 1223913"/>
              <a:gd name="connsiteX72" fmla="*/ 59820 w 957129"/>
              <a:gd name="connsiteY72" fmla="*/ 702620 h 1223913"/>
              <a:gd name="connsiteX73" fmla="*/ 34183 w 957129"/>
              <a:gd name="connsiteY73" fmla="*/ 694074 h 1223913"/>
              <a:gd name="connsiteX74" fmla="*/ 25637 w 957129"/>
              <a:gd name="connsiteY74" fmla="*/ 728257 h 1223913"/>
              <a:gd name="connsiteX75" fmla="*/ 8545 w 957129"/>
              <a:gd name="connsiteY75" fmla="*/ 762440 h 1223913"/>
              <a:gd name="connsiteX76" fmla="*/ 0 w 957129"/>
              <a:gd name="connsiteY76" fmla="*/ 805169 h 1223913"/>
              <a:gd name="connsiteX77" fmla="*/ 8545 w 957129"/>
              <a:gd name="connsiteY77" fmla="*/ 941902 h 1223913"/>
              <a:gd name="connsiteX78" fmla="*/ 25637 w 957129"/>
              <a:gd name="connsiteY78" fmla="*/ 967539 h 1223913"/>
              <a:gd name="connsiteX79" fmla="*/ 59820 w 957129"/>
              <a:gd name="connsiteY79" fmla="*/ 1018814 h 1223913"/>
              <a:gd name="connsiteX80" fmla="*/ 85458 w 957129"/>
              <a:gd name="connsiteY80" fmla="*/ 1052997 h 1223913"/>
              <a:gd name="connsiteX81" fmla="*/ 179461 w 957129"/>
              <a:gd name="connsiteY81" fmla="*/ 1138455 h 1223913"/>
              <a:gd name="connsiteX82" fmla="*/ 239282 w 957129"/>
              <a:gd name="connsiteY82" fmla="*/ 1155547 h 1223913"/>
              <a:gd name="connsiteX83" fmla="*/ 316194 w 957129"/>
              <a:gd name="connsiteY83" fmla="*/ 1181184 h 1223913"/>
              <a:gd name="connsiteX84" fmla="*/ 367469 w 957129"/>
              <a:gd name="connsiteY84" fmla="*/ 1198276 h 1223913"/>
              <a:gd name="connsiteX85" fmla="*/ 564022 w 957129"/>
              <a:gd name="connsiteY85" fmla="*/ 1181184 h 1223913"/>
              <a:gd name="connsiteX86" fmla="*/ 598205 w 957129"/>
              <a:gd name="connsiteY86" fmla="*/ 1112818 h 1223913"/>
              <a:gd name="connsiteX87" fmla="*/ 581114 w 957129"/>
              <a:gd name="connsiteY87" fmla="*/ 890627 h 1223913"/>
              <a:gd name="connsiteX88" fmla="*/ 564022 w 957129"/>
              <a:gd name="connsiteY88" fmla="*/ 830806 h 1223913"/>
              <a:gd name="connsiteX89" fmla="*/ 555476 w 957129"/>
              <a:gd name="connsiteY89" fmla="*/ 796623 h 1223913"/>
              <a:gd name="connsiteX90" fmla="*/ 538385 w 957129"/>
              <a:gd name="connsiteY90" fmla="*/ 762440 h 1223913"/>
              <a:gd name="connsiteX91" fmla="*/ 521293 w 957129"/>
              <a:gd name="connsiteY91" fmla="*/ 711165 h 1223913"/>
              <a:gd name="connsiteX92" fmla="*/ 478564 w 957129"/>
              <a:gd name="connsiteY92" fmla="*/ 659891 h 1223913"/>
              <a:gd name="connsiteX93" fmla="*/ 461473 w 957129"/>
              <a:gd name="connsiteY93" fmla="*/ 634253 h 1223913"/>
              <a:gd name="connsiteX94" fmla="*/ 410198 w 957129"/>
              <a:gd name="connsiteY94" fmla="*/ 608616 h 1223913"/>
              <a:gd name="connsiteX95" fmla="*/ 307648 w 957129"/>
              <a:gd name="connsiteY95" fmla="*/ 617162 h 1223913"/>
              <a:gd name="connsiteX96" fmla="*/ 247828 w 957129"/>
              <a:gd name="connsiteY96" fmla="*/ 634253 h 1223913"/>
              <a:gd name="connsiteX97" fmla="*/ 213645 w 957129"/>
              <a:gd name="connsiteY97" fmla="*/ 651345 h 1223913"/>
              <a:gd name="connsiteX98" fmla="*/ 170916 w 957129"/>
              <a:gd name="connsiteY98" fmla="*/ 745348 h 1223913"/>
              <a:gd name="connsiteX99" fmla="*/ 179461 w 957129"/>
              <a:gd name="connsiteY99" fmla="*/ 856444 h 1223913"/>
              <a:gd name="connsiteX100" fmla="*/ 188007 w 957129"/>
              <a:gd name="connsiteY100" fmla="*/ 882081 h 1223913"/>
              <a:gd name="connsiteX101" fmla="*/ 213645 w 957129"/>
              <a:gd name="connsiteY101" fmla="*/ 916264 h 1223913"/>
              <a:gd name="connsiteX102" fmla="*/ 247828 w 957129"/>
              <a:gd name="connsiteY102" fmla="*/ 941902 h 1223913"/>
              <a:gd name="connsiteX103" fmla="*/ 282011 w 957129"/>
              <a:gd name="connsiteY103" fmla="*/ 958993 h 1223913"/>
              <a:gd name="connsiteX104" fmla="*/ 444381 w 957129"/>
              <a:gd name="connsiteY104" fmla="*/ 941902 h 1223913"/>
              <a:gd name="connsiteX105" fmla="*/ 546931 w 957129"/>
              <a:gd name="connsiteY105" fmla="*/ 864990 h 1223913"/>
              <a:gd name="connsiteX106" fmla="*/ 581114 w 957129"/>
              <a:gd name="connsiteY106" fmla="*/ 805169 h 1223913"/>
              <a:gd name="connsiteX107" fmla="*/ 589659 w 957129"/>
              <a:gd name="connsiteY107" fmla="*/ 779532 h 1223913"/>
              <a:gd name="connsiteX108" fmla="*/ 606751 w 957129"/>
              <a:gd name="connsiteY108" fmla="*/ 745348 h 1223913"/>
              <a:gd name="connsiteX109" fmla="*/ 615297 w 957129"/>
              <a:gd name="connsiteY109" fmla="*/ 719711 h 1223913"/>
              <a:gd name="connsiteX110" fmla="*/ 632388 w 957129"/>
              <a:gd name="connsiteY110" fmla="*/ 685528 h 1223913"/>
              <a:gd name="connsiteX111" fmla="*/ 640934 w 957129"/>
              <a:gd name="connsiteY111" fmla="*/ 659891 h 1223913"/>
              <a:gd name="connsiteX112" fmla="*/ 675117 w 957129"/>
              <a:gd name="connsiteY112" fmla="*/ 651345 h 1223913"/>
              <a:gd name="connsiteX113" fmla="*/ 700755 w 957129"/>
              <a:gd name="connsiteY113" fmla="*/ 694074 h 1223913"/>
              <a:gd name="connsiteX114" fmla="*/ 726392 w 957129"/>
              <a:gd name="connsiteY114" fmla="*/ 711165 h 1223913"/>
              <a:gd name="connsiteX115" fmla="*/ 752030 w 957129"/>
              <a:gd name="connsiteY115" fmla="*/ 745348 h 1223913"/>
              <a:gd name="connsiteX116" fmla="*/ 777667 w 957129"/>
              <a:gd name="connsiteY116" fmla="*/ 796623 h 1223913"/>
              <a:gd name="connsiteX117" fmla="*/ 811850 w 957129"/>
              <a:gd name="connsiteY117" fmla="*/ 864990 h 1223913"/>
              <a:gd name="connsiteX118" fmla="*/ 820396 w 957129"/>
              <a:gd name="connsiteY118" fmla="*/ 907719 h 1223913"/>
              <a:gd name="connsiteX119" fmla="*/ 837488 w 957129"/>
              <a:gd name="connsiteY119" fmla="*/ 958993 h 1223913"/>
              <a:gd name="connsiteX120" fmla="*/ 828942 w 957129"/>
              <a:gd name="connsiteY120" fmla="*/ 1070089 h 1223913"/>
              <a:gd name="connsiteX121" fmla="*/ 794759 w 957129"/>
              <a:gd name="connsiteY121" fmla="*/ 1087180 h 1223913"/>
              <a:gd name="connsiteX122" fmla="*/ 717846 w 957129"/>
              <a:gd name="connsiteY122" fmla="*/ 1078634 h 1223913"/>
              <a:gd name="connsiteX123" fmla="*/ 700755 w 957129"/>
              <a:gd name="connsiteY123" fmla="*/ 1052997 h 1223913"/>
              <a:gd name="connsiteX124" fmla="*/ 683663 w 957129"/>
              <a:gd name="connsiteY124" fmla="*/ 882081 h 1223913"/>
              <a:gd name="connsiteX125" fmla="*/ 692209 w 957129"/>
              <a:gd name="connsiteY125" fmla="*/ 702620 h 1223913"/>
              <a:gd name="connsiteX126" fmla="*/ 717846 w 957129"/>
              <a:gd name="connsiteY126" fmla="*/ 642799 h 1223913"/>
              <a:gd name="connsiteX127" fmla="*/ 752030 w 957129"/>
              <a:gd name="connsiteY127" fmla="*/ 574433 h 1223913"/>
              <a:gd name="connsiteX128" fmla="*/ 794759 w 957129"/>
              <a:gd name="connsiteY128" fmla="*/ 600070 h 1223913"/>
              <a:gd name="connsiteX129" fmla="*/ 811850 w 957129"/>
              <a:gd name="connsiteY129" fmla="*/ 634253 h 1223913"/>
              <a:gd name="connsiteX130" fmla="*/ 828942 w 957129"/>
              <a:gd name="connsiteY130" fmla="*/ 659891 h 1223913"/>
              <a:gd name="connsiteX131" fmla="*/ 837488 w 957129"/>
              <a:gd name="connsiteY131" fmla="*/ 702620 h 1223913"/>
              <a:gd name="connsiteX132" fmla="*/ 846033 w 957129"/>
              <a:gd name="connsiteY132" fmla="*/ 728257 h 1223913"/>
              <a:gd name="connsiteX133" fmla="*/ 863125 w 957129"/>
              <a:gd name="connsiteY133" fmla="*/ 796623 h 1223913"/>
              <a:gd name="connsiteX134" fmla="*/ 828942 w 957129"/>
              <a:gd name="connsiteY134" fmla="*/ 907719 h 1223913"/>
              <a:gd name="connsiteX135" fmla="*/ 786213 w 957129"/>
              <a:gd name="connsiteY135" fmla="*/ 916264 h 1223913"/>
              <a:gd name="connsiteX136" fmla="*/ 546931 w 957129"/>
              <a:gd name="connsiteY136" fmla="*/ 899173 h 1223913"/>
              <a:gd name="connsiteX137" fmla="*/ 461473 w 957129"/>
              <a:gd name="connsiteY137" fmla="*/ 856444 h 1223913"/>
              <a:gd name="connsiteX138" fmla="*/ 367469 w 957129"/>
              <a:gd name="connsiteY138" fmla="*/ 813715 h 1223913"/>
              <a:gd name="connsiteX139" fmla="*/ 333286 w 957129"/>
              <a:gd name="connsiteY139" fmla="*/ 788077 h 1223913"/>
              <a:gd name="connsiteX140" fmla="*/ 307648 w 957129"/>
              <a:gd name="connsiteY140" fmla="*/ 762440 h 1223913"/>
              <a:gd name="connsiteX141" fmla="*/ 273465 w 957129"/>
              <a:gd name="connsiteY141" fmla="*/ 745348 h 1223913"/>
              <a:gd name="connsiteX142" fmla="*/ 264919 w 957129"/>
              <a:gd name="connsiteY142" fmla="*/ 719711 h 1223913"/>
              <a:gd name="connsiteX143" fmla="*/ 230736 w 957129"/>
              <a:gd name="connsiteY143" fmla="*/ 668436 h 1223913"/>
              <a:gd name="connsiteX144" fmla="*/ 213645 w 957129"/>
              <a:gd name="connsiteY144" fmla="*/ 625707 h 1223913"/>
              <a:gd name="connsiteX145" fmla="*/ 179461 w 957129"/>
              <a:gd name="connsiteY145" fmla="*/ 557341 h 1223913"/>
              <a:gd name="connsiteX146" fmla="*/ 145278 w 957129"/>
              <a:gd name="connsiteY146" fmla="*/ 480429 h 1223913"/>
              <a:gd name="connsiteX147" fmla="*/ 128187 w 957129"/>
              <a:gd name="connsiteY147" fmla="*/ 454791 h 1223913"/>
              <a:gd name="connsiteX148" fmla="*/ 94003 w 957129"/>
              <a:gd name="connsiteY148" fmla="*/ 463337 h 1223913"/>
              <a:gd name="connsiteX149" fmla="*/ 85458 w 957129"/>
              <a:gd name="connsiteY149" fmla="*/ 488975 h 1223913"/>
              <a:gd name="connsiteX150" fmla="*/ 76912 w 957129"/>
              <a:gd name="connsiteY150" fmla="*/ 523158 h 1223913"/>
              <a:gd name="connsiteX151" fmla="*/ 42729 w 957129"/>
              <a:gd name="connsiteY151" fmla="*/ 642799 h 1223913"/>
              <a:gd name="connsiteX152" fmla="*/ 51274 w 957129"/>
              <a:gd name="connsiteY152" fmla="*/ 856444 h 1223913"/>
              <a:gd name="connsiteX153" fmla="*/ 76912 w 957129"/>
              <a:gd name="connsiteY153" fmla="*/ 950448 h 1223913"/>
              <a:gd name="connsiteX154" fmla="*/ 94003 w 957129"/>
              <a:gd name="connsiteY154" fmla="*/ 984631 h 1223913"/>
              <a:gd name="connsiteX155" fmla="*/ 102549 w 957129"/>
              <a:gd name="connsiteY155" fmla="*/ 1018814 h 1223913"/>
              <a:gd name="connsiteX156" fmla="*/ 136732 w 957129"/>
              <a:gd name="connsiteY156" fmla="*/ 1070089 h 1223913"/>
              <a:gd name="connsiteX157" fmla="*/ 170916 w 957129"/>
              <a:gd name="connsiteY157" fmla="*/ 1129909 h 1223913"/>
              <a:gd name="connsiteX158" fmla="*/ 213645 w 957129"/>
              <a:gd name="connsiteY158" fmla="*/ 1189730 h 1223913"/>
              <a:gd name="connsiteX159" fmla="*/ 273465 w 957129"/>
              <a:gd name="connsiteY159" fmla="*/ 1206821 h 1223913"/>
              <a:gd name="connsiteX160" fmla="*/ 316194 w 957129"/>
              <a:gd name="connsiteY160" fmla="*/ 1223913 h 1223913"/>
              <a:gd name="connsiteX161" fmla="*/ 418744 w 957129"/>
              <a:gd name="connsiteY161" fmla="*/ 1215367 h 1223913"/>
              <a:gd name="connsiteX162" fmla="*/ 452927 w 957129"/>
              <a:gd name="connsiteY162" fmla="*/ 1189730 h 1223913"/>
              <a:gd name="connsiteX163" fmla="*/ 495656 w 957129"/>
              <a:gd name="connsiteY163" fmla="*/ 1121363 h 1223913"/>
              <a:gd name="connsiteX164" fmla="*/ 512747 w 957129"/>
              <a:gd name="connsiteY164" fmla="*/ 1078634 h 1223913"/>
              <a:gd name="connsiteX165" fmla="*/ 538385 w 957129"/>
              <a:gd name="connsiteY165" fmla="*/ 1018814 h 1223913"/>
              <a:gd name="connsiteX166" fmla="*/ 529839 w 957129"/>
              <a:gd name="connsiteY166" fmla="*/ 676982 h 1223913"/>
              <a:gd name="connsiteX167" fmla="*/ 512747 w 957129"/>
              <a:gd name="connsiteY167" fmla="*/ 625707 h 1223913"/>
              <a:gd name="connsiteX168" fmla="*/ 504202 w 957129"/>
              <a:gd name="connsiteY168" fmla="*/ 600070 h 1223913"/>
              <a:gd name="connsiteX169" fmla="*/ 495656 w 957129"/>
              <a:gd name="connsiteY169" fmla="*/ 574433 h 1223913"/>
              <a:gd name="connsiteX170" fmla="*/ 487110 w 957129"/>
              <a:gd name="connsiteY170" fmla="*/ 523158 h 1223913"/>
              <a:gd name="connsiteX171" fmla="*/ 478564 w 957129"/>
              <a:gd name="connsiteY171" fmla="*/ 497520 h 1223913"/>
              <a:gd name="connsiteX172" fmla="*/ 487110 w 957129"/>
              <a:gd name="connsiteY172" fmla="*/ 403517 h 1223913"/>
              <a:gd name="connsiteX173" fmla="*/ 495656 w 957129"/>
              <a:gd name="connsiteY173" fmla="*/ 377879 h 1223913"/>
              <a:gd name="connsiteX174" fmla="*/ 555476 w 957129"/>
              <a:gd name="connsiteY174" fmla="*/ 318059 h 1223913"/>
              <a:gd name="connsiteX175" fmla="*/ 581114 w 957129"/>
              <a:gd name="connsiteY175" fmla="*/ 309513 h 1223913"/>
              <a:gd name="connsiteX176" fmla="*/ 640934 w 957129"/>
              <a:gd name="connsiteY176" fmla="*/ 283876 h 1223913"/>
              <a:gd name="connsiteX177" fmla="*/ 675117 w 957129"/>
              <a:gd name="connsiteY177" fmla="*/ 266784 h 1223913"/>
              <a:gd name="connsiteX178" fmla="*/ 717846 w 957129"/>
              <a:gd name="connsiteY178" fmla="*/ 249692 h 1223913"/>
              <a:gd name="connsiteX179" fmla="*/ 743484 w 957129"/>
              <a:gd name="connsiteY179" fmla="*/ 241147 h 1223913"/>
              <a:gd name="connsiteX180" fmla="*/ 828942 w 957129"/>
              <a:gd name="connsiteY180" fmla="*/ 189872 h 1223913"/>
              <a:gd name="connsiteX181" fmla="*/ 888762 w 957129"/>
              <a:gd name="connsiteY181" fmla="*/ 155689 h 1223913"/>
              <a:gd name="connsiteX182" fmla="*/ 940037 w 957129"/>
              <a:gd name="connsiteY182" fmla="*/ 53139 h 1223913"/>
              <a:gd name="connsiteX183" fmla="*/ 948583 w 957129"/>
              <a:gd name="connsiteY183" fmla="*/ 27502 h 1223913"/>
              <a:gd name="connsiteX184" fmla="*/ 957129 w 957129"/>
              <a:gd name="connsiteY184" fmla="*/ 1864 h 1223913"/>
              <a:gd name="connsiteX185" fmla="*/ 957129 w 957129"/>
              <a:gd name="connsiteY185" fmla="*/ 10410 h 122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957129" h="1223913">
                <a:moveTo>
                  <a:pt x="478564" y="600070"/>
                </a:moveTo>
                <a:cubicBezTo>
                  <a:pt x="451924" y="533467"/>
                  <a:pt x="478077" y="575450"/>
                  <a:pt x="435835" y="540249"/>
                </a:cubicBezTo>
                <a:cubicBezTo>
                  <a:pt x="426551" y="532512"/>
                  <a:pt x="420763" y="520481"/>
                  <a:pt x="410198" y="514612"/>
                </a:cubicBezTo>
                <a:cubicBezTo>
                  <a:pt x="394449" y="505863"/>
                  <a:pt x="358923" y="497520"/>
                  <a:pt x="358923" y="497520"/>
                </a:cubicBezTo>
                <a:cubicBezTo>
                  <a:pt x="352718" y="498554"/>
                  <a:pt x="296037" y="505261"/>
                  <a:pt x="282011" y="514612"/>
                </a:cubicBezTo>
                <a:cubicBezTo>
                  <a:pt x="271955" y="521316"/>
                  <a:pt x="264920" y="531703"/>
                  <a:pt x="256374" y="540249"/>
                </a:cubicBezTo>
                <a:cubicBezTo>
                  <a:pt x="253525" y="551644"/>
                  <a:pt x="252455" y="563637"/>
                  <a:pt x="247828" y="574433"/>
                </a:cubicBezTo>
                <a:cubicBezTo>
                  <a:pt x="243782" y="583873"/>
                  <a:pt x="233687" y="590232"/>
                  <a:pt x="230736" y="600070"/>
                </a:cubicBezTo>
                <a:cubicBezTo>
                  <a:pt x="224948" y="619363"/>
                  <a:pt x="225039" y="639951"/>
                  <a:pt x="222190" y="659891"/>
                </a:cubicBezTo>
                <a:cubicBezTo>
                  <a:pt x="227887" y="714014"/>
                  <a:pt x="227221" y="769192"/>
                  <a:pt x="239282" y="822261"/>
                </a:cubicBezTo>
                <a:cubicBezTo>
                  <a:pt x="241960" y="834046"/>
                  <a:pt x="255635" y="840161"/>
                  <a:pt x="264919" y="847898"/>
                </a:cubicBezTo>
                <a:cubicBezTo>
                  <a:pt x="294962" y="872934"/>
                  <a:pt x="286730" y="860865"/>
                  <a:pt x="324740" y="873535"/>
                </a:cubicBezTo>
                <a:cubicBezTo>
                  <a:pt x="339293" y="878386"/>
                  <a:pt x="353052" y="885384"/>
                  <a:pt x="367469" y="890627"/>
                </a:cubicBezTo>
                <a:cubicBezTo>
                  <a:pt x="384400" y="896784"/>
                  <a:pt x="401652" y="902022"/>
                  <a:pt x="418744" y="907719"/>
                </a:cubicBezTo>
                <a:cubicBezTo>
                  <a:pt x="475716" y="904870"/>
                  <a:pt x="532616" y="899173"/>
                  <a:pt x="589659" y="899173"/>
                </a:cubicBezTo>
                <a:cubicBezTo>
                  <a:pt x="598667" y="899173"/>
                  <a:pt x="608927" y="901349"/>
                  <a:pt x="615297" y="907719"/>
                </a:cubicBezTo>
                <a:cubicBezTo>
                  <a:pt x="625855" y="918277"/>
                  <a:pt x="635827" y="952219"/>
                  <a:pt x="640934" y="967539"/>
                </a:cubicBezTo>
                <a:cubicBezTo>
                  <a:pt x="634796" y="1028921"/>
                  <a:pt x="654977" y="1049421"/>
                  <a:pt x="606751" y="1070089"/>
                </a:cubicBezTo>
                <a:cubicBezTo>
                  <a:pt x="595956" y="1074716"/>
                  <a:pt x="583962" y="1075786"/>
                  <a:pt x="572568" y="1078634"/>
                </a:cubicBezTo>
                <a:cubicBezTo>
                  <a:pt x="515596" y="1075786"/>
                  <a:pt x="457807" y="1080117"/>
                  <a:pt x="401652" y="1070089"/>
                </a:cubicBezTo>
                <a:cubicBezTo>
                  <a:pt x="376570" y="1065610"/>
                  <a:pt x="358004" y="1042084"/>
                  <a:pt x="333286" y="1035905"/>
                </a:cubicBezTo>
                <a:lnTo>
                  <a:pt x="299102" y="1027360"/>
                </a:lnTo>
                <a:cubicBezTo>
                  <a:pt x="282011" y="1015966"/>
                  <a:pt x="260153" y="1009610"/>
                  <a:pt x="247828" y="993177"/>
                </a:cubicBezTo>
                <a:cubicBezTo>
                  <a:pt x="239282" y="981782"/>
                  <a:pt x="231459" y="969807"/>
                  <a:pt x="222190" y="958993"/>
                </a:cubicBezTo>
                <a:cubicBezTo>
                  <a:pt x="172837" y="901415"/>
                  <a:pt x="217240" y="964385"/>
                  <a:pt x="179461" y="907719"/>
                </a:cubicBezTo>
                <a:cubicBezTo>
                  <a:pt x="176167" y="894540"/>
                  <a:pt x="162370" y="841649"/>
                  <a:pt x="162370" y="830806"/>
                </a:cubicBezTo>
                <a:cubicBezTo>
                  <a:pt x="162370" y="787982"/>
                  <a:pt x="161626" y="744424"/>
                  <a:pt x="170916" y="702620"/>
                </a:cubicBezTo>
                <a:cubicBezTo>
                  <a:pt x="173538" y="690822"/>
                  <a:pt x="188816" y="686266"/>
                  <a:pt x="196553" y="676982"/>
                </a:cubicBezTo>
                <a:cubicBezTo>
                  <a:pt x="203128" y="669092"/>
                  <a:pt x="204459" y="655938"/>
                  <a:pt x="213645" y="651345"/>
                </a:cubicBezTo>
                <a:cubicBezTo>
                  <a:pt x="229143" y="643596"/>
                  <a:pt x="247828" y="645648"/>
                  <a:pt x="264919" y="642799"/>
                </a:cubicBezTo>
                <a:cubicBezTo>
                  <a:pt x="293405" y="648496"/>
                  <a:pt x="322818" y="650705"/>
                  <a:pt x="350377" y="659891"/>
                </a:cubicBezTo>
                <a:cubicBezTo>
                  <a:pt x="383271" y="670856"/>
                  <a:pt x="390813" y="688655"/>
                  <a:pt x="418744" y="702620"/>
                </a:cubicBezTo>
                <a:cubicBezTo>
                  <a:pt x="432465" y="709480"/>
                  <a:pt x="447455" y="713481"/>
                  <a:pt x="461473" y="719711"/>
                </a:cubicBezTo>
                <a:cubicBezTo>
                  <a:pt x="473114" y="724885"/>
                  <a:pt x="484262" y="731106"/>
                  <a:pt x="495656" y="736803"/>
                </a:cubicBezTo>
                <a:cubicBezTo>
                  <a:pt x="504202" y="748197"/>
                  <a:pt x="511914" y="760267"/>
                  <a:pt x="521293" y="770986"/>
                </a:cubicBezTo>
                <a:cubicBezTo>
                  <a:pt x="531904" y="783113"/>
                  <a:pt x="547650" y="791083"/>
                  <a:pt x="555476" y="805169"/>
                </a:cubicBezTo>
                <a:cubicBezTo>
                  <a:pt x="562530" y="817866"/>
                  <a:pt x="559429" y="834118"/>
                  <a:pt x="564022" y="847898"/>
                </a:cubicBezTo>
                <a:cubicBezTo>
                  <a:pt x="568051" y="859984"/>
                  <a:pt x="575417" y="870687"/>
                  <a:pt x="581114" y="882081"/>
                </a:cubicBezTo>
                <a:cubicBezTo>
                  <a:pt x="578265" y="904870"/>
                  <a:pt x="582839" y="929906"/>
                  <a:pt x="572568" y="950448"/>
                </a:cubicBezTo>
                <a:cubicBezTo>
                  <a:pt x="566871" y="961842"/>
                  <a:pt x="550094" y="962521"/>
                  <a:pt x="538385" y="967539"/>
                </a:cubicBezTo>
                <a:cubicBezTo>
                  <a:pt x="515391" y="977393"/>
                  <a:pt x="495099" y="979615"/>
                  <a:pt x="470018" y="984631"/>
                </a:cubicBezTo>
                <a:cubicBezTo>
                  <a:pt x="435835" y="981782"/>
                  <a:pt x="401304" y="981724"/>
                  <a:pt x="367469" y="976085"/>
                </a:cubicBezTo>
                <a:cubicBezTo>
                  <a:pt x="349698" y="973123"/>
                  <a:pt x="333286" y="964690"/>
                  <a:pt x="316194" y="958993"/>
                </a:cubicBezTo>
                <a:lnTo>
                  <a:pt x="290557" y="950448"/>
                </a:lnTo>
                <a:cubicBezTo>
                  <a:pt x="232019" y="891910"/>
                  <a:pt x="252690" y="919285"/>
                  <a:pt x="222190" y="873535"/>
                </a:cubicBezTo>
                <a:cubicBezTo>
                  <a:pt x="219342" y="864989"/>
                  <a:pt x="213645" y="856906"/>
                  <a:pt x="213645" y="847898"/>
                </a:cubicBezTo>
                <a:cubicBezTo>
                  <a:pt x="213645" y="810757"/>
                  <a:pt x="215345" y="773308"/>
                  <a:pt x="222190" y="736803"/>
                </a:cubicBezTo>
                <a:cubicBezTo>
                  <a:pt x="224083" y="726708"/>
                  <a:pt x="233838" y="719875"/>
                  <a:pt x="239282" y="711165"/>
                </a:cubicBezTo>
                <a:cubicBezTo>
                  <a:pt x="297079" y="618689"/>
                  <a:pt x="233659" y="713909"/>
                  <a:pt x="290557" y="634253"/>
                </a:cubicBezTo>
                <a:cubicBezTo>
                  <a:pt x="310282" y="606638"/>
                  <a:pt x="314522" y="593196"/>
                  <a:pt x="341831" y="565887"/>
                </a:cubicBezTo>
                <a:cubicBezTo>
                  <a:pt x="349094" y="558624"/>
                  <a:pt x="358923" y="554492"/>
                  <a:pt x="367469" y="548795"/>
                </a:cubicBezTo>
                <a:cubicBezTo>
                  <a:pt x="373166" y="540249"/>
                  <a:pt x="377298" y="530420"/>
                  <a:pt x="384560" y="523158"/>
                </a:cubicBezTo>
                <a:cubicBezTo>
                  <a:pt x="416166" y="491552"/>
                  <a:pt x="425692" y="489774"/>
                  <a:pt x="461473" y="471883"/>
                </a:cubicBezTo>
                <a:cubicBezTo>
                  <a:pt x="475716" y="474732"/>
                  <a:pt x="490716" y="475035"/>
                  <a:pt x="504202" y="480429"/>
                </a:cubicBezTo>
                <a:cubicBezTo>
                  <a:pt x="519624" y="486598"/>
                  <a:pt x="532846" y="497263"/>
                  <a:pt x="546931" y="506066"/>
                </a:cubicBezTo>
                <a:cubicBezTo>
                  <a:pt x="555641" y="511510"/>
                  <a:pt x="564770" y="516474"/>
                  <a:pt x="572568" y="523158"/>
                </a:cubicBezTo>
                <a:cubicBezTo>
                  <a:pt x="600272" y="546905"/>
                  <a:pt x="611711" y="562576"/>
                  <a:pt x="632388" y="591524"/>
                </a:cubicBezTo>
                <a:cubicBezTo>
                  <a:pt x="638358" y="599882"/>
                  <a:pt x="645308" y="607776"/>
                  <a:pt x="649480" y="617162"/>
                </a:cubicBezTo>
                <a:cubicBezTo>
                  <a:pt x="656797" y="633625"/>
                  <a:pt x="666572" y="668436"/>
                  <a:pt x="666572" y="668436"/>
                </a:cubicBezTo>
                <a:cubicBezTo>
                  <a:pt x="666281" y="670471"/>
                  <a:pt x="660134" y="738978"/>
                  <a:pt x="649480" y="753894"/>
                </a:cubicBezTo>
                <a:cubicBezTo>
                  <a:pt x="640114" y="767006"/>
                  <a:pt x="627341" y="777371"/>
                  <a:pt x="615297" y="788077"/>
                </a:cubicBezTo>
                <a:cubicBezTo>
                  <a:pt x="601333" y="800490"/>
                  <a:pt x="537287" y="851113"/>
                  <a:pt x="521293" y="856444"/>
                </a:cubicBezTo>
                <a:cubicBezTo>
                  <a:pt x="404599" y="895340"/>
                  <a:pt x="523844" y="852908"/>
                  <a:pt x="435835" y="890627"/>
                </a:cubicBezTo>
                <a:cubicBezTo>
                  <a:pt x="401606" y="905297"/>
                  <a:pt x="403991" y="896452"/>
                  <a:pt x="358923" y="907719"/>
                </a:cubicBezTo>
                <a:cubicBezTo>
                  <a:pt x="341445" y="912088"/>
                  <a:pt x="307648" y="924810"/>
                  <a:pt x="307648" y="924810"/>
                </a:cubicBezTo>
                <a:cubicBezTo>
                  <a:pt x="279162" y="921961"/>
                  <a:pt x="250183" y="922262"/>
                  <a:pt x="222190" y="916264"/>
                </a:cubicBezTo>
                <a:cubicBezTo>
                  <a:pt x="209734" y="913595"/>
                  <a:pt x="198810" y="905925"/>
                  <a:pt x="188007" y="899173"/>
                </a:cubicBezTo>
                <a:cubicBezTo>
                  <a:pt x="158775" y="880903"/>
                  <a:pt x="151491" y="871202"/>
                  <a:pt x="128187" y="847898"/>
                </a:cubicBezTo>
                <a:cubicBezTo>
                  <a:pt x="125338" y="839352"/>
                  <a:pt x="124638" y="829756"/>
                  <a:pt x="119641" y="822261"/>
                </a:cubicBezTo>
                <a:cubicBezTo>
                  <a:pt x="112937" y="812205"/>
                  <a:pt x="101740" y="805908"/>
                  <a:pt x="94003" y="796623"/>
                </a:cubicBezTo>
                <a:cubicBezTo>
                  <a:pt x="87428" y="788733"/>
                  <a:pt x="82609" y="779532"/>
                  <a:pt x="76912" y="770986"/>
                </a:cubicBezTo>
                <a:cubicBezTo>
                  <a:pt x="74063" y="756743"/>
                  <a:pt x="71889" y="742348"/>
                  <a:pt x="68366" y="728257"/>
                </a:cubicBezTo>
                <a:cubicBezTo>
                  <a:pt x="66181" y="719518"/>
                  <a:pt x="66190" y="708990"/>
                  <a:pt x="59820" y="702620"/>
                </a:cubicBezTo>
                <a:cubicBezTo>
                  <a:pt x="53450" y="696250"/>
                  <a:pt x="42729" y="696923"/>
                  <a:pt x="34183" y="694074"/>
                </a:cubicBezTo>
                <a:cubicBezTo>
                  <a:pt x="31334" y="705468"/>
                  <a:pt x="29761" y="717260"/>
                  <a:pt x="25637" y="728257"/>
                </a:cubicBezTo>
                <a:cubicBezTo>
                  <a:pt x="21164" y="740185"/>
                  <a:pt x="12573" y="750354"/>
                  <a:pt x="8545" y="762440"/>
                </a:cubicBezTo>
                <a:cubicBezTo>
                  <a:pt x="3952" y="776220"/>
                  <a:pt x="2848" y="790926"/>
                  <a:pt x="0" y="805169"/>
                </a:cubicBezTo>
                <a:cubicBezTo>
                  <a:pt x="2848" y="850747"/>
                  <a:pt x="1423" y="896794"/>
                  <a:pt x="8545" y="941902"/>
                </a:cubicBezTo>
                <a:cubicBezTo>
                  <a:pt x="10147" y="952047"/>
                  <a:pt x="21044" y="958353"/>
                  <a:pt x="25637" y="967539"/>
                </a:cubicBezTo>
                <a:cubicBezTo>
                  <a:pt x="57618" y="1031500"/>
                  <a:pt x="1500" y="950775"/>
                  <a:pt x="59820" y="1018814"/>
                </a:cubicBezTo>
                <a:cubicBezTo>
                  <a:pt x="69089" y="1029628"/>
                  <a:pt x="75877" y="1042458"/>
                  <a:pt x="85458" y="1052997"/>
                </a:cubicBezTo>
                <a:cubicBezTo>
                  <a:pt x="104175" y="1073585"/>
                  <a:pt x="148565" y="1120800"/>
                  <a:pt x="179461" y="1138455"/>
                </a:cubicBezTo>
                <a:cubicBezTo>
                  <a:pt x="188996" y="1143904"/>
                  <a:pt x="231882" y="1153697"/>
                  <a:pt x="239282" y="1155547"/>
                </a:cubicBezTo>
                <a:cubicBezTo>
                  <a:pt x="286616" y="1187103"/>
                  <a:pt x="242506" y="1162762"/>
                  <a:pt x="316194" y="1181184"/>
                </a:cubicBezTo>
                <a:cubicBezTo>
                  <a:pt x="333672" y="1185554"/>
                  <a:pt x="367469" y="1198276"/>
                  <a:pt x="367469" y="1198276"/>
                </a:cubicBezTo>
                <a:cubicBezTo>
                  <a:pt x="432987" y="1192579"/>
                  <a:pt x="502351" y="1204025"/>
                  <a:pt x="564022" y="1181184"/>
                </a:cubicBezTo>
                <a:cubicBezTo>
                  <a:pt x="587914" y="1172335"/>
                  <a:pt x="598205" y="1112818"/>
                  <a:pt x="598205" y="1112818"/>
                </a:cubicBezTo>
                <a:cubicBezTo>
                  <a:pt x="592508" y="1038754"/>
                  <a:pt x="588505" y="964541"/>
                  <a:pt x="581114" y="890627"/>
                </a:cubicBezTo>
                <a:cubicBezTo>
                  <a:pt x="579059" y="870079"/>
                  <a:pt x="569628" y="850425"/>
                  <a:pt x="564022" y="830806"/>
                </a:cubicBezTo>
                <a:cubicBezTo>
                  <a:pt x="560795" y="819513"/>
                  <a:pt x="559600" y="807620"/>
                  <a:pt x="555476" y="796623"/>
                </a:cubicBezTo>
                <a:cubicBezTo>
                  <a:pt x="551003" y="784695"/>
                  <a:pt x="543116" y="774268"/>
                  <a:pt x="538385" y="762440"/>
                </a:cubicBezTo>
                <a:cubicBezTo>
                  <a:pt x="531694" y="745712"/>
                  <a:pt x="528610" y="727628"/>
                  <a:pt x="521293" y="711165"/>
                </a:cubicBezTo>
                <a:cubicBezTo>
                  <a:pt x="509167" y="683882"/>
                  <a:pt x="497733" y="682894"/>
                  <a:pt x="478564" y="659891"/>
                </a:cubicBezTo>
                <a:cubicBezTo>
                  <a:pt x="471989" y="652001"/>
                  <a:pt x="468736" y="641516"/>
                  <a:pt x="461473" y="634253"/>
                </a:cubicBezTo>
                <a:cubicBezTo>
                  <a:pt x="444909" y="617689"/>
                  <a:pt x="431047" y="615566"/>
                  <a:pt x="410198" y="608616"/>
                </a:cubicBezTo>
                <a:cubicBezTo>
                  <a:pt x="376015" y="611465"/>
                  <a:pt x="341685" y="612908"/>
                  <a:pt x="307648" y="617162"/>
                </a:cubicBezTo>
                <a:cubicBezTo>
                  <a:pt x="297440" y="618438"/>
                  <a:pt x="259517" y="629243"/>
                  <a:pt x="247828" y="634253"/>
                </a:cubicBezTo>
                <a:cubicBezTo>
                  <a:pt x="236119" y="639271"/>
                  <a:pt x="225039" y="645648"/>
                  <a:pt x="213645" y="651345"/>
                </a:cubicBezTo>
                <a:cubicBezTo>
                  <a:pt x="175432" y="727768"/>
                  <a:pt x="187517" y="695540"/>
                  <a:pt x="170916" y="745348"/>
                </a:cubicBezTo>
                <a:cubicBezTo>
                  <a:pt x="173764" y="782380"/>
                  <a:pt x="174854" y="819589"/>
                  <a:pt x="179461" y="856444"/>
                </a:cubicBezTo>
                <a:cubicBezTo>
                  <a:pt x="180578" y="865382"/>
                  <a:pt x="183538" y="874260"/>
                  <a:pt x="188007" y="882081"/>
                </a:cubicBezTo>
                <a:cubicBezTo>
                  <a:pt x="195074" y="894447"/>
                  <a:pt x="203574" y="906193"/>
                  <a:pt x="213645" y="916264"/>
                </a:cubicBezTo>
                <a:cubicBezTo>
                  <a:pt x="223716" y="926335"/>
                  <a:pt x="235750" y="934353"/>
                  <a:pt x="247828" y="941902"/>
                </a:cubicBezTo>
                <a:cubicBezTo>
                  <a:pt x="258631" y="948654"/>
                  <a:pt x="270617" y="953296"/>
                  <a:pt x="282011" y="958993"/>
                </a:cubicBezTo>
                <a:cubicBezTo>
                  <a:pt x="336134" y="953296"/>
                  <a:pt x="391461" y="954603"/>
                  <a:pt x="444381" y="941902"/>
                </a:cubicBezTo>
                <a:cubicBezTo>
                  <a:pt x="463984" y="937197"/>
                  <a:pt x="534229" y="875575"/>
                  <a:pt x="546931" y="864990"/>
                </a:cubicBezTo>
                <a:cubicBezTo>
                  <a:pt x="558325" y="845050"/>
                  <a:pt x="570843" y="825711"/>
                  <a:pt x="581114" y="805169"/>
                </a:cubicBezTo>
                <a:cubicBezTo>
                  <a:pt x="585142" y="797112"/>
                  <a:pt x="586111" y="787812"/>
                  <a:pt x="589659" y="779532"/>
                </a:cubicBezTo>
                <a:cubicBezTo>
                  <a:pt x="594677" y="767822"/>
                  <a:pt x="601733" y="757058"/>
                  <a:pt x="606751" y="745348"/>
                </a:cubicBezTo>
                <a:cubicBezTo>
                  <a:pt x="610299" y="737068"/>
                  <a:pt x="611749" y="727991"/>
                  <a:pt x="615297" y="719711"/>
                </a:cubicBezTo>
                <a:cubicBezTo>
                  <a:pt x="620315" y="708002"/>
                  <a:pt x="627370" y="697237"/>
                  <a:pt x="632388" y="685528"/>
                </a:cubicBezTo>
                <a:cubicBezTo>
                  <a:pt x="635936" y="677248"/>
                  <a:pt x="633900" y="665518"/>
                  <a:pt x="640934" y="659891"/>
                </a:cubicBezTo>
                <a:cubicBezTo>
                  <a:pt x="650105" y="652554"/>
                  <a:pt x="663723" y="654194"/>
                  <a:pt x="675117" y="651345"/>
                </a:cubicBezTo>
                <a:cubicBezTo>
                  <a:pt x="683663" y="665588"/>
                  <a:pt x="689945" y="681463"/>
                  <a:pt x="700755" y="694074"/>
                </a:cubicBezTo>
                <a:cubicBezTo>
                  <a:pt x="707439" y="701872"/>
                  <a:pt x="719130" y="703903"/>
                  <a:pt x="726392" y="711165"/>
                </a:cubicBezTo>
                <a:cubicBezTo>
                  <a:pt x="736463" y="721236"/>
                  <a:pt x="743484" y="733954"/>
                  <a:pt x="752030" y="745348"/>
                </a:cubicBezTo>
                <a:cubicBezTo>
                  <a:pt x="769357" y="797335"/>
                  <a:pt x="749268" y="744558"/>
                  <a:pt x="777667" y="796623"/>
                </a:cubicBezTo>
                <a:cubicBezTo>
                  <a:pt x="789868" y="818991"/>
                  <a:pt x="811850" y="864990"/>
                  <a:pt x="811850" y="864990"/>
                </a:cubicBezTo>
                <a:cubicBezTo>
                  <a:pt x="814699" y="879233"/>
                  <a:pt x="816574" y="893706"/>
                  <a:pt x="820396" y="907719"/>
                </a:cubicBezTo>
                <a:cubicBezTo>
                  <a:pt x="825136" y="925100"/>
                  <a:pt x="837488" y="958993"/>
                  <a:pt x="837488" y="958993"/>
                </a:cubicBezTo>
                <a:cubicBezTo>
                  <a:pt x="834639" y="996025"/>
                  <a:pt x="840687" y="1034854"/>
                  <a:pt x="828942" y="1070089"/>
                </a:cubicBezTo>
                <a:cubicBezTo>
                  <a:pt x="824914" y="1082174"/>
                  <a:pt x="807461" y="1086203"/>
                  <a:pt x="794759" y="1087180"/>
                </a:cubicBezTo>
                <a:cubicBezTo>
                  <a:pt x="769040" y="1089158"/>
                  <a:pt x="743484" y="1081483"/>
                  <a:pt x="717846" y="1078634"/>
                </a:cubicBezTo>
                <a:cubicBezTo>
                  <a:pt x="712149" y="1070088"/>
                  <a:pt x="704003" y="1062741"/>
                  <a:pt x="700755" y="1052997"/>
                </a:cubicBezTo>
                <a:cubicBezTo>
                  <a:pt x="689759" y="1020009"/>
                  <a:pt x="683929" y="885808"/>
                  <a:pt x="683663" y="882081"/>
                </a:cubicBezTo>
                <a:cubicBezTo>
                  <a:pt x="686512" y="822261"/>
                  <a:pt x="687433" y="762317"/>
                  <a:pt x="692209" y="702620"/>
                </a:cubicBezTo>
                <a:cubicBezTo>
                  <a:pt x="695597" y="660273"/>
                  <a:pt x="700929" y="676634"/>
                  <a:pt x="717846" y="642799"/>
                </a:cubicBezTo>
                <a:cubicBezTo>
                  <a:pt x="759654" y="559183"/>
                  <a:pt x="712434" y="633824"/>
                  <a:pt x="752030" y="574433"/>
                </a:cubicBezTo>
                <a:cubicBezTo>
                  <a:pt x="766273" y="582979"/>
                  <a:pt x="783014" y="588325"/>
                  <a:pt x="794759" y="600070"/>
                </a:cubicBezTo>
                <a:cubicBezTo>
                  <a:pt x="803767" y="609078"/>
                  <a:pt x="805530" y="623192"/>
                  <a:pt x="811850" y="634253"/>
                </a:cubicBezTo>
                <a:cubicBezTo>
                  <a:pt x="816946" y="643171"/>
                  <a:pt x="823245" y="651345"/>
                  <a:pt x="828942" y="659891"/>
                </a:cubicBezTo>
                <a:cubicBezTo>
                  <a:pt x="831791" y="674134"/>
                  <a:pt x="833965" y="688529"/>
                  <a:pt x="837488" y="702620"/>
                </a:cubicBezTo>
                <a:cubicBezTo>
                  <a:pt x="839673" y="711359"/>
                  <a:pt x="843848" y="719518"/>
                  <a:pt x="846033" y="728257"/>
                </a:cubicBezTo>
                <a:lnTo>
                  <a:pt x="863125" y="796623"/>
                </a:lnTo>
                <a:cubicBezTo>
                  <a:pt x="859097" y="836903"/>
                  <a:pt x="872407" y="885987"/>
                  <a:pt x="828942" y="907719"/>
                </a:cubicBezTo>
                <a:cubicBezTo>
                  <a:pt x="815950" y="914215"/>
                  <a:pt x="800456" y="913416"/>
                  <a:pt x="786213" y="916264"/>
                </a:cubicBezTo>
                <a:cubicBezTo>
                  <a:pt x="706452" y="910567"/>
                  <a:pt x="626314" y="908795"/>
                  <a:pt x="546931" y="899173"/>
                </a:cubicBezTo>
                <a:cubicBezTo>
                  <a:pt x="514897" y="895290"/>
                  <a:pt x="489077" y="868991"/>
                  <a:pt x="461473" y="856444"/>
                </a:cubicBezTo>
                <a:cubicBezTo>
                  <a:pt x="375975" y="817582"/>
                  <a:pt x="442671" y="863850"/>
                  <a:pt x="367469" y="813715"/>
                </a:cubicBezTo>
                <a:cubicBezTo>
                  <a:pt x="355618" y="805814"/>
                  <a:pt x="344100" y="797346"/>
                  <a:pt x="333286" y="788077"/>
                </a:cubicBezTo>
                <a:cubicBezTo>
                  <a:pt x="324110" y="780212"/>
                  <a:pt x="317483" y="769465"/>
                  <a:pt x="307648" y="762440"/>
                </a:cubicBezTo>
                <a:cubicBezTo>
                  <a:pt x="297282" y="755035"/>
                  <a:pt x="284859" y="751045"/>
                  <a:pt x="273465" y="745348"/>
                </a:cubicBezTo>
                <a:cubicBezTo>
                  <a:pt x="270616" y="736802"/>
                  <a:pt x="269294" y="727585"/>
                  <a:pt x="264919" y="719711"/>
                </a:cubicBezTo>
                <a:cubicBezTo>
                  <a:pt x="254943" y="701754"/>
                  <a:pt x="238365" y="687508"/>
                  <a:pt x="230736" y="668436"/>
                </a:cubicBezTo>
                <a:cubicBezTo>
                  <a:pt x="225039" y="654193"/>
                  <a:pt x="220073" y="639635"/>
                  <a:pt x="213645" y="625707"/>
                </a:cubicBezTo>
                <a:cubicBezTo>
                  <a:pt x="202968" y="602573"/>
                  <a:pt x="188923" y="580997"/>
                  <a:pt x="179461" y="557341"/>
                </a:cubicBezTo>
                <a:cubicBezTo>
                  <a:pt x="167249" y="526810"/>
                  <a:pt x="161250" y="508380"/>
                  <a:pt x="145278" y="480429"/>
                </a:cubicBezTo>
                <a:cubicBezTo>
                  <a:pt x="140182" y="471511"/>
                  <a:pt x="133884" y="463337"/>
                  <a:pt x="128187" y="454791"/>
                </a:cubicBezTo>
                <a:cubicBezTo>
                  <a:pt x="116792" y="457640"/>
                  <a:pt x="103174" y="456000"/>
                  <a:pt x="94003" y="463337"/>
                </a:cubicBezTo>
                <a:cubicBezTo>
                  <a:pt x="86969" y="468964"/>
                  <a:pt x="87933" y="480313"/>
                  <a:pt x="85458" y="488975"/>
                </a:cubicBezTo>
                <a:cubicBezTo>
                  <a:pt x="82232" y="500268"/>
                  <a:pt x="80366" y="511932"/>
                  <a:pt x="76912" y="523158"/>
                </a:cubicBezTo>
                <a:cubicBezTo>
                  <a:pt x="42363" y="635438"/>
                  <a:pt x="58894" y="561967"/>
                  <a:pt x="42729" y="642799"/>
                </a:cubicBezTo>
                <a:cubicBezTo>
                  <a:pt x="45577" y="714014"/>
                  <a:pt x="46533" y="785330"/>
                  <a:pt x="51274" y="856444"/>
                </a:cubicBezTo>
                <a:cubicBezTo>
                  <a:pt x="52717" y="878084"/>
                  <a:pt x="68420" y="933463"/>
                  <a:pt x="76912" y="950448"/>
                </a:cubicBezTo>
                <a:cubicBezTo>
                  <a:pt x="82609" y="961842"/>
                  <a:pt x="89530" y="972703"/>
                  <a:pt x="94003" y="984631"/>
                </a:cubicBezTo>
                <a:cubicBezTo>
                  <a:pt x="98127" y="995628"/>
                  <a:pt x="97296" y="1008309"/>
                  <a:pt x="102549" y="1018814"/>
                </a:cubicBezTo>
                <a:cubicBezTo>
                  <a:pt x="111735" y="1037187"/>
                  <a:pt x="130236" y="1050602"/>
                  <a:pt x="136732" y="1070089"/>
                </a:cubicBezTo>
                <a:cubicBezTo>
                  <a:pt x="153523" y="1120459"/>
                  <a:pt x="133959" y="1070778"/>
                  <a:pt x="170916" y="1129909"/>
                </a:cubicBezTo>
                <a:cubicBezTo>
                  <a:pt x="190013" y="1160463"/>
                  <a:pt x="182224" y="1168782"/>
                  <a:pt x="213645" y="1189730"/>
                </a:cubicBezTo>
                <a:cubicBezTo>
                  <a:pt x="221878" y="1195219"/>
                  <a:pt x="267762" y="1204920"/>
                  <a:pt x="273465" y="1206821"/>
                </a:cubicBezTo>
                <a:cubicBezTo>
                  <a:pt x="288018" y="1211672"/>
                  <a:pt x="301951" y="1218216"/>
                  <a:pt x="316194" y="1223913"/>
                </a:cubicBezTo>
                <a:cubicBezTo>
                  <a:pt x="350377" y="1221064"/>
                  <a:pt x="385466" y="1223686"/>
                  <a:pt x="418744" y="1215367"/>
                </a:cubicBezTo>
                <a:cubicBezTo>
                  <a:pt x="432562" y="1211913"/>
                  <a:pt x="442856" y="1199801"/>
                  <a:pt x="452927" y="1189730"/>
                </a:cubicBezTo>
                <a:cubicBezTo>
                  <a:pt x="472086" y="1170571"/>
                  <a:pt x="484826" y="1145732"/>
                  <a:pt x="495656" y="1121363"/>
                </a:cubicBezTo>
                <a:cubicBezTo>
                  <a:pt x="501886" y="1107345"/>
                  <a:pt x="506517" y="1092652"/>
                  <a:pt x="512747" y="1078634"/>
                </a:cubicBezTo>
                <a:cubicBezTo>
                  <a:pt x="540911" y="1015265"/>
                  <a:pt x="520830" y="1071477"/>
                  <a:pt x="538385" y="1018814"/>
                </a:cubicBezTo>
                <a:cubicBezTo>
                  <a:pt x="535536" y="904870"/>
                  <a:pt x="537257" y="790720"/>
                  <a:pt x="529839" y="676982"/>
                </a:cubicBezTo>
                <a:cubicBezTo>
                  <a:pt x="528666" y="659004"/>
                  <a:pt x="518444" y="642799"/>
                  <a:pt x="512747" y="625707"/>
                </a:cubicBezTo>
                <a:lnTo>
                  <a:pt x="504202" y="600070"/>
                </a:lnTo>
                <a:lnTo>
                  <a:pt x="495656" y="574433"/>
                </a:lnTo>
                <a:cubicBezTo>
                  <a:pt x="492807" y="557341"/>
                  <a:pt x="490869" y="540073"/>
                  <a:pt x="487110" y="523158"/>
                </a:cubicBezTo>
                <a:cubicBezTo>
                  <a:pt x="485156" y="514364"/>
                  <a:pt x="478564" y="506528"/>
                  <a:pt x="478564" y="497520"/>
                </a:cubicBezTo>
                <a:cubicBezTo>
                  <a:pt x="478564" y="466056"/>
                  <a:pt x="482660" y="434664"/>
                  <a:pt x="487110" y="403517"/>
                </a:cubicBezTo>
                <a:cubicBezTo>
                  <a:pt x="488384" y="394599"/>
                  <a:pt x="490029" y="384913"/>
                  <a:pt x="495656" y="377879"/>
                </a:cubicBezTo>
                <a:cubicBezTo>
                  <a:pt x="513272" y="355859"/>
                  <a:pt x="528724" y="326976"/>
                  <a:pt x="555476" y="318059"/>
                </a:cubicBezTo>
                <a:lnTo>
                  <a:pt x="581114" y="309513"/>
                </a:lnTo>
                <a:cubicBezTo>
                  <a:pt x="633069" y="274875"/>
                  <a:pt x="577866" y="307526"/>
                  <a:pt x="640934" y="283876"/>
                </a:cubicBezTo>
                <a:cubicBezTo>
                  <a:pt x="652862" y="279403"/>
                  <a:pt x="663476" y="271958"/>
                  <a:pt x="675117" y="266784"/>
                </a:cubicBezTo>
                <a:cubicBezTo>
                  <a:pt x="689135" y="260554"/>
                  <a:pt x="703482" y="255078"/>
                  <a:pt x="717846" y="249692"/>
                </a:cubicBezTo>
                <a:cubicBezTo>
                  <a:pt x="726281" y="246529"/>
                  <a:pt x="735553" y="245418"/>
                  <a:pt x="743484" y="241147"/>
                </a:cubicBezTo>
                <a:cubicBezTo>
                  <a:pt x="772733" y="225398"/>
                  <a:pt x="799229" y="204729"/>
                  <a:pt x="828942" y="189872"/>
                </a:cubicBezTo>
                <a:cubicBezTo>
                  <a:pt x="872311" y="168187"/>
                  <a:pt x="852525" y="179846"/>
                  <a:pt x="888762" y="155689"/>
                </a:cubicBezTo>
                <a:cubicBezTo>
                  <a:pt x="932939" y="89423"/>
                  <a:pt x="916449" y="123902"/>
                  <a:pt x="940037" y="53139"/>
                </a:cubicBezTo>
                <a:lnTo>
                  <a:pt x="948583" y="27502"/>
                </a:lnTo>
                <a:cubicBezTo>
                  <a:pt x="951432" y="18956"/>
                  <a:pt x="957129" y="-7144"/>
                  <a:pt x="957129" y="1864"/>
                </a:cubicBezTo>
                <a:lnTo>
                  <a:pt x="957129" y="1041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62124" y="4191000"/>
            <a:ext cx="100476" cy="1224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71650" y="4160377"/>
            <a:ext cx="100476" cy="1224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14800" y="428286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xmean,ymean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72400" y="4326307"/>
            <a:ext cx="174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xmean,ymean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7" idx="2"/>
            <a:endCxn id="5" idx="64"/>
          </p:cNvCxnSpPr>
          <p:nvPr/>
        </p:nvCxnSpPr>
        <p:spPr>
          <a:xfrm flipV="1">
            <a:off x="5462124" y="3454637"/>
            <a:ext cx="188658" cy="79760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45"/>
          </p:cNvCxnSpPr>
          <p:nvPr/>
        </p:nvCxnSpPr>
        <p:spPr>
          <a:xfrm>
            <a:off x="5520195" y="4233507"/>
            <a:ext cx="865525" cy="31499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105400" y="4313489"/>
            <a:ext cx="358736" cy="755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55767" y="32699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285664" y="42216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676561" y="397571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70400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146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Entries per Target</vt:lpstr>
      <vt:lpstr>Path Length Efficiency</vt:lpstr>
      <vt:lpstr>Time to Reach Target</vt:lpstr>
      <vt:lpstr>Positional “Variance” within Target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Entries per Target</dc:title>
  <dc:creator>limblab</dc:creator>
  <cp:lastModifiedBy>limblab</cp:lastModifiedBy>
  <cp:revision>3</cp:revision>
  <dcterms:created xsi:type="dcterms:W3CDTF">2011-12-01T17:59:32Z</dcterms:created>
  <dcterms:modified xsi:type="dcterms:W3CDTF">2011-12-01T18:27:28Z</dcterms:modified>
</cp:coreProperties>
</file>