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343" r:id="rId10"/>
    <p:sldId id="345" r:id="rId11"/>
    <p:sldId id="346" r:id="rId12"/>
    <p:sldId id="34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000000"/>
          </p15:clr>
        </p15:guide>
        <p15:guide id="3" pos="7680" userDrawn="1">
          <p15:clr>
            <a:srgbClr val="000000"/>
          </p15:clr>
        </p15:guide>
        <p15:guide id="4" orient="horz" pos="2183" userDrawn="1">
          <p15:clr>
            <a:srgbClr val="A4A3A4"/>
          </p15:clr>
        </p15:guide>
        <p15:guide id="5" orient="horz" userDrawn="1">
          <p15:clr>
            <a:srgbClr val="000000"/>
          </p15:clr>
        </p15:guide>
        <p15:guide id="6" orient="horz" pos="4320" userDrawn="1">
          <p15:clr>
            <a:srgbClr val="000000"/>
          </p15:clr>
        </p15:guide>
        <p15:guide id="7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xcd d" initials="fd" lastIdx="1" clrIdx="0">
    <p:extLst>
      <p:ext uri="{19B8F6BF-5375-455C-9EA6-DF929625EA0E}">
        <p15:presenceInfo xmlns:p15="http://schemas.microsoft.com/office/powerpoint/2012/main" userId="222f0b844cf644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000000"/>
    <a:srgbClr val="2B3703"/>
    <a:srgbClr val="4C6206"/>
    <a:srgbClr val="415405"/>
    <a:srgbClr val="353301"/>
    <a:srgbClr val="FDF883"/>
    <a:srgbClr val="FF013D"/>
    <a:srgbClr val="6F9A1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95" autoAdjust="0"/>
    <p:restoredTop sz="93294" autoAdjust="0"/>
  </p:normalViewPr>
  <p:slideViewPr>
    <p:cSldViewPr snapToGrid="0">
      <p:cViewPr varScale="1">
        <p:scale>
          <a:sx n="84" d="100"/>
          <a:sy n="84" d="100"/>
        </p:scale>
        <p:origin x="1452" y="84"/>
      </p:cViewPr>
      <p:guideLst>
        <p:guide/>
        <p:guide pos="7680"/>
        <p:guide orient="horz" pos="2183"/>
        <p:guide orient="horz"/>
        <p:guide orient="horz" pos="432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252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14C4C-4B2F-4DE5-95DF-00CBD8AE1B68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03A75-93CB-4C98-87D1-A56B998D4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97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03A75-93CB-4C98-87D1-A56B998D493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01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03A75-93CB-4C98-87D1-A56B998D493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668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03A75-93CB-4C98-87D1-A56B998D493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25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03A75-93CB-4C98-87D1-A56B998D493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65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03A75-93CB-4C98-87D1-A56B998D493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1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03A75-93CB-4C98-87D1-A56B998D493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4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03A75-93CB-4C98-87D1-A56B998D493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3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03A75-93CB-4C98-87D1-A56B998D493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236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03A75-93CB-4C98-87D1-A56B998D493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66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03A75-93CB-4C98-87D1-A56B998D493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303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03A75-93CB-4C98-87D1-A56B998D493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22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8ED2-7CA0-4310-8B01-34685F053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70CD-6F7E-4C0A-93C2-9FBE905F2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0232A-A748-4906-8ACA-2B687368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9DF7-3E96-4C92-9752-2598D4DB8454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AEF8F-6D1D-49D3-9255-9FF7565B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E1400-AC89-4C17-800B-50B1006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686E-0E16-4569-93C6-F763FC5E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146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8867-F7A2-4AD5-85EF-6CFAA30A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C02BB-12B4-4542-A93E-05E95D222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E80C-3F6C-4CFE-92D4-D92F2C12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9DF7-3E96-4C92-9752-2598D4DB8454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C42D3-BBB3-4A75-9C2C-A77B5E10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B3F61-3175-448E-B1FF-4E8B4FCB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686E-0E16-4569-93C6-F763FC5E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14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AF641-8AB4-402C-9FE5-D66A5FA8E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989DD-4C85-48CC-BE61-2C8CB30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C0857-AEE1-4888-A43E-069E4D3F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9DF7-3E96-4C92-9752-2598D4DB8454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A237-CD94-43AE-8178-8F58CD9F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0865-1B35-48E1-A255-E230368E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686E-0E16-4569-93C6-F763FC5E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79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4F73-23D5-40BC-87F6-CFD1A47D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C9CC-AE89-48B3-A07F-F36CE35EE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29F5-C8EE-4C85-B894-EAC71A1E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9DF7-3E96-4C92-9752-2598D4DB8454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433F6-D6D8-4837-ABF8-67C0B8CF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7651-C296-4F32-B5BE-AB4DE48D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686E-0E16-4569-93C6-F763FC5E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14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9792-2FCC-4EAA-B993-F2C4592B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75C21-0F39-4050-94E0-0C14A909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0B87-1ECE-4FA3-ABA0-A3619522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9DF7-3E96-4C92-9752-2598D4DB8454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6DC0-8235-46E6-9D69-228639D8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C7BF-1914-4FF7-AC04-6A77C972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686E-0E16-4569-93C6-F763FC5E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153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4CD1-F66F-44CC-A1D1-3B6B2565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7925-77C1-4F30-B49F-63F14B802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CEC7E-23E6-47DD-BE49-79905C0F8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C5667-8CC0-4C3A-A67C-037818CB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9DF7-3E96-4C92-9752-2598D4DB8454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AAB5B-1BBA-448F-9E4A-AA7DB5BC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A2D65-1E2A-41FD-BD7C-1F36B472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686E-0E16-4569-93C6-F763FC5E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942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02CA-5449-4849-BC1C-64E2707F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6947B-8EBC-4F6E-B23E-F41B12541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C02F0-47F8-42D8-86DD-B1824D499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8E0E3-8377-4B4A-AEB8-A97536390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03139-7BE3-4C48-B52E-2D7070F10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A2588-312A-46F7-B3E5-B80BE449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9DF7-3E96-4C92-9752-2598D4DB8454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99145-3341-4259-987B-4E9F540D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BB7CD-E862-4D3E-8A37-000277FE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686E-0E16-4569-93C6-F763FC5E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60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4033-6A4C-4308-AF7B-C5C47889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BF330-84CC-4A37-870E-531E44EB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9DF7-3E96-4C92-9752-2598D4DB8454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2F37D-AEE4-4B6E-8870-CEAB2585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1566C-15D6-42B8-869F-2CC74DA9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686E-0E16-4569-93C6-F763FC5E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79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99899-27BC-4FFA-B9A8-F4DC61AE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9DF7-3E96-4C92-9752-2598D4DB8454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6B4BB-1807-43B4-8D6D-3D6FF997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44F25-D3AB-4D85-B557-A54E9D6F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686E-0E16-4569-93C6-F763FC5E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0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7CB2-39CE-4B1C-BF4C-263C87BA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AB620-2AE6-47E8-90C1-54E013A5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0FC60-7608-4E88-8F16-86E067648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BF925-D865-4F82-AD5A-5427F818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9DF7-3E96-4C92-9752-2598D4DB8454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88BB9-D2B4-43F7-993E-D8C999A4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35839-E1FC-435A-BAD8-11D01629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686E-0E16-4569-93C6-F763FC5E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615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2290-DB25-4736-B962-6DBC3CA6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71FA9-6622-4C3D-9FDC-E9416F2D3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122A1-C44A-4110-8358-FEF35A44F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2D267-A0C1-41C5-9010-9CAB8A69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9DF7-3E96-4C92-9752-2598D4DB8454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2BD0-02B1-40A7-941D-6F3DCEA0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4DA5-FC51-4CB8-94BA-658A3078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686E-0E16-4569-93C6-F763FC5E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804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2C748-C2BF-435A-B89C-C0CFC4F4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8890B-0BA6-4DA4-873E-EFEFE88E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32FB-167E-471B-B52B-440505331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E9DF7-3E96-4C92-9752-2598D4DB8454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54C5-36D9-41CC-BC59-4071328BD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5AA5D-F023-490C-BFAF-500B34F72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7686E-0E16-4569-93C6-F763FC5E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06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h.ru/resume/dc3e2adcff0d09f4850039ed1f684f51375653" TargetMode="External"/><Relationship Id="rId4" Type="http://schemas.openxmlformats.org/officeDocument/2006/relationships/hyperlink" Target="mailto:e.a.kolesov@yandex.r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bluck/best_grape_iw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disk.yandex.ru/d/l8G1FbqHux83B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bluck/best_italian_white_whin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disk.yandex.ru/d/l8G1FbqHux83B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bluck/best_grape_iw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disk.yandex.ru/d/l8G1FbqHux83B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h.ru/resume/dc3e2adcff0d09f4850039ed1f684f51375653" TargetMode="External"/><Relationship Id="rId4" Type="http://schemas.openxmlformats.org/officeDocument/2006/relationships/hyperlink" Target="mailto:e.a.kolesov@yandex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3ACE68-9806-4ED5-8D32-3763C090C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42" y="-23485"/>
            <a:ext cx="12192000" cy="68544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BAF9B9-E65A-45E7-B429-BE3AC3A5DBA2}"/>
              </a:ext>
            </a:extLst>
          </p:cNvPr>
          <p:cNvSpPr/>
          <p:nvPr/>
        </p:nvSpPr>
        <p:spPr>
          <a:xfrm>
            <a:off x="0" y="27025"/>
            <a:ext cx="8553450" cy="6881485"/>
          </a:xfrm>
          <a:prstGeom prst="rect">
            <a:avLst/>
          </a:prstGeom>
          <a:gradFill flip="none" rotWithShape="1"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B85F89-AF68-4063-97D8-5670F6BDAC78}"/>
              </a:ext>
            </a:extLst>
          </p:cNvPr>
          <p:cNvSpPr/>
          <p:nvPr/>
        </p:nvSpPr>
        <p:spPr>
          <a:xfrm>
            <a:off x="-13498882" y="-7552222"/>
            <a:ext cx="20955000" cy="20955000"/>
          </a:xfrm>
          <a:prstGeom prst="ellipse">
            <a:avLst/>
          </a:prstGeom>
          <a:solidFill>
            <a:srgbClr val="FDF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FC700C-47E3-4BDC-94DC-242AE5741AFC}"/>
              </a:ext>
            </a:extLst>
          </p:cNvPr>
          <p:cNvSpPr/>
          <p:nvPr/>
        </p:nvSpPr>
        <p:spPr>
          <a:xfrm>
            <a:off x="-15844450" y="-9142870"/>
            <a:ext cx="23083838" cy="23083838"/>
          </a:xfrm>
          <a:prstGeom prst="ellipse">
            <a:avLst/>
          </a:prstGeom>
          <a:solidFill>
            <a:srgbClr val="6F9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544945-5124-43A5-B79F-4C42DB88C797}"/>
              </a:ext>
            </a:extLst>
          </p:cNvPr>
          <p:cNvSpPr/>
          <p:nvPr/>
        </p:nvSpPr>
        <p:spPr>
          <a:xfrm>
            <a:off x="5366452" y="5420154"/>
            <a:ext cx="2424998" cy="2424998"/>
          </a:xfrm>
          <a:prstGeom prst="ellipse">
            <a:avLst/>
          </a:prstGeom>
          <a:solidFill>
            <a:srgbClr val="FFFFFF"/>
          </a:solidFill>
          <a:ln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A0B287-66B2-4572-A70C-54D2D8D0BADF}"/>
              </a:ext>
            </a:extLst>
          </p:cNvPr>
          <p:cNvSpPr txBox="1"/>
          <p:nvPr/>
        </p:nvSpPr>
        <p:spPr>
          <a:xfrm>
            <a:off x="-3159421" y="924342"/>
            <a:ext cx="92785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Вопрос:</a:t>
            </a:r>
          </a:p>
          <a:p>
            <a: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Какой вид винограда</a:t>
            </a:r>
            <a:b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из какого региона Италии</a:t>
            </a:r>
            <a:b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наиболее высоко</a:t>
            </a:r>
            <a:b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оценён потребителями?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EC01CFC-2C7F-488B-B624-7918191CDB9C}"/>
              </a:ext>
            </a:extLst>
          </p:cNvPr>
          <p:cNvSpPr/>
          <p:nvPr/>
        </p:nvSpPr>
        <p:spPr>
          <a:xfrm>
            <a:off x="6535431" y="5913860"/>
            <a:ext cx="678557" cy="688945"/>
          </a:xfrm>
          <a:prstGeom prst="round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FBEB13-2861-4D0C-B15C-2FF3E2009C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309" t="38924" r="25560" b="34883"/>
          <a:stretch/>
        </p:blipFill>
        <p:spPr>
          <a:xfrm>
            <a:off x="6434040" y="5810778"/>
            <a:ext cx="902494" cy="92333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A99E1A0E-C737-4CC3-AF67-E0B7B8ABDC44}"/>
              </a:ext>
            </a:extLst>
          </p:cNvPr>
          <p:cNvSpPr/>
          <p:nvPr/>
        </p:nvSpPr>
        <p:spPr>
          <a:xfrm>
            <a:off x="-16003580" y="-9821302"/>
            <a:ext cx="23083838" cy="23083838"/>
          </a:xfrm>
          <a:prstGeom prst="ellipse">
            <a:avLst/>
          </a:prstGeom>
          <a:solidFill>
            <a:srgbClr val="415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A8817E-F22F-4A03-B95C-66D7308FB8F0}"/>
              </a:ext>
            </a:extLst>
          </p:cNvPr>
          <p:cNvSpPr txBox="1"/>
          <p:nvPr/>
        </p:nvSpPr>
        <p:spPr>
          <a:xfrm>
            <a:off x="14222" y="1558410"/>
            <a:ext cx="6940297" cy="29238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Лучшие сотра винограда:</a:t>
            </a:r>
            <a:endParaRPr lang="ru-RU" sz="5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br>
              <a:rPr lang="ru-RU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белые итальянские вина</a:t>
            </a:r>
            <a:endParaRPr lang="ru-RU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7F72AD-E633-4F3C-AE3F-26B1B1AA8ECD}"/>
              </a:ext>
            </a:extLst>
          </p:cNvPr>
          <p:cNvSpPr txBox="1"/>
          <p:nvPr/>
        </p:nvSpPr>
        <p:spPr>
          <a:xfrm>
            <a:off x="2231434" y="5969480"/>
            <a:ext cx="3738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</a:rPr>
              <a:t>Колесов Евгений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Telegram - @limbluck</a:t>
            </a:r>
            <a:endParaRPr lang="ru-RU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Email – e.a.kolesov@yandex.ru</a:t>
            </a:r>
            <a:endParaRPr lang="ru-RU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89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38A82424-43AB-4B01-BFB9-6F80562AE200}"/>
              </a:ext>
            </a:extLst>
          </p:cNvPr>
          <p:cNvSpPr/>
          <p:nvPr/>
        </p:nvSpPr>
        <p:spPr>
          <a:xfrm>
            <a:off x="4348874" y="-7552222"/>
            <a:ext cx="20955000" cy="20955000"/>
          </a:xfrm>
          <a:prstGeom prst="ellipse">
            <a:avLst/>
          </a:prstGeom>
          <a:solidFill>
            <a:srgbClr val="FDF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558287-02D5-4D76-A727-04FB0BB56852}"/>
              </a:ext>
            </a:extLst>
          </p:cNvPr>
          <p:cNvSpPr/>
          <p:nvPr/>
        </p:nvSpPr>
        <p:spPr>
          <a:xfrm>
            <a:off x="-11926875" y="-8914270"/>
            <a:ext cx="23083838" cy="23083838"/>
          </a:xfrm>
          <a:prstGeom prst="ellipse">
            <a:avLst/>
          </a:prstGeom>
          <a:solidFill>
            <a:srgbClr val="6F9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AB9F536-122D-4076-96A4-D0E50D82BAA4}"/>
              </a:ext>
            </a:extLst>
          </p:cNvPr>
          <p:cNvSpPr/>
          <p:nvPr/>
        </p:nvSpPr>
        <p:spPr>
          <a:xfrm>
            <a:off x="3763893" y="2442565"/>
            <a:ext cx="907248" cy="178544"/>
          </a:xfrm>
          <a:custGeom>
            <a:avLst/>
            <a:gdLst/>
            <a:ahLst/>
            <a:cxnLst/>
            <a:rect l="l" t="t" r="r" b="b"/>
            <a:pathLst>
              <a:path w="9212436" h="1812982">
                <a:moveTo>
                  <a:pt x="3522304" y="480668"/>
                </a:moveTo>
                <a:lnTo>
                  <a:pt x="3279064" y="1103072"/>
                </a:lnTo>
                <a:lnTo>
                  <a:pt x="3764100" y="1103072"/>
                </a:lnTo>
                <a:close/>
                <a:moveTo>
                  <a:pt x="8772732" y="337701"/>
                </a:moveTo>
                <a:cubicBezTo>
                  <a:pt x="8686712" y="337701"/>
                  <a:pt x="8624864" y="342836"/>
                  <a:pt x="8587184" y="353107"/>
                </a:cubicBezTo>
                <a:cubicBezTo>
                  <a:pt x="8549504" y="363377"/>
                  <a:pt x="8518784" y="385562"/>
                  <a:pt x="8495028" y="419660"/>
                </a:cubicBezTo>
                <a:cubicBezTo>
                  <a:pt x="8471268" y="453759"/>
                  <a:pt x="8459392" y="495869"/>
                  <a:pt x="8459392" y="545990"/>
                </a:cubicBezTo>
                <a:cubicBezTo>
                  <a:pt x="8459392" y="620761"/>
                  <a:pt x="8483148" y="672936"/>
                  <a:pt x="8530664" y="702515"/>
                </a:cubicBezTo>
                <a:cubicBezTo>
                  <a:pt x="8578180" y="732095"/>
                  <a:pt x="8654360" y="746885"/>
                  <a:pt x="8759212" y="746885"/>
                </a:cubicBezTo>
                <a:lnTo>
                  <a:pt x="8867344" y="746885"/>
                </a:lnTo>
                <a:lnTo>
                  <a:pt x="8867344" y="337701"/>
                </a:lnTo>
                <a:close/>
                <a:moveTo>
                  <a:pt x="8846796" y="0"/>
                </a:moveTo>
                <a:lnTo>
                  <a:pt x="9212436" y="0"/>
                </a:lnTo>
                <a:lnTo>
                  <a:pt x="9212436" y="1812982"/>
                </a:lnTo>
                <a:lnTo>
                  <a:pt x="8867344" y="1812982"/>
                </a:lnTo>
                <a:lnTo>
                  <a:pt x="8867344" y="1083352"/>
                </a:lnTo>
                <a:lnTo>
                  <a:pt x="8781068" y="1083352"/>
                </a:lnTo>
                <a:lnTo>
                  <a:pt x="8416756" y="1812982"/>
                </a:lnTo>
                <a:lnTo>
                  <a:pt x="8039732" y="1812982"/>
                </a:lnTo>
                <a:lnTo>
                  <a:pt x="8450108" y="1026947"/>
                </a:lnTo>
                <a:cubicBezTo>
                  <a:pt x="8212264" y="958737"/>
                  <a:pt x="8093344" y="800113"/>
                  <a:pt x="8093344" y="551074"/>
                </a:cubicBezTo>
                <a:cubicBezTo>
                  <a:pt x="8093344" y="462309"/>
                  <a:pt x="8105860" y="385051"/>
                  <a:pt x="8130896" y="319300"/>
                </a:cubicBezTo>
                <a:cubicBezTo>
                  <a:pt x="8155932" y="253548"/>
                  <a:pt x="8191636" y="197865"/>
                  <a:pt x="8238004" y="152250"/>
                </a:cubicBezTo>
                <a:cubicBezTo>
                  <a:pt x="8284380" y="106636"/>
                  <a:pt x="8338136" y="72938"/>
                  <a:pt x="8399280" y="51158"/>
                </a:cubicBezTo>
                <a:cubicBezTo>
                  <a:pt x="8460420" y="29377"/>
                  <a:pt x="8509052" y="16844"/>
                  <a:pt x="8545164" y="13557"/>
                </a:cubicBezTo>
                <a:cubicBezTo>
                  <a:pt x="8581276" y="10271"/>
                  <a:pt x="8681820" y="5751"/>
                  <a:pt x="8846796" y="0"/>
                </a:cubicBezTo>
                <a:close/>
                <a:moveTo>
                  <a:pt x="6410324" y="0"/>
                </a:moveTo>
                <a:lnTo>
                  <a:pt x="6755420" y="0"/>
                </a:lnTo>
                <a:lnTo>
                  <a:pt x="6755420" y="1172091"/>
                </a:lnTo>
                <a:lnTo>
                  <a:pt x="7440644" y="0"/>
                </a:lnTo>
                <a:lnTo>
                  <a:pt x="7731548" y="0"/>
                </a:lnTo>
                <a:lnTo>
                  <a:pt x="7731548" y="1812982"/>
                </a:lnTo>
                <a:lnTo>
                  <a:pt x="7386452" y="1812982"/>
                </a:lnTo>
                <a:lnTo>
                  <a:pt x="7386452" y="677866"/>
                </a:lnTo>
                <a:lnTo>
                  <a:pt x="6710340" y="1812982"/>
                </a:lnTo>
                <a:lnTo>
                  <a:pt x="6410324" y="1812982"/>
                </a:lnTo>
                <a:close/>
                <a:moveTo>
                  <a:pt x="5153760" y="0"/>
                </a:moveTo>
                <a:lnTo>
                  <a:pt x="5503788" y="0"/>
                </a:lnTo>
                <a:lnTo>
                  <a:pt x="6201100" y="1812982"/>
                </a:lnTo>
                <a:lnTo>
                  <a:pt x="5832572" y="1812982"/>
                </a:lnTo>
                <a:lnTo>
                  <a:pt x="5330660" y="479956"/>
                </a:lnTo>
                <a:lnTo>
                  <a:pt x="4820124" y="1812982"/>
                </a:lnTo>
                <a:lnTo>
                  <a:pt x="4454060" y="1812982"/>
                </a:lnTo>
                <a:close/>
                <a:moveTo>
                  <a:pt x="3345156" y="0"/>
                </a:moveTo>
                <a:lnTo>
                  <a:pt x="3695140" y="0"/>
                </a:lnTo>
                <a:lnTo>
                  <a:pt x="4392436" y="1812982"/>
                </a:lnTo>
                <a:lnTo>
                  <a:pt x="4033784" y="1812982"/>
                </a:lnTo>
                <a:lnTo>
                  <a:pt x="3891932" y="1439540"/>
                </a:lnTo>
                <a:lnTo>
                  <a:pt x="3152156" y="1439540"/>
                </a:lnTo>
                <a:lnTo>
                  <a:pt x="3004660" y="1812982"/>
                </a:lnTo>
                <a:lnTo>
                  <a:pt x="2646008" y="1812982"/>
                </a:lnTo>
                <a:close/>
                <a:moveTo>
                  <a:pt x="1556072" y="0"/>
                </a:moveTo>
                <a:lnTo>
                  <a:pt x="2558084" y="0"/>
                </a:lnTo>
                <a:lnTo>
                  <a:pt x="2558084" y="340165"/>
                </a:lnTo>
                <a:lnTo>
                  <a:pt x="2227776" y="340165"/>
                </a:lnTo>
                <a:lnTo>
                  <a:pt x="2227776" y="1812982"/>
                </a:lnTo>
                <a:lnTo>
                  <a:pt x="1877752" y="1812982"/>
                </a:lnTo>
                <a:lnTo>
                  <a:pt x="1877752" y="340165"/>
                </a:lnTo>
                <a:lnTo>
                  <a:pt x="1556072" y="340165"/>
                </a:lnTo>
                <a:close/>
                <a:moveTo>
                  <a:pt x="0" y="0"/>
                </a:moveTo>
                <a:lnTo>
                  <a:pt x="345096" y="0"/>
                </a:lnTo>
                <a:lnTo>
                  <a:pt x="345096" y="1172091"/>
                </a:lnTo>
                <a:lnTo>
                  <a:pt x="1030316" y="0"/>
                </a:lnTo>
                <a:lnTo>
                  <a:pt x="1321224" y="0"/>
                </a:lnTo>
                <a:lnTo>
                  <a:pt x="1321224" y="1812982"/>
                </a:lnTo>
                <a:lnTo>
                  <a:pt x="976128" y="1812982"/>
                </a:lnTo>
                <a:lnTo>
                  <a:pt x="976128" y="677866"/>
                </a:lnTo>
                <a:lnTo>
                  <a:pt x="300016" y="1812982"/>
                </a:lnTo>
                <a:lnTo>
                  <a:pt x="0" y="1812982"/>
                </a:lnTo>
                <a:close/>
              </a:path>
            </a:pathLst>
          </a:custGeom>
          <a:solidFill>
            <a:srgbClr val="FDF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700" dirty="0"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C5416FBB-43ED-4E74-93A2-327E0F37E0EE}"/>
              </a:ext>
            </a:extLst>
          </p:cNvPr>
          <p:cNvSpPr/>
          <p:nvPr/>
        </p:nvSpPr>
        <p:spPr>
          <a:xfrm>
            <a:off x="3411538" y="1727435"/>
            <a:ext cx="2093256" cy="1787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8" h="21597" extrusionOk="0">
                <a:moveTo>
                  <a:pt x="5004" y="1615"/>
                </a:moveTo>
                <a:cubicBezTo>
                  <a:pt x="4835" y="1781"/>
                  <a:pt x="4735" y="1928"/>
                  <a:pt x="4614" y="2139"/>
                </a:cubicBezTo>
                <a:cubicBezTo>
                  <a:pt x="4586" y="2188"/>
                  <a:pt x="4559" y="2233"/>
                  <a:pt x="4534" y="2273"/>
                </a:cubicBezTo>
                <a:cubicBezTo>
                  <a:pt x="4448" y="2407"/>
                  <a:pt x="4400" y="2493"/>
                  <a:pt x="4382" y="2647"/>
                </a:cubicBezTo>
                <a:cubicBezTo>
                  <a:pt x="4365" y="2863"/>
                  <a:pt x="4358" y="3192"/>
                  <a:pt x="4393" y="3411"/>
                </a:cubicBezTo>
                <a:cubicBezTo>
                  <a:pt x="4403" y="3468"/>
                  <a:pt x="4420" y="3521"/>
                  <a:pt x="4445" y="3586"/>
                </a:cubicBezTo>
                <a:cubicBezTo>
                  <a:pt x="4500" y="3741"/>
                  <a:pt x="4569" y="3932"/>
                  <a:pt x="4514" y="4200"/>
                </a:cubicBezTo>
                <a:cubicBezTo>
                  <a:pt x="4490" y="4318"/>
                  <a:pt x="4438" y="4383"/>
                  <a:pt x="4403" y="4428"/>
                </a:cubicBezTo>
                <a:cubicBezTo>
                  <a:pt x="4379" y="4460"/>
                  <a:pt x="4376" y="4464"/>
                  <a:pt x="4372" y="4480"/>
                </a:cubicBezTo>
                <a:cubicBezTo>
                  <a:pt x="4365" y="4517"/>
                  <a:pt x="4369" y="4562"/>
                  <a:pt x="4376" y="4615"/>
                </a:cubicBezTo>
                <a:cubicBezTo>
                  <a:pt x="4386" y="4708"/>
                  <a:pt x="4403" y="4834"/>
                  <a:pt x="4351" y="4980"/>
                </a:cubicBezTo>
                <a:cubicBezTo>
                  <a:pt x="4196" y="5428"/>
                  <a:pt x="3823" y="5415"/>
                  <a:pt x="3571" y="5407"/>
                </a:cubicBezTo>
                <a:lnTo>
                  <a:pt x="3501" y="5407"/>
                </a:lnTo>
                <a:cubicBezTo>
                  <a:pt x="3412" y="5407"/>
                  <a:pt x="3315" y="5399"/>
                  <a:pt x="3218" y="5395"/>
                </a:cubicBezTo>
                <a:cubicBezTo>
                  <a:pt x="2862" y="5375"/>
                  <a:pt x="2493" y="5354"/>
                  <a:pt x="2244" y="5529"/>
                </a:cubicBezTo>
                <a:cubicBezTo>
                  <a:pt x="2081" y="5647"/>
                  <a:pt x="2064" y="5700"/>
                  <a:pt x="1985" y="5956"/>
                </a:cubicBezTo>
                <a:lnTo>
                  <a:pt x="1961" y="6033"/>
                </a:lnTo>
                <a:cubicBezTo>
                  <a:pt x="1888" y="6265"/>
                  <a:pt x="1822" y="6358"/>
                  <a:pt x="1736" y="6476"/>
                </a:cubicBezTo>
                <a:cubicBezTo>
                  <a:pt x="1708" y="6513"/>
                  <a:pt x="1677" y="6557"/>
                  <a:pt x="1643" y="6610"/>
                </a:cubicBezTo>
                <a:cubicBezTo>
                  <a:pt x="1567" y="6728"/>
                  <a:pt x="1567" y="6785"/>
                  <a:pt x="1567" y="6927"/>
                </a:cubicBezTo>
                <a:cubicBezTo>
                  <a:pt x="1567" y="7005"/>
                  <a:pt x="1567" y="7090"/>
                  <a:pt x="1553" y="7196"/>
                </a:cubicBezTo>
                <a:cubicBezTo>
                  <a:pt x="1536" y="7342"/>
                  <a:pt x="1505" y="7460"/>
                  <a:pt x="1473" y="7574"/>
                </a:cubicBezTo>
                <a:cubicBezTo>
                  <a:pt x="1442" y="7692"/>
                  <a:pt x="1415" y="7789"/>
                  <a:pt x="1404" y="7919"/>
                </a:cubicBezTo>
                <a:lnTo>
                  <a:pt x="1394" y="8074"/>
                </a:lnTo>
                <a:lnTo>
                  <a:pt x="1263" y="8102"/>
                </a:lnTo>
                <a:cubicBezTo>
                  <a:pt x="800" y="8200"/>
                  <a:pt x="216" y="8525"/>
                  <a:pt x="50" y="8939"/>
                </a:cubicBezTo>
                <a:cubicBezTo>
                  <a:pt x="-26" y="9122"/>
                  <a:pt x="-16" y="9318"/>
                  <a:pt x="81" y="9525"/>
                </a:cubicBezTo>
                <a:cubicBezTo>
                  <a:pt x="123" y="9618"/>
                  <a:pt x="192" y="9708"/>
                  <a:pt x="264" y="9805"/>
                </a:cubicBezTo>
                <a:cubicBezTo>
                  <a:pt x="340" y="9903"/>
                  <a:pt x="416" y="10004"/>
                  <a:pt x="475" y="10126"/>
                </a:cubicBezTo>
                <a:cubicBezTo>
                  <a:pt x="516" y="10208"/>
                  <a:pt x="541" y="10277"/>
                  <a:pt x="565" y="10338"/>
                </a:cubicBezTo>
                <a:cubicBezTo>
                  <a:pt x="610" y="10456"/>
                  <a:pt x="627" y="10504"/>
                  <a:pt x="738" y="10594"/>
                </a:cubicBezTo>
                <a:cubicBezTo>
                  <a:pt x="890" y="10716"/>
                  <a:pt x="1059" y="10797"/>
                  <a:pt x="1239" y="10886"/>
                </a:cubicBezTo>
                <a:cubicBezTo>
                  <a:pt x="1415" y="10972"/>
                  <a:pt x="1598" y="11061"/>
                  <a:pt x="1767" y="11191"/>
                </a:cubicBezTo>
                <a:cubicBezTo>
                  <a:pt x="2206" y="11533"/>
                  <a:pt x="2403" y="11984"/>
                  <a:pt x="2310" y="12427"/>
                </a:cubicBezTo>
                <a:cubicBezTo>
                  <a:pt x="2237" y="12764"/>
                  <a:pt x="1961" y="13126"/>
                  <a:pt x="1733" y="13285"/>
                </a:cubicBezTo>
                <a:cubicBezTo>
                  <a:pt x="1608" y="13374"/>
                  <a:pt x="1477" y="13415"/>
                  <a:pt x="1353" y="13455"/>
                </a:cubicBezTo>
                <a:cubicBezTo>
                  <a:pt x="1138" y="13524"/>
                  <a:pt x="1004" y="13577"/>
                  <a:pt x="910" y="13768"/>
                </a:cubicBezTo>
                <a:cubicBezTo>
                  <a:pt x="883" y="13833"/>
                  <a:pt x="876" y="14126"/>
                  <a:pt x="896" y="14236"/>
                </a:cubicBezTo>
                <a:cubicBezTo>
                  <a:pt x="917" y="14346"/>
                  <a:pt x="962" y="14378"/>
                  <a:pt x="1042" y="14447"/>
                </a:cubicBezTo>
                <a:cubicBezTo>
                  <a:pt x="1118" y="14512"/>
                  <a:pt x="1214" y="14589"/>
                  <a:pt x="1273" y="14740"/>
                </a:cubicBezTo>
                <a:cubicBezTo>
                  <a:pt x="1342" y="14919"/>
                  <a:pt x="1332" y="15057"/>
                  <a:pt x="1325" y="15150"/>
                </a:cubicBezTo>
                <a:cubicBezTo>
                  <a:pt x="1318" y="15244"/>
                  <a:pt x="1318" y="15260"/>
                  <a:pt x="1404" y="15341"/>
                </a:cubicBezTo>
                <a:cubicBezTo>
                  <a:pt x="1508" y="15435"/>
                  <a:pt x="1536" y="15435"/>
                  <a:pt x="1677" y="15439"/>
                </a:cubicBezTo>
                <a:lnTo>
                  <a:pt x="1767" y="15439"/>
                </a:lnTo>
                <a:cubicBezTo>
                  <a:pt x="1964" y="15443"/>
                  <a:pt x="2123" y="15520"/>
                  <a:pt x="2240" y="15667"/>
                </a:cubicBezTo>
                <a:cubicBezTo>
                  <a:pt x="2392" y="15858"/>
                  <a:pt x="2462" y="16146"/>
                  <a:pt x="2451" y="16561"/>
                </a:cubicBezTo>
                <a:cubicBezTo>
                  <a:pt x="2441" y="16902"/>
                  <a:pt x="2669" y="17459"/>
                  <a:pt x="2911" y="17565"/>
                </a:cubicBezTo>
                <a:cubicBezTo>
                  <a:pt x="3083" y="17642"/>
                  <a:pt x="3267" y="17573"/>
                  <a:pt x="3457" y="17504"/>
                </a:cubicBezTo>
                <a:cubicBezTo>
                  <a:pt x="3567" y="17463"/>
                  <a:pt x="3678" y="17423"/>
                  <a:pt x="3795" y="17406"/>
                </a:cubicBezTo>
                <a:cubicBezTo>
                  <a:pt x="4141" y="17358"/>
                  <a:pt x="4479" y="17309"/>
                  <a:pt x="4783" y="17158"/>
                </a:cubicBezTo>
                <a:cubicBezTo>
                  <a:pt x="5160" y="16971"/>
                  <a:pt x="5453" y="16862"/>
                  <a:pt x="5851" y="17085"/>
                </a:cubicBezTo>
                <a:lnTo>
                  <a:pt x="6030" y="17191"/>
                </a:lnTo>
                <a:cubicBezTo>
                  <a:pt x="6334" y="17370"/>
                  <a:pt x="6576" y="17512"/>
                  <a:pt x="6925" y="17557"/>
                </a:cubicBezTo>
                <a:cubicBezTo>
                  <a:pt x="7309" y="17610"/>
                  <a:pt x="7561" y="17809"/>
                  <a:pt x="7716" y="18183"/>
                </a:cubicBezTo>
                <a:cubicBezTo>
                  <a:pt x="7841" y="18483"/>
                  <a:pt x="7834" y="18764"/>
                  <a:pt x="7830" y="19036"/>
                </a:cubicBezTo>
                <a:cubicBezTo>
                  <a:pt x="7827" y="19179"/>
                  <a:pt x="7824" y="19325"/>
                  <a:pt x="7841" y="19475"/>
                </a:cubicBezTo>
                <a:cubicBezTo>
                  <a:pt x="7868" y="19744"/>
                  <a:pt x="7958" y="19817"/>
                  <a:pt x="8117" y="19947"/>
                </a:cubicBezTo>
                <a:cubicBezTo>
                  <a:pt x="8207" y="20020"/>
                  <a:pt x="8307" y="20105"/>
                  <a:pt x="8411" y="20235"/>
                </a:cubicBezTo>
                <a:cubicBezTo>
                  <a:pt x="8556" y="20418"/>
                  <a:pt x="8573" y="20548"/>
                  <a:pt x="8591" y="20674"/>
                </a:cubicBezTo>
                <a:cubicBezTo>
                  <a:pt x="8597" y="20727"/>
                  <a:pt x="8604" y="20788"/>
                  <a:pt x="8632" y="20869"/>
                </a:cubicBezTo>
                <a:cubicBezTo>
                  <a:pt x="8653" y="20939"/>
                  <a:pt x="8708" y="21016"/>
                  <a:pt x="8763" y="21093"/>
                </a:cubicBezTo>
                <a:cubicBezTo>
                  <a:pt x="8839" y="21199"/>
                  <a:pt x="8926" y="21321"/>
                  <a:pt x="8971" y="21479"/>
                </a:cubicBezTo>
                <a:cubicBezTo>
                  <a:pt x="8984" y="21524"/>
                  <a:pt x="8991" y="21556"/>
                  <a:pt x="8998" y="21597"/>
                </a:cubicBezTo>
                <a:cubicBezTo>
                  <a:pt x="9178" y="21459"/>
                  <a:pt x="9347" y="21312"/>
                  <a:pt x="9482" y="21162"/>
                </a:cubicBezTo>
                <a:cubicBezTo>
                  <a:pt x="9827" y="20784"/>
                  <a:pt x="9931" y="20581"/>
                  <a:pt x="10432" y="20491"/>
                </a:cubicBezTo>
                <a:cubicBezTo>
                  <a:pt x="10829" y="20422"/>
                  <a:pt x="11220" y="20365"/>
                  <a:pt x="11607" y="20317"/>
                </a:cubicBezTo>
                <a:cubicBezTo>
                  <a:pt x="11949" y="20272"/>
                  <a:pt x="11887" y="19552"/>
                  <a:pt x="12194" y="19439"/>
                </a:cubicBezTo>
                <a:cubicBezTo>
                  <a:pt x="12253" y="19418"/>
                  <a:pt x="12502" y="19321"/>
                  <a:pt x="12360" y="19219"/>
                </a:cubicBezTo>
                <a:cubicBezTo>
                  <a:pt x="12170" y="19085"/>
                  <a:pt x="11976" y="19162"/>
                  <a:pt x="11779" y="19207"/>
                </a:cubicBezTo>
                <a:cubicBezTo>
                  <a:pt x="11565" y="19260"/>
                  <a:pt x="11610" y="18833"/>
                  <a:pt x="11620" y="18691"/>
                </a:cubicBezTo>
                <a:cubicBezTo>
                  <a:pt x="11652" y="18300"/>
                  <a:pt x="11838" y="18146"/>
                  <a:pt x="12108" y="17963"/>
                </a:cubicBezTo>
                <a:cubicBezTo>
                  <a:pt x="12308" y="17829"/>
                  <a:pt x="12574" y="17776"/>
                  <a:pt x="12802" y="17776"/>
                </a:cubicBezTo>
                <a:cubicBezTo>
                  <a:pt x="13078" y="17776"/>
                  <a:pt x="13296" y="18016"/>
                  <a:pt x="13569" y="18057"/>
                </a:cubicBezTo>
                <a:cubicBezTo>
                  <a:pt x="13794" y="18089"/>
                  <a:pt x="14011" y="18016"/>
                  <a:pt x="14236" y="18036"/>
                </a:cubicBezTo>
                <a:cubicBezTo>
                  <a:pt x="14536" y="18065"/>
                  <a:pt x="14830" y="18146"/>
                  <a:pt x="15134" y="18166"/>
                </a:cubicBezTo>
                <a:cubicBezTo>
                  <a:pt x="15366" y="18178"/>
                  <a:pt x="15511" y="18248"/>
                  <a:pt x="15652" y="18471"/>
                </a:cubicBezTo>
                <a:cubicBezTo>
                  <a:pt x="15777" y="18662"/>
                  <a:pt x="15749" y="18650"/>
                  <a:pt x="15587" y="18776"/>
                </a:cubicBezTo>
                <a:cubicBezTo>
                  <a:pt x="15514" y="18833"/>
                  <a:pt x="15362" y="18987"/>
                  <a:pt x="15428" y="19101"/>
                </a:cubicBezTo>
                <a:cubicBezTo>
                  <a:pt x="15455" y="19150"/>
                  <a:pt x="15438" y="19239"/>
                  <a:pt x="15473" y="19280"/>
                </a:cubicBezTo>
                <a:cubicBezTo>
                  <a:pt x="15535" y="19349"/>
                  <a:pt x="15773" y="19174"/>
                  <a:pt x="15829" y="19142"/>
                </a:cubicBezTo>
                <a:cubicBezTo>
                  <a:pt x="16188" y="18926"/>
                  <a:pt x="16457" y="18613"/>
                  <a:pt x="16875" y="18552"/>
                </a:cubicBezTo>
                <a:cubicBezTo>
                  <a:pt x="17172" y="18508"/>
                  <a:pt x="16896" y="18256"/>
                  <a:pt x="16775" y="18150"/>
                </a:cubicBezTo>
                <a:cubicBezTo>
                  <a:pt x="16568" y="17967"/>
                  <a:pt x="16824" y="17703"/>
                  <a:pt x="16986" y="17597"/>
                </a:cubicBezTo>
                <a:cubicBezTo>
                  <a:pt x="17338" y="17357"/>
                  <a:pt x="17960" y="17914"/>
                  <a:pt x="18261" y="18126"/>
                </a:cubicBezTo>
                <a:cubicBezTo>
                  <a:pt x="18451" y="18260"/>
                  <a:pt x="18558" y="18414"/>
                  <a:pt x="18706" y="18605"/>
                </a:cubicBezTo>
                <a:cubicBezTo>
                  <a:pt x="18886" y="18837"/>
                  <a:pt x="19100" y="18971"/>
                  <a:pt x="19308" y="19158"/>
                </a:cubicBezTo>
                <a:cubicBezTo>
                  <a:pt x="19473" y="19304"/>
                  <a:pt x="19681" y="19552"/>
                  <a:pt x="19715" y="19800"/>
                </a:cubicBezTo>
                <a:cubicBezTo>
                  <a:pt x="19733" y="19930"/>
                  <a:pt x="19619" y="20146"/>
                  <a:pt x="19695" y="20256"/>
                </a:cubicBezTo>
                <a:cubicBezTo>
                  <a:pt x="19819" y="20438"/>
                  <a:pt x="20044" y="20556"/>
                  <a:pt x="20185" y="20735"/>
                </a:cubicBezTo>
                <a:cubicBezTo>
                  <a:pt x="20230" y="20792"/>
                  <a:pt x="20109" y="21064"/>
                  <a:pt x="20099" y="21150"/>
                </a:cubicBezTo>
                <a:cubicBezTo>
                  <a:pt x="20057" y="21479"/>
                  <a:pt x="20786" y="21333"/>
                  <a:pt x="20911" y="21117"/>
                </a:cubicBezTo>
                <a:cubicBezTo>
                  <a:pt x="20983" y="20987"/>
                  <a:pt x="20994" y="20849"/>
                  <a:pt x="21121" y="20817"/>
                </a:cubicBezTo>
                <a:cubicBezTo>
                  <a:pt x="21267" y="20780"/>
                  <a:pt x="21574" y="20707"/>
                  <a:pt x="21481" y="20463"/>
                </a:cubicBezTo>
                <a:cubicBezTo>
                  <a:pt x="21349" y="20113"/>
                  <a:pt x="21035" y="20036"/>
                  <a:pt x="20880" y="19727"/>
                </a:cubicBezTo>
                <a:cubicBezTo>
                  <a:pt x="20769" y="19508"/>
                  <a:pt x="20645" y="19304"/>
                  <a:pt x="20534" y="19085"/>
                </a:cubicBezTo>
                <a:cubicBezTo>
                  <a:pt x="20406" y="18829"/>
                  <a:pt x="20386" y="18390"/>
                  <a:pt x="20220" y="18174"/>
                </a:cubicBezTo>
                <a:cubicBezTo>
                  <a:pt x="20123" y="18053"/>
                  <a:pt x="19871" y="18065"/>
                  <a:pt x="19736" y="18016"/>
                </a:cubicBezTo>
                <a:cubicBezTo>
                  <a:pt x="19477" y="17927"/>
                  <a:pt x="19356" y="17715"/>
                  <a:pt x="19159" y="17516"/>
                </a:cubicBezTo>
                <a:cubicBezTo>
                  <a:pt x="18910" y="17268"/>
                  <a:pt x="18610" y="17114"/>
                  <a:pt x="18309" y="16971"/>
                </a:cubicBezTo>
                <a:cubicBezTo>
                  <a:pt x="18164" y="16902"/>
                  <a:pt x="18009" y="16971"/>
                  <a:pt x="17877" y="16927"/>
                </a:cubicBezTo>
                <a:cubicBezTo>
                  <a:pt x="17774" y="16890"/>
                  <a:pt x="17667" y="16780"/>
                  <a:pt x="17573" y="16715"/>
                </a:cubicBezTo>
                <a:cubicBezTo>
                  <a:pt x="17356" y="16565"/>
                  <a:pt x="17539" y="15862"/>
                  <a:pt x="17594" y="15654"/>
                </a:cubicBezTo>
                <a:cubicBezTo>
                  <a:pt x="17694" y="15284"/>
                  <a:pt x="17836" y="15134"/>
                  <a:pt x="17971" y="14858"/>
                </a:cubicBezTo>
                <a:cubicBezTo>
                  <a:pt x="18164" y="14459"/>
                  <a:pt x="18340" y="14171"/>
                  <a:pt x="17939" y="13915"/>
                </a:cubicBezTo>
                <a:cubicBezTo>
                  <a:pt x="17625" y="13716"/>
                  <a:pt x="17397" y="13825"/>
                  <a:pt x="17055" y="13777"/>
                </a:cubicBezTo>
                <a:cubicBezTo>
                  <a:pt x="16855" y="13752"/>
                  <a:pt x="16848" y="13464"/>
                  <a:pt x="16689" y="13346"/>
                </a:cubicBezTo>
                <a:cubicBezTo>
                  <a:pt x="16620" y="13297"/>
                  <a:pt x="16260" y="12935"/>
                  <a:pt x="16475" y="12915"/>
                </a:cubicBezTo>
                <a:cubicBezTo>
                  <a:pt x="16792" y="12882"/>
                  <a:pt x="16761" y="12683"/>
                  <a:pt x="16668" y="12411"/>
                </a:cubicBezTo>
                <a:cubicBezTo>
                  <a:pt x="16613" y="12248"/>
                  <a:pt x="16647" y="11683"/>
                  <a:pt x="16848" y="11663"/>
                </a:cubicBezTo>
                <a:cubicBezTo>
                  <a:pt x="16951" y="11651"/>
                  <a:pt x="17107" y="11712"/>
                  <a:pt x="17183" y="11590"/>
                </a:cubicBezTo>
                <a:cubicBezTo>
                  <a:pt x="17248" y="11480"/>
                  <a:pt x="17248" y="11354"/>
                  <a:pt x="17366" y="11285"/>
                </a:cubicBezTo>
                <a:cubicBezTo>
                  <a:pt x="17525" y="11191"/>
                  <a:pt x="18043" y="11216"/>
                  <a:pt x="18019" y="10943"/>
                </a:cubicBezTo>
                <a:cubicBezTo>
                  <a:pt x="17988" y="10606"/>
                  <a:pt x="18036" y="10309"/>
                  <a:pt x="18268" y="10082"/>
                </a:cubicBezTo>
                <a:cubicBezTo>
                  <a:pt x="18361" y="9992"/>
                  <a:pt x="18772" y="9724"/>
                  <a:pt x="18603" y="9578"/>
                </a:cubicBezTo>
                <a:cubicBezTo>
                  <a:pt x="18523" y="9508"/>
                  <a:pt x="18399" y="9366"/>
                  <a:pt x="18309" y="9330"/>
                </a:cubicBezTo>
                <a:cubicBezTo>
                  <a:pt x="18181" y="9277"/>
                  <a:pt x="18053" y="9354"/>
                  <a:pt x="17926" y="9317"/>
                </a:cubicBezTo>
                <a:cubicBezTo>
                  <a:pt x="17584" y="9212"/>
                  <a:pt x="17559" y="8919"/>
                  <a:pt x="17176" y="8980"/>
                </a:cubicBezTo>
                <a:cubicBezTo>
                  <a:pt x="16855" y="9033"/>
                  <a:pt x="16582" y="8712"/>
                  <a:pt x="16264" y="8659"/>
                </a:cubicBezTo>
                <a:cubicBezTo>
                  <a:pt x="16133" y="8639"/>
                  <a:pt x="15718" y="9175"/>
                  <a:pt x="15742" y="8911"/>
                </a:cubicBezTo>
                <a:cubicBezTo>
                  <a:pt x="15766" y="8667"/>
                  <a:pt x="15569" y="8602"/>
                  <a:pt x="15459" y="8427"/>
                </a:cubicBezTo>
                <a:cubicBezTo>
                  <a:pt x="15334" y="8232"/>
                  <a:pt x="15390" y="8200"/>
                  <a:pt x="15476" y="7972"/>
                </a:cubicBezTo>
                <a:cubicBezTo>
                  <a:pt x="15580" y="7692"/>
                  <a:pt x="15528" y="7761"/>
                  <a:pt x="15348" y="7545"/>
                </a:cubicBezTo>
                <a:cubicBezTo>
                  <a:pt x="15079" y="7224"/>
                  <a:pt x="15138" y="7066"/>
                  <a:pt x="15435" y="6870"/>
                </a:cubicBezTo>
                <a:cubicBezTo>
                  <a:pt x="15569" y="6781"/>
                  <a:pt x="15680" y="6651"/>
                  <a:pt x="15839" y="6623"/>
                </a:cubicBezTo>
                <a:cubicBezTo>
                  <a:pt x="15918" y="6606"/>
                  <a:pt x="16081" y="6602"/>
                  <a:pt x="16126" y="6501"/>
                </a:cubicBezTo>
                <a:cubicBezTo>
                  <a:pt x="16139" y="6472"/>
                  <a:pt x="15787" y="5907"/>
                  <a:pt x="15884" y="5907"/>
                </a:cubicBezTo>
                <a:cubicBezTo>
                  <a:pt x="16025" y="5907"/>
                  <a:pt x="16112" y="6094"/>
                  <a:pt x="16288" y="5992"/>
                </a:cubicBezTo>
                <a:cubicBezTo>
                  <a:pt x="16443" y="5903"/>
                  <a:pt x="16492" y="5610"/>
                  <a:pt x="16589" y="5460"/>
                </a:cubicBezTo>
                <a:cubicBezTo>
                  <a:pt x="16682" y="5310"/>
                  <a:pt x="16796" y="5476"/>
                  <a:pt x="16917" y="5497"/>
                </a:cubicBezTo>
                <a:cubicBezTo>
                  <a:pt x="17000" y="5509"/>
                  <a:pt x="17418" y="5375"/>
                  <a:pt x="17456" y="5289"/>
                </a:cubicBezTo>
                <a:cubicBezTo>
                  <a:pt x="17566" y="5049"/>
                  <a:pt x="17601" y="4216"/>
                  <a:pt x="17929" y="4362"/>
                </a:cubicBezTo>
                <a:cubicBezTo>
                  <a:pt x="18109" y="4444"/>
                  <a:pt x="18285" y="4224"/>
                  <a:pt x="18465" y="4261"/>
                </a:cubicBezTo>
                <a:cubicBezTo>
                  <a:pt x="18675" y="4306"/>
                  <a:pt x="18834" y="4216"/>
                  <a:pt x="18955" y="3984"/>
                </a:cubicBezTo>
                <a:cubicBezTo>
                  <a:pt x="19042" y="3822"/>
                  <a:pt x="19062" y="3411"/>
                  <a:pt x="19104" y="3216"/>
                </a:cubicBezTo>
                <a:cubicBezTo>
                  <a:pt x="19152" y="2985"/>
                  <a:pt x="19111" y="2578"/>
                  <a:pt x="18845" y="2590"/>
                </a:cubicBezTo>
                <a:cubicBezTo>
                  <a:pt x="18568" y="2606"/>
                  <a:pt x="18382" y="2464"/>
                  <a:pt x="18136" y="2338"/>
                </a:cubicBezTo>
                <a:cubicBezTo>
                  <a:pt x="18026" y="2281"/>
                  <a:pt x="17898" y="2237"/>
                  <a:pt x="17777" y="2257"/>
                </a:cubicBezTo>
                <a:cubicBezTo>
                  <a:pt x="17680" y="2277"/>
                  <a:pt x="17577" y="2387"/>
                  <a:pt x="17470" y="2318"/>
                </a:cubicBezTo>
                <a:cubicBezTo>
                  <a:pt x="17411" y="2281"/>
                  <a:pt x="17452" y="2196"/>
                  <a:pt x="17373" y="2180"/>
                </a:cubicBezTo>
                <a:cubicBezTo>
                  <a:pt x="17269" y="2163"/>
                  <a:pt x="17152" y="2168"/>
                  <a:pt x="17052" y="2188"/>
                </a:cubicBezTo>
                <a:cubicBezTo>
                  <a:pt x="16976" y="2200"/>
                  <a:pt x="16789" y="2318"/>
                  <a:pt x="16737" y="2204"/>
                </a:cubicBezTo>
                <a:cubicBezTo>
                  <a:pt x="16647" y="1993"/>
                  <a:pt x="16868" y="1724"/>
                  <a:pt x="16471" y="1956"/>
                </a:cubicBezTo>
                <a:cubicBezTo>
                  <a:pt x="16240" y="2090"/>
                  <a:pt x="16067" y="1956"/>
                  <a:pt x="15825" y="1956"/>
                </a:cubicBezTo>
                <a:cubicBezTo>
                  <a:pt x="15759" y="1956"/>
                  <a:pt x="15621" y="1932"/>
                  <a:pt x="15566" y="1883"/>
                </a:cubicBezTo>
                <a:cubicBezTo>
                  <a:pt x="15545" y="1863"/>
                  <a:pt x="15587" y="1753"/>
                  <a:pt x="15566" y="1733"/>
                </a:cubicBezTo>
                <a:cubicBezTo>
                  <a:pt x="15431" y="1615"/>
                  <a:pt x="15290" y="1529"/>
                  <a:pt x="15138" y="1651"/>
                </a:cubicBezTo>
                <a:cubicBezTo>
                  <a:pt x="15030" y="1737"/>
                  <a:pt x="15065" y="1871"/>
                  <a:pt x="14972" y="1948"/>
                </a:cubicBezTo>
                <a:cubicBezTo>
                  <a:pt x="14854" y="2046"/>
                  <a:pt x="14806" y="1696"/>
                  <a:pt x="14602" y="2021"/>
                </a:cubicBezTo>
                <a:cubicBezTo>
                  <a:pt x="14550" y="2107"/>
                  <a:pt x="14650" y="2261"/>
                  <a:pt x="14436" y="2155"/>
                </a:cubicBezTo>
                <a:cubicBezTo>
                  <a:pt x="14236" y="2058"/>
                  <a:pt x="14105" y="1838"/>
                  <a:pt x="13863" y="1887"/>
                </a:cubicBezTo>
                <a:cubicBezTo>
                  <a:pt x="13759" y="1907"/>
                  <a:pt x="13666" y="2163"/>
                  <a:pt x="13569" y="2107"/>
                </a:cubicBezTo>
                <a:cubicBezTo>
                  <a:pt x="13479" y="2054"/>
                  <a:pt x="13483" y="1944"/>
                  <a:pt x="13438" y="1859"/>
                </a:cubicBezTo>
                <a:cubicBezTo>
                  <a:pt x="13379" y="1753"/>
                  <a:pt x="13179" y="1749"/>
                  <a:pt x="13089" y="1741"/>
                </a:cubicBezTo>
                <a:cubicBezTo>
                  <a:pt x="12909" y="1720"/>
                  <a:pt x="12957" y="1538"/>
                  <a:pt x="12816" y="1452"/>
                </a:cubicBezTo>
                <a:cubicBezTo>
                  <a:pt x="12681" y="1375"/>
                  <a:pt x="12508" y="1481"/>
                  <a:pt x="12381" y="1416"/>
                </a:cubicBezTo>
                <a:cubicBezTo>
                  <a:pt x="12066" y="1265"/>
                  <a:pt x="11741" y="916"/>
                  <a:pt x="11372" y="1200"/>
                </a:cubicBezTo>
                <a:cubicBezTo>
                  <a:pt x="11196" y="1338"/>
                  <a:pt x="11209" y="1448"/>
                  <a:pt x="11009" y="1164"/>
                </a:cubicBezTo>
                <a:cubicBezTo>
                  <a:pt x="10950" y="1078"/>
                  <a:pt x="10774" y="1127"/>
                  <a:pt x="10684" y="1127"/>
                </a:cubicBezTo>
                <a:cubicBezTo>
                  <a:pt x="10460" y="1127"/>
                  <a:pt x="10225" y="1005"/>
                  <a:pt x="10004" y="960"/>
                </a:cubicBezTo>
                <a:cubicBezTo>
                  <a:pt x="9720" y="903"/>
                  <a:pt x="9510" y="977"/>
                  <a:pt x="9230" y="977"/>
                </a:cubicBezTo>
                <a:cubicBezTo>
                  <a:pt x="9088" y="977"/>
                  <a:pt x="8943" y="1042"/>
                  <a:pt x="8884" y="879"/>
                </a:cubicBezTo>
                <a:cubicBezTo>
                  <a:pt x="8819" y="684"/>
                  <a:pt x="8808" y="525"/>
                  <a:pt x="8594" y="525"/>
                </a:cubicBezTo>
                <a:cubicBezTo>
                  <a:pt x="8508" y="525"/>
                  <a:pt x="8466" y="603"/>
                  <a:pt x="8401" y="525"/>
                </a:cubicBezTo>
                <a:cubicBezTo>
                  <a:pt x="8338" y="452"/>
                  <a:pt x="8259" y="310"/>
                  <a:pt x="8169" y="286"/>
                </a:cubicBezTo>
                <a:cubicBezTo>
                  <a:pt x="8010" y="245"/>
                  <a:pt x="7824" y="322"/>
                  <a:pt x="7696" y="432"/>
                </a:cubicBezTo>
                <a:cubicBezTo>
                  <a:pt x="7478" y="619"/>
                  <a:pt x="7482" y="318"/>
                  <a:pt x="7330" y="172"/>
                </a:cubicBezTo>
                <a:cubicBezTo>
                  <a:pt x="7215" y="62"/>
                  <a:pt x="6987" y="38"/>
                  <a:pt x="6853" y="74"/>
                </a:cubicBezTo>
                <a:cubicBezTo>
                  <a:pt x="6739" y="103"/>
                  <a:pt x="6652" y="221"/>
                  <a:pt x="6531" y="151"/>
                </a:cubicBezTo>
                <a:cubicBezTo>
                  <a:pt x="6455" y="107"/>
                  <a:pt x="6338" y="5"/>
                  <a:pt x="6248" y="1"/>
                </a:cubicBezTo>
                <a:cubicBezTo>
                  <a:pt x="6131" y="-3"/>
                  <a:pt x="6010" y="13"/>
                  <a:pt x="5889" y="29"/>
                </a:cubicBezTo>
                <a:cubicBezTo>
                  <a:pt x="5733" y="655"/>
                  <a:pt x="5436" y="1188"/>
                  <a:pt x="5004" y="1615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rgbClr val="FFFFFE"/>
              </a:solidFill>
            </a:endParaRPr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4A6BAFED-241F-4367-A5B7-84720A590562}"/>
              </a:ext>
            </a:extLst>
          </p:cNvPr>
          <p:cNvSpPr/>
          <p:nvPr/>
        </p:nvSpPr>
        <p:spPr>
          <a:xfrm>
            <a:off x="1608834" y="1637240"/>
            <a:ext cx="2662911" cy="3102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50" extrusionOk="0">
                <a:moveTo>
                  <a:pt x="16614" y="329"/>
                </a:moveTo>
                <a:cubicBezTo>
                  <a:pt x="16535" y="444"/>
                  <a:pt x="16442" y="551"/>
                  <a:pt x="16350" y="657"/>
                </a:cubicBezTo>
                <a:cubicBezTo>
                  <a:pt x="16281" y="736"/>
                  <a:pt x="16213" y="815"/>
                  <a:pt x="16150" y="895"/>
                </a:cubicBezTo>
                <a:cubicBezTo>
                  <a:pt x="16110" y="949"/>
                  <a:pt x="16099" y="1000"/>
                  <a:pt x="16085" y="1063"/>
                </a:cubicBezTo>
                <a:cubicBezTo>
                  <a:pt x="16074" y="1119"/>
                  <a:pt x="16060" y="1182"/>
                  <a:pt x="16022" y="1248"/>
                </a:cubicBezTo>
                <a:cubicBezTo>
                  <a:pt x="15957" y="1362"/>
                  <a:pt x="15853" y="1411"/>
                  <a:pt x="15763" y="1453"/>
                </a:cubicBezTo>
                <a:cubicBezTo>
                  <a:pt x="15736" y="1467"/>
                  <a:pt x="15706" y="1479"/>
                  <a:pt x="15676" y="1495"/>
                </a:cubicBezTo>
                <a:cubicBezTo>
                  <a:pt x="15643" y="1514"/>
                  <a:pt x="15610" y="1535"/>
                  <a:pt x="15583" y="1556"/>
                </a:cubicBezTo>
                <a:cubicBezTo>
                  <a:pt x="15504" y="1610"/>
                  <a:pt x="15417" y="1668"/>
                  <a:pt x="15286" y="1699"/>
                </a:cubicBezTo>
                <a:cubicBezTo>
                  <a:pt x="15223" y="1713"/>
                  <a:pt x="15160" y="1722"/>
                  <a:pt x="15098" y="1729"/>
                </a:cubicBezTo>
                <a:cubicBezTo>
                  <a:pt x="15005" y="1741"/>
                  <a:pt x="14926" y="1750"/>
                  <a:pt x="14849" y="1785"/>
                </a:cubicBezTo>
                <a:cubicBezTo>
                  <a:pt x="14770" y="1820"/>
                  <a:pt x="14694" y="1871"/>
                  <a:pt x="14615" y="1923"/>
                </a:cubicBezTo>
                <a:cubicBezTo>
                  <a:pt x="14473" y="2019"/>
                  <a:pt x="14312" y="2126"/>
                  <a:pt x="14099" y="2145"/>
                </a:cubicBezTo>
                <a:cubicBezTo>
                  <a:pt x="13895" y="2163"/>
                  <a:pt x="13682" y="2156"/>
                  <a:pt x="13475" y="2149"/>
                </a:cubicBezTo>
                <a:cubicBezTo>
                  <a:pt x="13316" y="2145"/>
                  <a:pt x="13191" y="2147"/>
                  <a:pt x="12973" y="2133"/>
                </a:cubicBezTo>
                <a:cubicBezTo>
                  <a:pt x="12801" y="2121"/>
                  <a:pt x="12479" y="2100"/>
                  <a:pt x="12414" y="2178"/>
                </a:cubicBezTo>
                <a:cubicBezTo>
                  <a:pt x="12389" y="2206"/>
                  <a:pt x="12386" y="2248"/>
                  <a:pt x="12386" y="2311"/>
                </a:cubicBezTo>
                <a:cubicBezTo>
                  <a:pt x="12386" y="2360"/>
                  <a:pt x="12384" y="2413"/>
                  <a:pt x="12367" y="2470"/>
                </a:cubicBezTo>
                <a:cubicBezTo>
                  <a:pt x="12345" y="2544"/>
                  <a:pt x="12242" y="2724"/>
                  <a:pt x="12201" y="2785"/>
                </a:cubicBezTo>
                <a:cubicBezTo>
                  <a:pt x="12160" y="2843"/>
                  <a:pt x="12108" y="2881"/>
                  <a:pt x="12062" y="2916"/>
                </a:cubicBezTo>
                <a:cubicBezTo>
                  <a:pt x="12032" y="2939"/>
                  <a:pt x="12004" y="2958"/>
                  <a:pt x="11988" y="2979"/>
                </a:cubicBezTo>
                <a:cubicBezTo>
                  <a:pt x="11991" y="2977"/>
                  <a:pt x="11991" y="2988"/>
                  <a:pt x="11991" y="2998"/>
                </a:cubicBezTo>
                <a:cubicBezTo>
                  <a:pt x="11988" y="3037"/>
                  <a:pt x="11985" y="3093"/>
                  <a:pt x="11942" y="3142"/>
                </a:cubicBezTo>
                <a:cubicBezTo>
                  <a:pt x="11901" y="3189"/>
                  <a:pt x="11852" y="3215"/>
                  <a:pt x="11814" y="3236"/>
                </a:cubicBezTo>
                <a:cubicBezTo>
                  <a:pt x="11797" y="3245"/>
                  <a:pt x="11781" y="3252"/>
                  <a:pt x="11764" y="3266"/>
                </a:cubicBezTo>
                <a:cubicBezTo>
                  <a:pt x="11519" y="3458"/>
                  <a:pt x="11394" y="3442"/>
                  <a:pt x="11189" y="3392"/>
                </a:cubicBezTo>
                <a:cubicBezTo>
                  <a:pt x="11140" y="3381"/>
                  <a:pt x="11085" y="3367"/>
                  <a:pt x="11014" y="3355"/>
                </a:cubicBezTo>
                <a:cubicBezTo>
                  <a:pt x="10908" y="3336"/>
                  <a:pt x="10826" y="3346"/>
                  <a:pt x="10774" y="3383"/>
                </a:cubicBezTo>
                <a:cubicBezTo>
                  <a:pt x="10706" y="3432"/>
                  <a:pt x="10668" y="3537"/>
                  <a:pt x="10668" y="3680"/>
                </a:cubicBezTo>
                <a:cubicBezTo>
                  <a:pt x="10668" y="3706"/>
                  <a:pt x="10671" y="3734"/>
                  <a:pt x="10671" y="3762"/>
                </a:cubicBezTo>
                <a:cubicBezTo>
                  <a:pt x="10679" y="3878"/>
                  <a:pt x="10690" y="4023"/>
                  <a:pt x="10581" y="4138"/>
                </a:cubicBezTo>
                <a:cubicBezTo>
                  <a:pt x="10526" y="4199"/>
                  <a:pt x="10412" y="4250"/>
                  <a:pt x="10270" y="4313"/>
                </a:cubicBezTo>
                <a:cubicBezTo>
                  <a:pt x="10240" y="4327"/>
                  <a:pt x="10210" y="4339"/>
                  <a:pt x="10191" y="4348"/>
                </a:cubicBezTo>
                <a:lnTo>
                  <a:pt x="10125" y="4378"/>
                </a:lnTo>
                <a:cubicBezTo>
                  <a:pt x="9956" y="4458"/>
                  <a:pt x="9836" y="4521"/>
                  <a:pt x="9841" y="4633"/>
                </a:cubicBezTo>
                <a:cubicBezTo>
                  <a:pt x="9844" y="4701"/>
                  <a:pt x="9918" y="4750"/>
                  <a:pt x="10038" y="4820"/>
                </a:cubicBezTo>
                <a:cubicBezTo>
                  <a:pt x="10095" y="4855"/>
                  <a:pt x="10152" y="4888"/>
                  <a:pt x="10196" y="4923"/>
                </a:cubicBezTo>
                <a:cubicBezTo>
                  <a:pt x="10302" y="5009"/>
                  <a:pt x="10319" y="5063"/>
                  <a:pt x="10330" y="5131"/>
                </a:cubicBezTo>
                <a:cubicBezTo>
                  <a:pt x="10332" y="5149"/>
                  <a:pt x="10338" y="5173"/>
                  <a:pt x="10349" y="5205"/>
                </a:cubicBezTo>
                <a:lnTo>
                  <a:pt x="10382" y="5287"/>
                </a:lnTo>
                <a:cubicBezTo>
                  <a:pt x="10436" y="5434"/>
                  <a:pt x="10493" y="5586"/>
                  <a:pt x="10586" y="5698"/>
                </a:cubicBezTo>
                <a:cubicBezTo>
                  <a:pt x="10652" y="5780"/>
                  <a:pt x="10712" y="5808"/>
                  <a:pt x="10815" y="5857"/>
                </a:cubicBezTo>
                <a:cubicBezTo>
                  <a:pt x="10843" y="5871"/>
                  <a:pt x="10873" y="5885"/>
                  <a:pt x="10905" y="5899"/>
                </a:cubicBezTo>
                <a:cubicBezTo>
                  <a:pt x="11006" y="5951"/>
                  <a:pt x="11074" y="6007"/>
                  <a:pt x="11137" y="6063"/>
                </a:cubicBezTo>
                <a:cubicBezTo>
                  <a:pt x="11164" y="6086"/>
                  <a:pt x="11192" y="6110"/>
                  <a:pt x="11224" y="6133"/>
                </a:cubicBezTo>
                <a:cubicBezTo>
                  <a:pt x="11276" y="6173"/>
                  <a:pt x="11334" y="6203"/>
                  <a:pt x="11394" y="6234"/>
                </a:cubicBezTo>
                <a:cubicBezTo>
                  <a:pt x="11508" y="6294"/>
                  <a:pt x="11628" y="6357"/>
                  <a:pt x="11639" y="6477"/>
                </a:cubicBezTo>
                <a:cubicBezTo>
                  <a:pt x="11650" y="6589"/>
                  <a:pt x="11549" y="6677"/>
                  <a:pt x="11459" y="6743"/>
                </a:cubicBezTo>
                <a:cubicBezTo>
                  <a:pt x="11364" y="6813"/>
                  <a:pt x="11309" y="6885"/>
                  <a:pt x="11252" y="6965"/>
                </a:cubicBezTo>
                <a:cubicBezTo>
                  <a:pt x="11181" y="7063"/>
                  <a:pt x="11099" y="7173"/>
                  <a:pt x="10938" y="7273"/>
                </a:cubicBezTo>
                <a:cubicBezTo>
                  <a:pt x="10660" y="7446"/>
                  <a:pt x="10521" y="7537"/>
                  <a:pt x="10125" y="7533"/>
                </a:cubicBezTo>
                <a:cubicBezTo>
                  <a:pt x="10079" y="7533"/>
                  <a:pt x="10002" y="7526"/>
                  <a:pt x="9912" y="7521"/>
                </a:cubicBezTo>
                <a:cubicBezTo>
                  <a:pt x="9765" y="7509"/>
                  <a:pt x="9419" y="7483"/>
                  <a:pt x="9345" y="7516"/>
                </a:cubicBezTo>
                <a:cubicBezTo>
                  <a:pt x="9310" y="7563"/>
                  <a:pt x="9331" y="7822"/>
                  <a:pt x="9340" y="7920"/>
                </a:cubicBezTo>
                <a:cubicBezTo>
                  <a:pt x="9345" y="7979"/>
                  <a:pt x="9348" y="8033"/>
                  <a:pt x="9348" y="8070"/>
                </a:cubicBezTo>
                <a:cubicBezTo>
                  <a:pt x="9348" y="8112"/>
                  <a:pt x="9351" y="8154"/>
                  <a:pt x="9353" y="8198"/>
                </a:cubicBezTo>
                <a:cubicBezTo>
                  <a:pt x="9359" y="8290"/>
                  <a:pt x="9361" y="8385"/>
                  <a:pt x="9351" y="8476"/>
                </a:cubicBezTo>
                <a:cubicBezTo>
                  <a:pt x="9329" y="8633"/>
                  <a:pt x="9291" y="8675"/>
                  <a:pt x="9190" y="8754"/>
                </a:cubicBezTo>
                <a:cubicBezTo>
                  <a:pt x="9173" y="8768"/>
                  <a:pt x="9151" y="8782"/>
                  <a:pt x="9130" y="8804"/>
                </a:cubicBezTo>
                <a:cubicBezTo>
                  <a:pt x="8917" y="8981"/>
                  <a:pt x="8789" y="9054"/>
                  <a:pt x="8437" y="9014"/>
                </a:cubicBezTo>
                <a:cubicBezTo>
                  <a:pt x="8246" y="8993"/>
                  <a:pt x="8079" y="8927"/>
                  <a:pt x="7916" y="8867"/>
                </a:cubicBezTo>
                <a:cubicBezTo>
                  <a:pt x="7640" y="8761"/>
                  <a:pt x="7422" y="8677"/>
                  <a:pt x="7158" y="8820"/>
                </a:cubicBezTo>
                <a:cubicBezTo>
                  <a:pt x="7081" y="8862"/>
                  <a:pt x="7013" y="8913"/>
                  <a:pt x="6945" y="8969"/>
                </a:cubicBezTo>
                <a:cubicBezTo>
                  <a:pt x="6844" y="9049"/>
                  <a:pt x="6740" y="9131"/>
                  <a:pt x="6596" y="9187"/>
                </a:cubicBezTo>
                <a:cubicBezTo>
                  <a:pt x="6508" y="9219"/>
                  <a:pt x="6421" y="9236"/>
                  <a:pt x="6345" y="9250"/>
                </a:cubicBezTo>
                <a:cubicBezTo>
                  <a:pt x="6195" y="9278"/>
                  <a:pt x="6118" y="9294"/>
                  <a:pt x="6058" y="9383"/>
                </a:cubicBezTo>
                <a:cubicBezTo>
                  <a:pt x="6042" y="9409"/>
                  <a:pt x="6036" y="9497"/>
                  <a:pt x="6036" y="9549"/>
                </a:cubicBezTo>
                <a:cubicBezTo>
                  <a:pt x="6031" y="9663"/>
                  <a:pt x="6026" y="9773"/>
                  <a:pt x="5944" y="9836"/>
                </a:cubicBezTo>
                <a:cubicBezTo>
                  <a:pt x="5848" y="9911"/>
                  <a:pt x="5709" y="9897"/>
                  <a:pt x="5597" y="9885"/>
                </a:cubicBezTo>
                <a:cubicBezTo>
                  <a:pt x="5567" y="9883"/>
                  <a:pt x="5537" y="9878"/>
                  <a:pt x="5515" y="9878"/>
                </a:cubicBezTo>
                <a:cubicBezTo>
                  <a:pt x="5333" y="9883"/>
                  <a:pt x="5251" y="9960"/>
                  <a:pt x="5098" y="10119"/>
                </a:cubicBezTo>
                <a:lnTo>
                  <a:pt x="5065" y="10152"/>
                </a:lnTo>
                <a:cubicBezTo>
                  <a:pt x="5060" y="10159"/>
                  <a:pt x="5049" y="10184"/>
                  <a:pt x="5041" y="10201"/>
                </a:cubicBezTo>
                <a:cubicBezTo>
                  <a:pt x="5027" y="10231"/>
                  <a:pt x="5011" y="10259"/>
                  <a:pt x="4994" y="10282"/>
                </a:cubicBezTo>
                <a:cubicBezTo>
                  <a:pt x="4967" y="10320"/>
                  <a:pt x="4926" y="10343"/>
                  <a:pt x="4899" y="10357"/>
                </a:cubicBezTo>
                <a:cubicBezTo>
                  <a:pt x="4872" y="10385"/>
                  <a:pt x="4877" y="10430"/>
                  <a:pt x="4885" y="10481"/>
                </a:cubicBezTo>
                <a:cubicBezTo>
                  <a:pt x="4894" y="10532"/>
                  <a:pt x="4902" y="10591"/>
                  <a:pt x="4888" y="10652"/>
                </a:cubicBezTo>
                <a:cubicBezTo>
                  <a:pt x="4850" y="10841"/>
                  <a:pt x="4765" y="11065"/>
                  <a:pt x="4645" y="11287"/>
                </a:cubicBezTo>
                <a:cubicBezTo>
                  <a:pt x="4463" y="11633"/>
                  <a:pt x="4231" y="11626"/>
                  <a:pt x="3939" y="11621"/>
                </a:cubicBezTo>
                <a:lnTo>
                  <a:pt x="3833" y="11619"/>
                </a:lnTo>
                <a:cubicBezTo>
                  <a:pt x="3707" y="11619"/>
                  <a:pt x="3584" y="11638"/>
                  <a:pt x="3456" y="11659"/>
                </a:cubicBezTo>
                <a:cubicBezTo>
                  <a:pt x="3320" y="11682"/>
                  <a:pt x="3178" y="11708"/>
                  <a:pt x="3022" y="11705"/>
                </a:cubicBezTo>
                <a:cubicBezTo>
                  <a:pt x="2981" y="11703"/>
                  <a:pt x="2938" y="11708"/>
                  <a:pt x="2894" y="11708"/>
                </a:cubicBezTo>
                <a:cubicBezTo>
                  <a:pt x="2714" y="11715"/>
                  <a:pt x="2529" y="11722"/>
                  <a:pt x="2411" y="11614"/>
                </a:cubicBezTo>
                <a:cubicBezTo>
                  <a:pt x="2343" y="11553"/>
                  <a:pt x="2316" y="11469"/>
                  <a:pt x="2327" y="11362"/>
                </a:cubicBezTo>
                <a:cubicBezTo>
                  <a:pt x="2332" y="11308"/>
                  <a:pt x="2340" y="11271"/>
                  <a:pt x="2346" y="11240"/>
                </a:cubicBezTo>
                <a:cubicBezTo>
                  <a:pt x="2357" y="11187"/>
                  <a:pt x="2360" y="11170"/>
                  <a:pt x="2335" y="11096"/>
                </a:cubicBezTo>
                <a:cubicBezTo>
                  <a:pt x="2313" y="11030"/>
                  <a:pt x="2308" y="10972"/>
                  <a:pt x="2302" y="10913"/>
                </a:cubicBezTo>
                <a:cubicBezTo>
                  <a:pt x="2300" y="10878"/>
                  <a:pt x="2294" y="10841"/>
                  <a:pt x="2286" y="10799"/>
                </a:cubicBezTo>
                <a:cubicBezTo>
                  <a:pt x="2270" y="10726"/>
                  <a:pt x="2245" y="10656"/>
                  <a:pt x="2220" y="10586"/>
                </a:cubicBezTo>
                <a:cubicBezTo>
                  <a:pt x="2199" y="10523"/>
                  <a:pt x="2174" y="10460"/>
                  <a:pt x="2158" y="10395"/>
                </a:cubicBezTo>
                <a:cubicBezTo>
                  <a:pt x="2130" y="10287"/>
                  <a:pt x="2084" y="10210"/>
                  <a:pt x="2032" y="10175"/>
                </a:cubicBezTo>
                <a:cubicBezTo>
                  <a:pt x="1899" y="10086"/>
                  <a:pt x="1705" y="10135"/>
                  <a:pt x="1517" y="10182"/>
                </a:cubicBezTo>
                <a:cubicBezTo>
                  <a:pt x="1468" y="10194"/>
                  <a:pt x="1421" y="10205"/>
                  <a:pt x="1378" y="10215"/>
                </a:cubicBezTo>
                <a:lnTo>
                  <a:pt x="1326" y="10226"/>
                </a:lnTo>
                <a:cubicBezTo>
                  <a:pt x="1056" y="10280"/>
                  <a:pt x="955" y="10304"/>
                  <a:pt x="930" y="10479"/>
                </a:cubicBezTo>
                <a:cubicBezTo>
                  <a:pt x="1214" y="10469"/>
                  <a:pt x="1492" y="10474"/>
                  <a:pt x="1729" y="10532"/>
                </a:cubicBezTo>
                <a:lnTo>
                  <a:pt x="1841" y="10560"/>
                </a:lnTo>
                <a:lnTo>
                  <a:pt x="1828" y="10661"/>
                </a:lnTo>
                <a:cubicBezTo>
                  <a:pt x="1792" y="10904"/>
                  <a:pt x="1656" y="11299"/>
                  <a:pt x="1503" y="11514"/>
                </a:cubicBezTo>
                <a:cubicBezTo>
                  <a:pt x="1364" y="11708"/>
                  <a:pt x="1214" y="11918"/>
                  <a:pt x="968" y="12056"/>
                </a:cubicBezTo>
                <a:cubicBezTo>
                  <a:pt x="862" y="12117"/>
                  <a:pt x="756" y="12154"/>
                  <a:pt x="663" y="12187"/>
                </a:cubicBezTo>
                <a:cubicBezTo>
                  <a:pt x="524" y="12236"/>
                  <a:pt x="412" y="12275"/>
                  <a:pt x="311" y="12378"/>
                </a:cubicBezTo>
                <a:lnTo>
                  <a:pt x="243" y="12446"/>
                </a:lnTo>
                <a:cubicBezTo>
                  <a:pt x="167" y="12521"/>
                  <a:pt x="52" y="12633"/>
                  <a:pt x="22" y="12696"/>
                </a:cubicBezTo>
                <a:cubicBezTo>
                  <a:pt x="-8" y="12759"/>
                  <a:pt x="0" y="12850"/>
                  <a:pt x="6" y="12939"/>
                </a:cubicBezTo>
                <a:cubicBezTo>
                  <a:pt x="8" y="12983"/>
                  <a:pt x="11" y="13028"/>
                  <a:pt x="11" y="13070"/>
                </a:cubicBezTo>
                <a:cubicBezTo>
                  <a:pt x="8" y="13194"/>
                  <a:pt x="57" y="13287"/>
                  <a:pt x="112" y="13397"/>
                </a:cubicBezTo>
                <a:cubicBezTo>
                  <a:pt x="150" y="13474"/>
                  <a:pt x="191" y="13551"/>
                  <a:pt x="216" y="13647"/>
                </a:cubicBezTo>
                <a:cubicBezTo>
                  <a:pt x="259" y="13806"/>
                  <a:pt x="243" y="13983"/>
                  <a:pt x="227" y="14159"/>
                </a:cubicBezTo>
                <a:cubicBezTo>
                  <a:pt x="218" y="14247"/>
                  <a:pt x="210" y="14336"/>
                  <a:pt x="213" y="14416"/>
                </a:cubicBezTo>
                <a:lnTo>
                  <a:pt x="213" y="14474"/>
                </a:lnTo>
                <a:cubicBezTo>
                  <a:pt x="213" y="14546"/>
                  <a:pt x="213" y="14574"/>
                  <a:pt x="246" y="14616"/>
                </a:cubicBezTo>
                <a:cubicBezTo>
                  <a:pt x="251" y="14624"/>
                  <a:pt x="281" y="14640"/>
                  <a:pt x="303" y="14649"/>
                </a:cubicBezTo>
                <a:cubicBezTo>
                  <a:pt x="347" y="14670"/>
                  <a:pt x="401" y="14696"/>
                  <a:pt x="439" y="14743"/>
                </a:cubicBezTo>
                <a:cubicBezTo>
                  <a:pt x="532" y="14859"/>
                  <a:pt x="527" y="14972"/>
                  <a:pt x="521" y="15084"/>
                </a:cubicBezTo>
                <a:cubicBezTo>
                  <a:pt x="521" y="15107"/>
                  <a:pt x="518" y="15133"/>
                  <a:pt x="518" y="15159"/>
                </a:cubicBezTo>
                <a:cubicBezTo>
                  <a:pt x="518" y="15205"/>
                  <a:pt x="510" y="15273"/>
                  <a:pt x="505" y="15345"/>
                </a:cubicBezTo>
                <a:cubicBezTo>
                  <a:pt x="491" y="15481"/>
                  <a:pt x="464" y="15731"/>
                  <a:pt x="513" y="15799"/>
                </a:cubicBezTo>
                <a:cubicBezTo>
                  <a:pt x="535" y="15829"/>
                  <a:pt x="557" y="15836"/>
                  <a:pt x="690" y="15822"/>
                </a:cubicBezTo>
                <a:cubicBezTo>
                  <a:pt x="761" y="15815"/>
                  <a:pt x="843" y="15806"/>
                  <a:pt x="925" y="15822"/>
                </a:cubicBezTo>
                <a:cubicBezTo>
                  <a:pt x="993" y="15836"/>
                  <a:pt x="1042" y="15857"/>
                  <a:pt x="1083" y="15876"/>
                </a:cubicBezTo>
                <a:cubicBezTo>
                  <a:pt x="1127" y="15894"/>
                  <a:pt x="1154" y="15908"/>
                  <a:pt x="1206" y="15913"/>
                </a:cubicBezTo>
                <a:cubicBezTo>
                  <a:pt x="1258" y="15918"/>
                  <a:pt x="1307" y="15916"/>
                  <a:pt x="1353" y="15913"/>
                </a:cubicBezTo>
                <a:cubicBezTo>
                  <a:pt x="1459" y="15908"/>
                  <a:pt x="1579" y="15904"/>
                  <a:pt x="1713" y="15962"/>
                </a:cubicBezTo>
                <a:cubicBezTo>
                  <a:pt x="1882" y="16032"/>
                  <a:pt x="1931" y="16128"/>
                  <a:pt x="1978" y="16212"/>
                </a:cubicBezTo>
                <a:cubicBezTo>
                  <a:pt x="1994" y="16243"/>
                  <a:pt x="2013" y="16278"/>
                  <a:pt x="2040" y="16315"/>
                </a:cubicBezTo>
                <a:cubicBezTo>
                  <a:pt x="2136" y="16446"/>
                  <a:pt x="2308" y="16595"/>
                  <a:pt x="2436" y="16616"/>
                </a:cubicBezTo>
                <a:cubicBezTo>
                  <a:pt x="2485" y="16623"/>
                  <a:pt x="2526" y="16623"/>
                  <a:pt x="2567" y="16623"/>
                </a:cubicBezTo>
                <a:cubicBezTo>
                  <a:pt x="2657" y="16621"/>
                  <a:pt x="2761" y="16621"/>
                  <a:pt x="2891" y="16689"/>
                </a:cubicBezTo>
                <a:cubicBezTo>
                  <a:pt x="3178" y="16831"/>
                  <a:pt x="3167" y="17051"/>
                  <a:pt x="3159" y="17224"/>
                </a:cubicBezTo>
                <a:cubicBezTo>
                  <a:pt x="3156" y="17271"/>
                  <a:pt x="3153" y="17322"/>
                  <a:pt x="3156" y="17373"/>
                </a:cubicBezTo>
                <a:lnTo>
                  <a:pt x="3159" y="17404"/>
                </a:lnTo>
                <a:cubicBezTo>
                  <a:pt x="3164" y="17511"/>
                  <a:pt x="3170" y="17551"/>
                  <a:pt x="3232" y="17595"/>
                </a:cubicBezTo>
                <a:cubicBezTo>
                  <a:pt x="3271" y="17621"/>
                  <a:pt x="3284" y="17626"/>
                  <a:pt x="3287" y="17626"/>
                </a:cubicBezTo>
                <a:cubicBezTo>
                  <a:pt x="3320" y="17600"/>
                  <a:pt x="3372" y="17579"/>
                  <a:pt x="3448" y="17565"/>
                </a:cubicBezTo>
                <a:cubicBezTo>
                  <a:pt x="3669" y="17523"/>
                  <a:pt x="3857" y="17570"/>
                  <a:pt x="4021" y="17609"/>
                </a:cubicBezTo>
                <a:cubicBezTo>
                  <a:pt x="4103" y="17630"/>
                  <a:pt x="4179" y="17649"/>
                  <a:pt x="4255" y="17656"/>
                </a:cubicBezTo>
                <a:cubicBezTo>
                  <a:pt x="4310" y="17661"/>
                  <a:pt x="4351" y="17661"/>
                  <a:pt x="4383" y="17661"/>
                </a:cubicBezTo>
                <a:cubicBezTo>
                  <a:pt x="4588" y="17668"/>
                  <a:pt x="4651" y="17722"/>
                  <a:pt x="4684" y="17927"/>
                </a:cubicBezTo>
                <a:cubicBezTo>
                  <a:pt x="4694" y="17988"/>
                  <a:pt x="4686" y="18046"/>
                  <a:pt x="4681" y="18098"/>
                </a:cubicBezTo>
                <a:cubicBezTo>
                  <a:pt x="4675" y="18158"/>
                  <a:pt x="4667" y="18210"/>
                  <a:pt x="4686" y="18250"/>
                </a:cubicBezTo>
                <a:cubicBezTo>
                  <a:pt x="4733" y="18345"/>
                  <a:pt x="4806" y="18352"/>
                  <a:pt x="5005" y="18345"/>
                </a:cubicBezTo>
                <a:cubicBezTo>
                  <a:pt x="5150" y="18341"/>
                  <a:pt x="5316" y="18334"/>
                  <a:pt x="5442" y="18432"/>
                </a:cubicBezTo>
                <a:cubicBezTo>
                  <a:pt x="5524" y="18495"/>
                  <a:pt x="5554" y="18593"/>
                  <a:pt x="5581" y="18679"/>
                </a:cubicBezTo>
                <a:cubicBezTo>
                  <a:pt x="5595" y="18724"/>
                  <a:pt x="5611" y="18775"/>
                  <a:pt x="5630" y="18796"/>
                </a:cubicBezTo>
                <a:cubicBezTo>
                  <a:pt x="5665" y="18841"/>
                  <a:pt x="5783" y="18920"/>
                  <a:pt x="5933" y="19000"/>
                </a:cubicBezTo>
                <a:cubicBezTo>
                  <a:pt x="6009" y="19039"/>
                  <a:pt x="6102" y="19070"/>
                  <a:pt x="6197" y="19100"/>
                </a:cubicBezTo>
                <a:cubicBezTo>
                  <a:pt x="6366" y="19154"/>
                  <a:pt x="6560" y="19212"/>
                  <a:pt x="6688" y="19355"/>
                </a:cubicBezTo>
                <a:cubicBezTo>
                  <a:pt x="6735" y="19406"/>
                  <a:pt x="6759" y="19467"/>
                  <a:pt x="6781" y="19518"/>
                </a:cubicBezTo>
                <a:cubicBezTo>
                  <a:pt x="6797" y="19563"/>
                  <a:pt x="6817" y="19605"/>
                  <a:pt x="6841" y="19626"/>
                </a:cubicBezTo>
                <a:cubicBezTo>
                  <a:pt x="6857" y="19637"/>
                  <a:pt x="6868" y="19640"/>
                  <a:pt x="6920" y="19640"/>
                </a:cubicBezTo>
                <a:cubicBezTo>
                  <a:pt x="6980" y="19640"/>
                  <a:pt x="7059" y="19642"/>
                  <a:pt x="7141" y="19689"/>
                </a:cubicBezTo>
                <a:cubicBezTo>
                  <a:pt x="7190" y="19717"/>
                  <a:pt x="7223" y="19761"/>
                  <a:pt x="7253" y="19808"/>
                </a:cubicBezTo>
                <a:cubicBezTo>
                  <a:pt x="7370" y="19806"/>
                  <a:pt x="7485" y="19813"/>
                  <a:pt x="7580" y="19838"/>
                </a:cubicBezTo>
                <a:cubicBezTo>
                  <a:pt x="7738" y="19880"/>
                  <a:pt x="7875" y="19976"/>
                  <a:pt x="8003" y="20067"/>
                </a:cubicBezTo>
                <a:cubicBezTo>
                  <a:pt x="8085" y="20126"/>
                  <a:pt x="8164" y="20182"/>
                  <a:pt x="8243" y="20217"/>
                </a:cubicBezTo>
                <a:cubicBezTo>
                  <a:pt x="8366" y="20275"/>
                  <a:pt x="8628" y="20301"/>
                  <a:pt x="8780" y="20273"/>
                </a:cubicBezTo>
                <a:cubicBezTo>
                  <a:pt x="8868" y="20257"/>
                  <a:pt x="8889" y="20231"/>
                  <a:pt x="8944" y="20163"/>
                </a:cubicBezTo>
                <a:cubicBezTo>
                  <a:pt x="8963" y="20140"/>
                  <a:pt x="8982" y="20116"/>
                  <a:pt x="9007" y="20091"/>
                </a:cubicBezTo>
                <a:cubicBezTo>
                  <a:pt x="9108" y="19983"/>
                  <a:pt x="9179" y="19927"/>
                  <a:pt x="9310" y="19836"/>
                </a:cubicBezTo>
                <a:cubicBezTo>
                  <a:pt x="9310" y="19834"/>
                  <a:pt x="9315" y="19824"/>
                  <a:pt x="9320" y="19815"/>
                </a:cubicBezTo>
                <a:cubicBezTo>
                  <a:pt x="9342" y="19773"/>
                  <a:pt x="9378" y="19712"/>
                  <a:pt x="9460" y="19682"/>
                </a:cubicBezTo>
                <a:cubicBezTo>
                  <a:pt x="9511" y="19661"/>
                  <a:pt x="9566" y="19663"/>
                  <a:pt x="9604" y="19663"/>
                </a:cubicBezTo>
                <a:cubicBezTo>
                  <a:pt x="9615" y="19663"/>
                  <a:pt x="9626" y="19663"/>
                  <a:pt x="9634" y="19663"/>
                </a:cubicBezTo>
                <a:cubicBezTo>
                  <a:pt x="9653" y="19656"/>
                  <a:pt x="9683" y="19644"/>
                  <a:pt x="9710" y="19633"/>
                </a:cubicBezTo>
                <a:cubicBezTo>
                  <a:pt x="9765" y="19609"/>
                  <a:pt x="9825" y="19584"/>
                  <a:pt x="9890" y="19572"/>
                </a:cubicBezTo>
                <a:cubicBezTo>
                  <a:pt x="10005" y="19549"/>
                  <a:pt x="10120" y="19551"/>
                  <a:pt x="10231" y="19549"/>
                </a:cubicBezTo>
                <a:cubicBezTo>
                  <a:pt x="10330" y="19549"/>
                  <a:pt x="10425" y="19549"/>
                  <a:pt x="10504" y="19532"/>
                </a:cubicBezTo>
                <a:cubicBezTo>
                  <a:pt x="10578" y="19516"/>
                  <a:pt x="10654" y="19497"/>
                  <a:pt x="10731" y="19476"/>
                </a:cubicBezTo>
                <a:cubicBezTo>
                  <a:pt x="10842" y="19446"/>
                  <a:pt x="10954" y="19418"/>
                  <a:pt x="11066" y="19397"/>
                </a:cubicBezTo>
                <a:cubicBezTo>
                  <a:pt x="11216" y="19369"/>
                  <a:pt x="11385" y="19380"/>
                  <a:pt x="11549" y="19390"/>
                </a:cubicBezTo>
                <a:cubicBezTo>
                  <a:pt x="11623" y="19394"/>
                  <a:pt x="11693" y="19399"/>
                  <a:pt x="11759" y="19399"/>
                </a:cubicBezTo>
                <a:lnTo>
                  <a:pt x="11838" y="19399"/>
                </a:lnTo>
                <a:cubicBezTo>
                  <a:pt x="12081" y="19397"/>
                  <a:pt x="12310" y="19399"/>
                  <a:pt x="12550" y="19446"/>
                </a:cubicBezTo>
                <a:cubicBezTo>
                  <a:pt x="12577" y="19451"/>
                  <a:pt x="12615" y="19455"/>
                  <a:pt x="12654" y="19460"/>
                </a:cubicBezTo>
                <a:cubicBezTo>
                  <a:pt x="12735" y="19469"/>
                  <a:pt x="12817" y="19476"/>
                  <a:pt x="12883" y="19502"/>
                </a:cubicBezTo>
                <a:cubicBezTo>
                  <a:pt x="13065" y="19570"/>
                  <a:pt x="13090" y="19672"/>
                  <a:pt x="13106" y="19754"/>
                </a:cubicBezTo>
                <a:cubicBezTo>
                  <a:pt x="13112" y="19778"/>
                  <a:pt x="13117" y="19801"/>
                  <a:pt x="13128" y="19829"/>
                </a:cubicBezTo>
                <a:cubicBezTo>
                  <a:pt x="13224" y="20081"/>
                  <a:pt x="13379" y="20079"/>
                  <a:pt x="13627" y="20081"/>
                </a:cubicBezTo>
                <a:cubicBezTo>
                  <a:pt x="13829" y="20081"/>
                  <a:pt x="14091" y="20081"/>
                  <a:pt x="14290" y="20278"/>
                </a:cubicBezTo>
                <a:cubicBezTo>
                  <a:pt x="14323" y="20310"/>
                  <a:pt x="14350" y="20348"/>
                  <a:pt x="14377" y="20390"/>
                </a:cubicBezTo>
                <a:cubicBezTo>
                  <a:pt x="14402" y="20425"/>
                  <a:pt x="14424" y="20457"/>
                  <a:pt x="14448" y="20483"/>
                </a:cubicBezTo>
                <a:cubicBezTo>
                  <a:pt x="14481" y="20516"/>
                  <a:pt x="14519" y="20546"/>
                  <a:pt x="14557" y="20577"/>
                </a:cubicBezTo>
                <a:lnTo>
                  <a:pt x="14620" y="20630"/>
                </a:lnTo>
                <a:cubicBezTo>
                  <a:pt x="14740" y="20733"/>
                  <a:pt x="14852" y="20799"/>
                  <a:pt x="14994" y="20883"/>
                </a:cubicBezTo>
                <a:lnTo>
                  <a:pt x="15021" y="20899"/>
                </a:lnTo>
                <a:cubicBezTo>
                  <a:pt x="15046" y="20915"/>
                  <a:pt x="15084" y="20932"/>
                  <a:pt x="15122" y="20950"/>
                </a:cubicBezTo>
                <a:cubicBezTo>
                  <a:pt x="15209" y="20995"/>
                  <a:pt x="15302" y="21039"/>
                  <a:pt x="15354" y="21088"/>
                </a:cubicBezTo>
                <a:cubicBezTo>
                  <a:pt x="15400" y="21130"/>
                  <a:pt x="15419" y="21177"/>
                  <a:pt x="15433" y="21212"/>
                </a:cubicBezTo>
                <a:cubicBezTo>
                  <a:pt x="15439" y="21224"/>
                  <a:pt x="15444" y="21242"/>
                  <a:pt x="15449" y="21247"/>
                </a:cubicBezTo>
                <a:cubicBezTo>
                  <a:pt x="15499" y="21266"/>
                  <a:pt x="15736" y="21247"/>
                  <a:pt x="15839" y="21238"/>
                </a:cubicBezTo>
                <a:cubicBezTo>
                  <a:pt x="16006" y="21224"/>
                  <a:pt x="16082" y="21226"/>
                  <a:pt x="16194" y="21221"/>
                </a:cubicBezTo>
                <a:cubicBezTo>
                  <a:pt x="16350" y="21214"/>
                  <a:pt x="16516" y="21207"/>
                  <a:pt x="16663" y="21236"/>
                </a:cubicBezTo>
                <a:cubicBezTo>
                  <a:pt x="16723" y="21228"/>
                  <a:pt x="16783" y="21231"/>
                  <a:pt x="16840" y="21245"/>
                </a:cubicBezTo>
                <a:cubicBezTo>
                  <a:pt x="17018" y="21287"/>
                  <a:pt x="17146" y="21394"/>
                  <a:pt x="17310" y="21457"/>
                </a:cubicBezTo>
                <a:cubicBezTo>
                  <a:pt x="17432" y="21504"/>
                  <a:pt x="17601" y="21523"/>
                  <a:pt x="17732" y="21544"/>
                </a:cubicBezTo>
                <a:cubicBezTo>
                  <a:pt x="18101" y="21600"/>
                  <a:pt x="17713" y="21243"/>
                  <a:pt x="17730" y="21102"/>
                </a:cubicBezTo>
                <a:cubicBezTo>
                  <a:pt x="17746" y="20981"/>
                  <a:pt x="17790" y="20504"/>
                  <a:pt x="18002" y="20628"/>
                </a:cubicBezTo>
                <a:cubicBezTo>
                  <a:pt x="18158" y="20719"/>
                  <a:pt x="18024" y="20869"/>
                  <a:pt x="18136" y="20953"/>
                </a:cubicBezTo>
                <a:cubicBezTo>
                  <a:pt x="18188" y="20993"/>
                  <a:pt x="18450" y="21030"/>
                  <a:pt x="18493" y="20971"/>
                </a:cubicBezTo>
                <a:cubicBezTo>
                  <a:pt x="18559" y="20880"/>
                  <a:pt x="18493" y="20731"/>
                  <a:pt x="18493" y="20628"/>
                </a:cubicBezTo>
                <a:cubicBezTo>
                  <a:pt x="18493" y="20490"/>
                  <a:pt x="18513" y="20350"/>
                  <a:pt x="18523" y="20212"/>
                </a:cubicBezTo>
                <a:cubicBezTo>
                  <a:pt x="18532" y="20133"/>
                  <a:pt x="18578" y="20081"/>
                  <a:pt x="18619" y="20011"/>
                </a:cubicBezTo>
                <a:cubicBezTo>
                  <a:pt x="18684" y="19901"/>
                  <a:pt x="18894" y="19743"/>
                  <a:pt x="18924" y="19633"/>
                </a:cubicBezTo>
                <a:cubicBezTo>
                  <a:pt x="18949" y="19542"/>
                  <a:pt x="18611" y="19609"/>
                  <a:pt x="18575" y="19626"/>
                </a:cubicBezTo>
                <a:cubicBezTo>
                  <a:pt x="18422" y="19696"/>
                  <a:pt x="18332" y="19768"/>
                  <a:pt x="18166" y="19675"/>
                </a:cubicBezTo>
                <a:cubicBezTo>
                  <a:pt x="17888" y="19518"/>
                  <a:pt x="17645" y="19404"/>
                  <a:pt x="17329" y="19296"/>
                </a:cubicBezTo>
                <a:cubicBezTo>
                  <a:pt x="17097" y="19219"/>
                  <a:pt x="17037" y="19591"/>
                  <a:pt x="16830" y="19240"/>
                </a:cubicBezTo>
                <a:cubicBezTo>
                  <a:pt x="16742" y="19091"/>
                  <a:pt x="17214" y="18775"/>
                  <a:pt x="16980" y="18602"/>
                </a:cubicBezTo>
                <a:cubicBezTo>
                  <a:pt x="16884" y="18532"/>
                  <a:pt x="16660" y="18546"/>
                  <a:pt x="16603" y="18474"/>
                </a:cubicBezTo>
                <a:cubicBezTo>
                  <a:pt x="16505" y="18350"/>
                  <a:pt x="16453" y="18275"/>
                  <a:pt x="16576" y="18158"/>
                </a:cubicBezTo>
                <a:cubicBezTo>
                  <a:pt x="16712" y="18025"/>
                  <a:pt x="16810" y="18037"/>
                  <a:pt x="16911" y="17878"/>
                </a:cubicBezTo>
                <a:cubicBezTo>
                  <a:pt x="17012" y="17717"/>
                  <a:pt x="17086" y="17595"/>
                  <a:pt x="16988" y="17406"/>
                </a:cubicBezTo>
                <a:cubicBezTo>
                  <a:pt x="16794" y="17037"/>
                  <a:pt x="16311" y="17476"/>
                  <a:pt x="16169" y="17294"/>
                </a:cubicBezTo>
                <a:cubicBezTo>
                  <a:pt x="16090" y="17194"/>
                  <a:pt x="16036" y="17182"/>
                  <a:pt x="16052" y="17044"/>
                </a:cubicBezTo>
                <a:cubicBezTo>
                  <a:pt x="16071" y="16892"/>
                  <a:pt x="16148" y="16710"/>
                  <a:pt x="16107" y="16558"/>
                </a:cubicBezTo>
                <a:cubicBezTo>
                  <a:pt x="16069" y="16418"/>
                  <a:pt x="15932" y="16324"/>
                  <a:pt x="15979" y="16170"/>
                </a:cubicBezTo>
                <a:cubicBezTo>
                  <a:pt x="16011" y="16063"/>
                  <a:pt x="16246" y="15925"/>
                  <a:pt x="16238" y="15834"/>
                </a:cubicBezTo>
                <a:cubicBezTo>
                  <a:pt x="16224" y="15710"/>
                  <a:pt x="16052" y="15736"/>
                  <a:pt x="16055" y="15642"/>
                </a:cubicBezTo>
                <a:cubicBezTo>
                  <a:pt x="16060" y="15486"/>
                  <a:pt x="16131" y="15313"/>
                  <a:pt x="16219" y="15175"/>
                </a:cubicBezTo>
                <a:cubicBezTo>
                  <a:pt x="16497" y="15299"/>
                  <a:pt x="16412" y="14588"/>
                  <a:pt x="16363" y="14481"/>
                </a:cubicBezTo>
                <a:cubicBezTo>
                  <a:pt x="16309" y="14357"/>
                  <a:pt x="16540" y="14296"/>
                  <a:pt x="16622" y="14231"/>
                </a:cubicBezTo>
                <a:cubicBezTo>
                  <a:pt x="16726" y="14152"/>
                  <a:pt x="16797" y="14032"/>
                  <a:pt x="16870" y="13934"/>
                </a:cubicBezTo>
                <a:cubicBezTo>
                  <a:pt x="16903" y="13890"/>
                  <a:pt x="17116" y="13897"/>
                  <a:pt x="17176" y="13888"/>
                </a:cubicBezTo>
                <a:cubicBezTo>
                  <a:pt x="17301" y="13869"/>
                  <a:pt x="17389" y="13792"/>
                  <a:pt x="17479" y="13717"/>
                </a:cubicBezTo>
                <a:cubicBezTo>
                  <a:pt x="17664" y="13565"/>
                  <a:pt x="17705" y="13481"/>
                  <a:pt x="17989" y="13493"/>
                </a:cubicBezTo>
                <a:cubicBezTo>
                  <a:pt x="18079" y="13497"/>
                  <a:pt x="18352" y="13474"/>
                  <a:pt x="18256" y="13617"/>
                </a:cubicBezTo>
                <a:cubicBezTo>
                  <a:pt x="18166" y="13750"/>
                  <a:pt x="18008" y="13829"/>
                  <a:pt x="17882" y="13930"/>
                </a:cubicBezTo>
                <a:cubicBezTo>
                  <a:pt x="17771" y="14021"/>
                  <a:pt x="18000" y="14093"/>
                  <a:pt x="17850" y="14177"/>
                </a:cubicBezTo>
                <a:cubicBezTo>
                  <a:pt x="17773" y="14219"/>
                  <a:pt x="17517" y="14222"/>
                  <a:pt x="17490" y="14304"/>
                </a:cubicBezTo>
                <a:cubicBezTo>
                  <a:pt x="17435" y="14474"/>
                  <a:pt x="17923" y="14392"/>
                  <a:pt x="18002" y="14350"/>
                </a:cubicBezTo>
                <a:cubicBezTo>
                  <a:pt x="18013" y="14343"/>
                  <a:pt x="18136" y="14180"/>
                  <a:pt x="18155" y="14222"/>
                </a:cubicBezTo>
                <a:cubicBezTo>
                  <a:pt x="18199" y="14318"/>
                  <a:pt x="18062" y="14490"/>
                  <a:pt x="18002" y="14567"/>
                </a:cubicBezTo>
                <a:cubicBezTo>
                  <a:pt x="18278" y="14696"/>
                  <a:pt x="18447" y="14446"/>
                  <a:pt x="18616" y="14303"/>
                </a:cubicBezTo>
                <a:cubicBezTo>
                  <a:pt x="18862" y="14093"/>
                  <a:pt x="19336" y="14105"/>
                  <a:pt x="19664" y="14058"/>
                </a:cubicBezTo>
                <a:cubicBezTo>
                  <a:pt x="19773" y="14044"/>
                  <a:pt x="19721" y="14004"/>
                  <a:pt x="19803" y="13934"/>
                </a:cubicBezTo>
                <a:cubicBezTo>
                  <a:pt x="19928" y="13829"/>
                  <a:pt x="20092" y="13775"/>
                  <a:pt x="20245" y="13703"/>
                </a:cubicBezTo>
                <a:cubicBezTo>
                  <a:pt x="20520" y="13570"/>
                  <a:pt x="20796" y="13451"/>
                  <a:pt x="21093" y="13350"/>
                </a:cubicBezTo>
                <a:cubicBezTo>
                  <a:pt x="21248" y="13296"/>
                  <a:pt x="21423" y="13226"/>
                  <a:pt x="21592" y="13145"/>
                </a:cubicBezTo>
                <a:cubicBezTo>
                  <a:pt x="21589" y="13138"/>
                  <a:pt x="21587" y="13128"/>
                  <a:pt x="21584" y="13121"/>
                </a:cubicBezTo>
                <a:cubicBezTo>
                  <a:pt x="21576" y="13096"/>
                  <a:pt x="21567" y="13065"/>
                  <a:pt x="21554" y="13030"/>
                </a:cubicBezTo>
                <a:cubicBezTo>
                  <a:pt x="21535" y="12981"/>
                  <a:pt x="21488" y="12934"/>
                  <a:pt x="21439" y="12883"/>
                </a:cubicBezTo>
                <a:cubicBezTo>
                  <a:pt x="21382" y="12825"/>
                  <a:pt x="21325" y="12764"/>
                  <a:pt x="21289" y="12687"/>
                </a:cubicBezTo>
                <a:cubicBezTo>
                  <a:pt x="21262" y="12624"/>
                  <a:pt x="21254" y="12575"/>
                  <a:pt x="21246" y="12530"/>
                </a:cubicBezTo>
                <a:cubicBezTo>
                  <a:pt x="21235" y="12474"/>
                  <a:pt x="21232" y="12451"/>
                  <a:pt x="21175" y="12399"/>
                </a:cubicBezTo>
                <a:cubicBezTo>
                  <a:pt x="21115" y="12343"/>
                  <a:pt x="21049" y="12303"/>
                  <a:pt x="20986" y="12266"/>
                </a:cubicBezTo>
                <a:cubicBezTo>
                  <a:pt x="20842" y="12180"/>
                  <a:pt x="20692" y="12091"/>
                  <a:pt x="20654" y="11834"/>
                </a:cubicBezTo>
                <a:cubicBezTo>
                  <a:pt x="20637" y="11731"/>
                  <a:pt x="20640" y="11638"/>
                  <a:pt x="20643" y="11547"/>
                </a:cubicBezTo>
                <a:cubicBezTo>
                  <a:pt x="20646" y="11406"/>
                  <a:pt x="20648" y="11285"/>
                  <a:pt x="20580" y="11163"/>
                </a:cubicBezTo>
                <a:cubicBezTo>
                  <a:pt x="20498" y="11021"/>
                  <a:pt x="20381" y="10953"/>
                  <a:pt x="20171" y="10932"/>
                </a:cubicBezTo>
                <a:cubicBezTo>
                  <a:pt x="19846" y="10899"/>
                  <a:pt x="19628" y="10806"/>
                  <a:pt x="19374" y="10698"/>
                </a:cubicBezTo>
                <a:lnTo>
                  <a:pt x="19235" y="10640"/>
                </a:lnTo>
                <a:cubicBezTo>
                  <a:pt x="19031" y="10556"/>
                  <a:pt x="18889" y="10589"/>
                  <a:pt x="18616" y="10687"/>
                </a:cubicBezTo>
                <a:cubicBezTo>
                  <a:pt x="18341" y="10785"/>
                  <a:pt x="18054" y="10815"/>
                  <a:pt x="17776" y="10843"/>
                </a:cubicBezTo>
                <a:cubicBezTo>
                  <a:pt x="17697" y="10850"/>
                  <a:pt x="17623" y="10871"/>
                  <a:pt x="17547" y="10892"/>
                </a:cubicBezTo>
                <a:cubicBezTo>
                  <a:pt x="17367" y="10941"/>
                  <a:pt x="17165" y="10995"/>
                  <a:pt x="16939" y="10923"/>
                </a:cubicBezTo>
                <a:cubicBezTo>
                  <a:pt x="16595" y="10813"/>
                  <a:pt x="16388" y="10374"/>
                  <a:pt x="16396" y="10119"/>
                </a:cubicBezTo>
                <a:cubicBezTo>
                  <a:pt x="16401" y="9951"/>
                  <a:pt x="16371" y="9834"/>
                  <a:pt x="16306" y="9773"/>
                </a:cubicBezTo>
                <a:cubicBezTo>
                  <a:pt x="16265" y="9736"/>
                  <a:pt x="16205" y="9717"/>
                  <a:pt x="16123" y="9715"/>
                </a:cubicBezTo>
                <a:lnTo>
                  <a:pt x="16058" y="9715"/>
                </a:lnTo>
                <a:cubicBezTo>
                  <a:pt x="15929" y="9715"/>
                  <a:pt x="15829" y="9715"/>
                  <a:pt x="15673" y="9610"/>
                </a:cubicBezTo>
                <a:cubicBezTo>
                  <a:pt x="15501" y="9495"/>
                  <a:pt x="15499" y="9395"/>
                  <a:pt x="15509" y="9297"/>
                </a:cubicBezTo>
                <a:cubicBezTo>
                  <a:pt x="15515" y="9255"/>
                  <a:pt x="15518" y="9226"/>
                  <a:pt x="15493" y="9180"/>
                </a:cubicBezTo>
                <a:cubicBezTo>
                  <a:pt x="15477" y="9152"/>
                  <a:pt x="15452" y="9133"/>
                  <a:pt x="15400" y="9105"/>
                </a:cubicBezTo>
                <a:cubicBezTo>
                  <a:pt x="15321" y="9058"/>
                  <a:pt x="15215" y="8995"/>
                  <a:pt x="15174" y="8846"/>
                </a:cubicBezTo>
                <a:cubicBezTo>
                  <a:pt x="15152" y="8769"/>
                  <a:pt x="15141" y="8521"/>
                  <a:pt x="15212" y="8411"/>
                </a:cubicBezTo>
                <a:cubicBezTo>
                  <a:pt x="15343" y="8210"/>
                  <a:pt x="15556" y="8161"/>
                  <a:pt x="15728" y="8121"/>
                </a:cubicBezTo>
                <a:cubicBezTo>
                  <a:pt x="15812" y="8100"/>
                  <a:pt x="15894" y="8082"/>
                  <a:pt x="15959" y="8049"/>
                </a:cubicBezTo>
                <a:cubicBezTo>
                  <a:pt x="16101" y="7977"/>
                  <a:pt x="16257" y="7813"/>
                  <a:pt x="16290" y="7698"/>
                </a:cubicBezTo>
                <a:cubicBezTo>
                  <a:pt x="16352" y="7484"/>
                  <a:pt x="16090" y="7306"/>
                  <a:pt x="15976" y="7241"/>
                </a:cubicBezTo>
                <a:cubicBezTo>
                  <a:pt x="15867" y="7177"/>
                  <a:pt x="15739" y="7133"/>
                  <a:pt x="15608" y="7086"/>
                </a:cubicBezTo>
                <a:cubicBezTo>
                  <a:pt x="15460" y="7035"/>
                  <a:pt x="15305" y="6981"/>
                  <a:pt x="15160" y="6895"/>
                </a:cubicBezTo>
                <a:cubicBezTo>
                  <a:pt x="15008" y="6806"/>
                  <a:pt x="14969" y="6729"/>
                  <a:pt x="14928" y="6649"/>
                </a:cubicBezTo>
                <a:cubicBezTo>
                  <a:pt x="14915" y="6621"/>
                  <a:pt x="14898" y="6589"/>
                  <a:pt x="14871" y="6551"/>
                </a:cubicBezTo>
                <a:cubicBezTo>
                  <a:pt x="14838" y="6502"/>
                  <a:pt x="14789" y="6456"/>
                  <a:pt x="14737" y="6406"/>
                </a:cubicBezTo>
                <a:cubicBezTo>
                  <a:pt x="14672" y="6343"/>
                  <a:pt x="14607" y="6280"/>
                  <a:pt x="14557" y="6201"/>
                </a:cubicBezTo>
                <a:cubicBezTo>
                  <a:pt x="14440" y="6014"/>
                  <a:pt x="14429" y="5825"/>
                  <a:pt x="14527" y="5652"/>
                </a:cubicBezTo>
                <a:cubicBezTo>
                  <a:pt x="14718" y="5313"/>
                  <a:pt x="15256" y="5128"/>
                  <a:pt x="15586" y="5061"/>
                </a:cubicBezTo>
                <a:cubicBezTo>
                  <a:pt x="15599" y="4998"/>
                  <a:pt x="15621" y="4946"/>
                  <a:pt x="15640" y="4897"/>
                </a:cubicBezTo>
                <a:cubicBezTo>
                  <a:pt x="15662" y="4841"/>
                  <a:pt x="15684" y="4787"/>
                  <a:pt x="15692" y="4724"/>
                </a:cubicBezTo>
                <a:cubicBezTo>
                  <a:pt x="15700" y="4675"/>
                  <a:pt x="15700" y="4635"/>
                  <a:pt x="15700" y="4598"/>
                </a:cubicBezTo>
                <a:cubicBezTo>
                  <a:pt x="15700" y="4502"/>
                  <a:pt x="15703" y="4404"/>
                  <a:pt x="15818" y="4273"/>
                </a:cubicBezTo>
                <a:cubicBezTo>
                  <a:pt x="15848" y="4238"/>
                  <a:pt x="15875" y="4213"/>
                  <a:pt x="15897" y="4189"/>
                </a:cubicBezTo>
                <a:cubicBezTo>
                  <a:pt x="15957" y="4128"/>
                  <a:pt x="15987" y="4098"/>
                  <a:pt x="16025" y="4005"/>
                </a:cubicBezTo>
                <a:lnTo>
                  <a:pt x="16041" y="3963"/>
                </a:lnTo>
                <a:cubicBezTo>
                  <a:pt x="16110" y="3801"/>
                  <a:pt x="16148" y="3706"/>
                  <a:pt x="16360" y="3596"/>
                </a:cubicBezTo>
                <a:cubicBezTo>
                  <a:pt x="16628" y="3456"/>
                  <a:pt x="16977" y="3472"/>
                  <a:pt x="17285" y="3484"/>
                </a:cubicBezTo>
                <a:cubicBezTo>
                  <a:pt x="17359" y="3486"/>
                  <a:pt x="17430" y="3491"/>
                  <a:pt x="17498" y="3491"/>
                </a:cubicBezTo>
                <a:lnTo>
                  <a:pt x="17555" y="3491"/>
                </a:lnTo>
                <a:cubicBezTo>
                  <a:pt x="17768" y="3495"/>
                  <a:pt x="17863" y="3488"/>
                  <a:pt x="17912" y="3390"/>
                </a:cubicBezTo>
                <a:cubicBezTo>
                  <a:pt x="17923" y="3367"/>
                  <a:pt x="17921" y="3346"/>
                  <a:pt x="17915" y="3301"/>
                </a:cubicBezTo>
                <a:cubicBezTo>
                  <a:pt x="17907" y="3259"/>
                  <a:pt x="17899" y="3206"/>
                  <a:pt x="17915" y="3142"/>
                </a:cubicBezTo>
                <a:cubicBezTo>
                  <a:pt x="17934" y="3072"/>
                  <a:pt x="17975" y="3033"/>
                  <a:pt x="18002" y="3007"/>
                </a:cubicBezTo>
                <a:cubicBezTo>
                  <a:pt x="18022" y="2988"/>
                  <a:pt x="18024" y="2986"/>
                  <a:pt x="18027" y="2974"/>
                </a:cubicBezTo>
                <a:cubicBezTo>
                  <a:pt x="18049" y="2897"/>
                  <a:pt x="18024" y="2843"/>
                  <a:pt x="17986" y="2771"/>
                </a:cubicBezTo>
                <a:cubicBezTo>
                  <a:pt x="17964" y="2727"/>
                  <a:pt x="17940" y="2678"/>
                  <a:pt x="17926" y="2621"/>
                </a:cubicBezTo>
                <a:cubicBezTo>
                  <a:pt x="17893" y="2472"/>
                  <a:pt x="17896" y="2259"/>
                  <a:pt x="17912" y="2114"/>
                </a:cubicBezTo>
                <a:cubicBezTo>
                  <a:pt x="17932" y="1960"/>
                  <a:pt x="18008" y="1871"/>
                  <a:pt x="18082" y="1785"/>
                </a:cubicBezTo>
                <a:cubicBezTo>
                  <a:pt x="18101" y="1764"/>
                  <a:pt x="18120" y="1741"/>
                  <a:pt x="18139" y="1715"/>
                </a:cubicBezTo>
                <a:cubicBezTo>
                  <a:pt x="18245" y="1579"/>
                  <a:pt x="18338" y="1479"/>
                  <a:pt x="18496" y="1364"/>
                </a:cubicBezTo>
                <a:cubicBezTo>
                  <a:pt x="18777" y="1164"/>
                  <a:pt x="18974" y="918"/>
                  <a:pt x="19094" y="626"/>
                </a:cubicBezTo>
                <a:cubicBezTo>
                  <a:pt x="18976" y="582"/>
                  <a:pt x="18875" y="411"/>
                  <a:pt x="18761" y="369"/>
                </a:cubicBezTo>
                <a:cubicBezTo>
                  <a:pt x="18633" y="322"/>
                  <a:pt x="18469" y="341"/>
                  <a:pt x="18335" y="301"/>
                </a:cubicBezTo>
                <a:cubicBezTo>
                  <a:pt x="18185" y="257"/>
                  <a:pt x="17907" y="222"/>
                  <a:pt x="17787" y="140"/>
                </a:cubicBezTo>
                <a:cubicBezTo>
                  <a:pt x="17738" y="107"/>
                  <a:pt x="17713" y="54"/>
                  <a:pt x="17689" y="0"/>
                </a:cubicBezTo>
                <a:cubicBezTo>
                  <a:pt x="17536" y="37"/>
                  <a:pt x="17370" y="68"/>
                  <a:pt x="17187" y="70"/>
                </a:cubicBezTo>
                <a:cubicBezTo>
                  <a:pt x="16841" y="65"/>
                  <a:pt x="16770" y="98"/>
                  <a:pt x="16614" y="329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rgbClr val="FFFFFE"/>
              </a:solidFill>
            </a:endParaRPr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4A860A49-874C-40B0-98CF-71FCB5C1BCBA}"/>
              </a:ext>
            </a:extLst>
          </p:cNvPr>
          <p:cNvSpPr/>
          <p:nvPr/>
        </p:nvSpPr>
        <p:spPr>
          <a:xfrm>
            <a:off x="1441050" y="1017730"/>
            <a:ext cx="2322843" cy="2282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6" extrusionOk="0">
                <a:moveTo>
                  <a:pt x="150" y="9466"/>
                </a:moveTo>
                <a:cubicBezTo>
                  <a:pt x="141" y="9586"/>
                  <a:pt x="134" y="9700"/>
                  <a:pt x="134" y="9804"/>
                </a:cubicBezTo>
                <a:cubicBezTo>
                  <a:pt x="134" y="9854"/>
                  <a:pt x="134" y="9904"/>
                  <a:pt x="131" y="9952"/>
                </a:cubicBezTo>
                <a:cubicBezTo>
                  <a:pt x="122" y="10280"/>
                  <a:pt x="134" y="10327"/>
                  <a:pt x="344" y="10352"/>
                </a:cubicBezTo>
                <a:cubicBezTo>
                  <a:pt x="435" y="10362"/>
                  <a:pt x="519" y="10368"/>
                  <a:pt x="597" y="10371"/>
                </a:cubicBezTo>
                <a:cubicBezTo>
                  <a:pt x="876" y="10384"/>
                  <a:pt x="1142" y="10396"/>
                  <a:pt x="1433" y="10683"/>
                </a:cubicBezTo>
                <a:cubicBezTo>
                  <a:pt x="1702" y="10948"/>
                  <a:pt x="1752" y="11471"/>
                  <a:pt x="1539" y="11799"/>
                </a:cubicBezTo>
                <a:cubicBezTo>
                  <a:pt x="1423" y="11979"/>
                  <a:pt x="1229" y="12064"/>
                  <a:pt x="1073" y="12133"/>
                </a:cubicBezTo>
                <a:lnTo>
                  <a:pt x="985" y="12174"/>
                </a:lnTo>
                <a:cubicBezTo>
                  <a:pt x="841" y="12244"/>
                  <a:pt x="757" y="12313"/>
                  <a:pt x="748" y="12376"/>
                </a:cubicBezTo>
                <a:cubicBezTo>
                  <a:pt x="729" y="12480"/>
                  <a:pt x="888" y="12657"/>
                  <a:pt x="1029" y="12811"/>
                </a:cubicBezTo>
                <a:cubicBezTo>
                  <a:pt x="1192" y="12991"/>
                  <a:pt x="1361" y="13180"/>
                  <a:pt x="1420" y="13394"/>
                </a:cubicBezTo>
                <a:cubicBezTo>
                  <a:pt x="1545" y="13851"/>
                  <a:pt x="1317" y="14192"/>
                  <a:pt x="1054" y="14491"/>
                </a:cubicBezTo>
                <a:lnTo>
                  <a:pt x="1029" y="14520"/>
                </a:lnTo>
                <a:cubicBezTo>
                  <a:pt x="860" y="14709"/>
                  <a:pt x="788" y="14800"/>
                  <a:pt x="832" y="14996"/>
                </a:cubicBezTo>
                <a:cubicBezTo>
                  <a:pt x="845" y="15052"/>
                  <a:pt x="863" y="15100"/>
                  <a:pt x="882" y="15144"/>
                </a:cubicBezTo>
                <a:cubicBezTo>
                  <a:pt x="910" y="15216"/>
                  <a:pt x="945" y="15301"/>
                  <a:pt x="957" y="15415"/>
                </a:cubicBezTo>
                <a:cubicBezTo>
                  <a:pt x="970" y="15522"/>
                  <a:pt x="963" y="15629"/>
                  <a:pt x="960" y="15733"/>
                </a:cubicBezTo>
                <a:cubicBezTo>
                  <a:pt x="957" y="15790"/>
                  <a:pt x="954" y="15847"/>
                  <a:pt x="957" y="15904"/>
                </a:cubicBezTo>
                <a:cubicBezTo>
                  <a:pt x="963" y="16263"/>
                  <a:pt x="851" y="16461"/>
                  <a:pt x="535" y="16660"/>
                </a:cubicBezTo>
                <a:cubicBezTo>
                  <a:pt x="282" y="16818"/>
                  <a:pt x="156" y="16922"/>
                  <a:pt x="75" y="17136"/>
                </a:cubicBezTo>
                <a:cubicBezTo>
                  <a:pt x="34" y="17243"/>
                  <a:pt x="53" y="17316"/>
                  <a:pt x="88" y="17436"/>
                </a:cubicBezTo>
                <a:cubicBezTo>
                  <a:pt x="113" y="17527"/>
                  <a:pt x="147" y="17644"/>
                  <a:pt x="144" y="17789"/>
                </a:cubicBezTo>
                <a:cubicBezTo>
                  <a:pt x="138" y="18113"/>
                  <a:pt x="275" y="18397"/>
                  <a:pt x="422" y="18700"/>
                </a:cubicBezTo>
                <a:cubicBezTo>
                  <a:pt x="538" y="18936"/>
                  <a:pt x="657" y="19179"/>
                  <a:pt x="710" y="19453"/>
                </a:cubicBezTo>
                <a:cubicBezTo>
                  <a:pt x="732" y="19554"/>
                  <a:pt x="726" y="19658"/>
                  <a:pt x="723" y="19756"/>
                </a:cubicBezTo>
                <a:cubicBezTo>
                  <a:pt x="710" y="20014"/>
                  <a:pt x="729" y="20068"/>
                  <a:pt x="838" y="20099"/>
                </a:cubicBezTo>
                <a:cubicBezTo>
                  <a:pt x="963" y="20137"/>
                  <a:pt x="1161" y="20118"/>
                  <a:pt x="1336" y="20102"/>
                </a:cubicBezTo>
                <a:cubicBezTo>
                  <a:pt x="1436" y="20093"/>
                  <a:pt x="1530" y="20087"/>
                  <a:pt x="1614" y="20087"/>
                </a:cubicBezTo>
                <a:cubicBezTo>
                  <a:pt x="1783" y="20087"/>
                  <a:pt x="1971" y="20074"/>
                  <a:pt x="2165" y="20062"/>
                </a:cubicBezTo>
                <a:cubicBezTo>
                  <a:pt x="2202" y="20058"/>
                  <a:pt x="2240" y="20058"/>
                  <a:pt x="2277" y="20055"/>
                </a:cubicBezTo>
                <a:cubicBezTo>
                  <a:pt x="2324" y="19551"/>
                  <a:pt x="2637" y="19472"/>
                  <a:pt x="2972" y="19393"/>
                </a:cubicBezTo>
                <a:lnTo>
                  <a:pt x="3031" y="19377"/>
                </a:lnTo>
                <a:cubicBezTo>
                  <a:pt x="3075" y="19368"/>
                  <a:pt x="3125" y="19352"/>
                  <a:pt x="3175" y="19336"/>
                </a:cubicBezTo>
                <a:cubicBezTo>
                  <a:pt x="3425" y="19264"/>
                  <a:pt x="3769" y="19160"/>
                  <a:pt x="4048" y="19384"/>
                </a:cubicBezTo>
                <a:cubicBezTo>
                  <a:pt x="4167" y="19478"/>
                  <a:pt x="4251" y="19639"/>
                  <a:pt x="4301" y="19860"/>
                </a:cubicBezTo>
                <a:cubicBezTo>
                  <a:pt x="4320" y="19942"/>
                  <a:pt x="4342" y="20017"/>
                  <a:pt x="4367" y="20096"/>
                </a:cubicBezTo>
                <a:cubicBezTo>
                  <a:pt x="4398" y="20203"/>
                  <a:pt x="4433" y="20311"/>
                  <a:pt x="4451" y="20421"/>
                </a:cubicBezTo>
                <a:cubicBezTo>
                  <a:pt x="4464" y="20487"/>
                  <a:pt x="4467" y="20547"/>
                  <a:pt x="4473" y="20604"/>
                </a:cubicBezTo>
                <a:cubicBezTo>
                  <a:pt x="4480" y="20667"/>
                  <a:pt x="4483" y="20727"/>
                  <a:pt x="4501" y="20790"/>
                </a:cubicBezTo>
                <a:cubicBezTo>
                  <a:pt x="4545" y="20954"/>
                  <a:pt x="4539" y="21020"/>
                  <a:pt x="4520" y="21124"/>
                </a:cubicBezTo>
                <a:cubicBezTo>
                  <a:pt x="4514" y="21159"/>
                  <a:pt x="4508" y="21200"/>
                  <a:pt x="4501" y="21259"/>
                </a:cubicBezTo>
                <a:cubicBezTo>
                  <a:pt x="4498" y="21313"/>
                  <a:pt x="4505" y="21345"/>
                  <a:pt x="4514" y="21354"/>
                </a:cubicBezTo>
                <a:cubicBezTo>
                  <a:pt x="4551" y="21395"/>
                  <a:pt x="4720" y="21386"/>
                  <a:pt x="4830" y="21382"/>
                </a:cubicBezTo>
                <a:cubicBezTo>
                  <a:pt x="4883" y="21379"/>
                  <a:pt x="4930" y="21376"/>
                  <a:pt x="4993" y="21379"/>
                </a:cubicBezTo>
                <a:cubicBezTo>
                  <a:pt x="4996" y="21379"/>
                  <a:pt x="4996" y="21379"/>
                  <a:pt x="4999" y="21379"/>
                </a:cubicBezTo>
                <a:cubicBezTo>
                  <a:pt x="5149" y="21379"/>
                  <a:pt x="5283" y="21351"/>
                  <a:pt x="5430" y="21322"/>
                </a:cubicBezTo>
                <a:cubicBezTo>
                  <a:pt x="5587" y="21291"/>
                  <a:pt x="5746" y="21259"/>
                  <a:pt x="5925" y="21263"/>
                </a:cubicBezTo>
                <a:lnTo>
                  <a:pt x="6050" y="21266"/>
                </a:lnTo>
                <a:cubicBezTo>
                  <a:pt x="6378" y="21275"/>
                  <a:pt x="6444" y="21275"/>
                  <a:pt x="6569" y="21001"/>
                </a:cubicBezTo>
                <a:cubicBezTo>
                  <a:pt x="6694" y="20727"/>
                  <a:pt x="6785" y="20449"/>
                  <a:pt x="6823" y="20222"/>
                </a:cubicBezTo>
                <a:cubicBezTo>
                  <a:pt x="6829" y="20184"/>
                  <a:pt x="6823" y="20137"/>
                  <a:pt x="6816" y="20084"/>
                </a:cubicBezTo>
                <a:cubicBezTo>
                  <a:pt x="6804" y="19983"/>
                  <a:pt x="6788" y="19857"/>
                  <a:pt x="6854" y="19731"/>
                </a:cubicBezTo>
                <a:cubicBezTo>
                  <a:pt x="6885" y="19668"/>
                  <a:pt x="6938" y="19636"/>
                  <a:pt x="6976" y="19611"/>
                </a:cubicBezTo>
                <a:cubicBezTo>
                  <a:pt x="6998" y="19595"/>
                  <a:pt x="7004" y="19570"/>
                  <a:pt x="7016" y="19548"/>
                </a:cubicBezTo>
                <a:cubicBezTo>
                  <a:pt x="7038" y="19497"/>
                  <a:pt x="7057" y="19444"/>
                  <a:pt x="7095" y="19400"/>
                </a:cubicBezTo>
                <a:lnTo>
                  <a:pt x="7129" y="19355"/>
                </a:lnTo>
                <a:cubicBezTo>
                  <a:pt x="7307" y="19135"/>
                  <a:pt x="7479" y="18927"/>
                  <a:pt x="7839" y="18914"/>
                </a:cubicBezTo>
                <a:cubicBezTo>
                  <a:pt x="7877" y="18914"/>
                  <a:pt x="7927" y="18917"/>
                  <a:pt x="7980" y="18924"/>
                </a:cubicBezTo>
                <a:cubicBezTo>
                  <a:pt x="8017" y="18927"/>
                  <a:pt x="8083" y="18936"/>
                  <a:pt x="8124" y="18933"/>
                </a:cubicBezTo>
                <a:cubicBezTo>
                  <a:pt x="8130" y="18892"/>
                  <a:pt x="8133" y="18823"/>
                  <a:pt x="8136" y="18772"/>
                </a:cubicBezTo>
                <a:cubicBezTo>
                  <a:pt x="8143" y="18640"/>
                  <a:pt x="8146" y="18504"/>
                  <a:pt x="8205" y="18403"/>
                </a:cubicBezTo>
                <a:cubicBezTo>
                  <a:pt x="8346" y="18158"/>
                  <a:pt x="8565" y="18110"/>
                  <a:pt x="8737" y="18072"/>
                </a:cubicBezTo>
                <a:cubicBezTo>
                  <a:pt x="8815" y="18057"/>
                  <a:pt x="8893" y="18038"/>
                  <a:pt x="8962" y="18006"/>
                </a:cubicBezTo>
                <a:cubicBezTo>
                  <a:pt x="9081" y="17953"/>
                  <a:pt x="9175" y="17864"/>
                  <a:pt x="9275" y="17770"/>
                </a:cubicBezTo>
                <a:cubicBezTo>
                  <a:pt x="9363" y="17688"/>
                  <a:pt x="9453" y="17606"/>
                  <a:pt x="9566" y="17533"/>
                </a:cubicBezTo>
                <a:cubicBezTo>
                  <a:pt x="10013" y="17250"/>
                  <a:pt x="10395" y="17423"/>
                  <a:pt x="10730" y="17574"/>
                </a:cubicBezTo>
                <a:cubicBezTo>
                  <a:pt x="10902" y="17653"/>
                  <a:pt x="11064" y="17726"/>
                  <a:pt x="11239" y="17748"/>
                </a:cubicBezTo>
                <a:cubicBezTo>
                  <a:pt x="11524" y="17786"/>
                  <a:pt x="11580" y="17741"/>
                  <a:pt x="11774" y="17552"/>
                </a:cubicBezTo>
                <a:cubicBezTo>
                  <a:pt x="11806" y="17524"/>
                  <a:pt x="11831" y="17499"/>
                  <a:pt x="11853" y="17480"/>
                </a:cubicBezTo>
                <a:cubicBezTo>
                  <a:pt x="11925" y="17414"/>
                  <a:pt x="11925" y="17414"/>
                  <a:pt x="11937" y="17297"/>
                </a:cubicBezTo>
                <a:cubicBezTo>
                  <a:pt x="11950" y="17196"/>
                  <a:pt x="11943" y="17083"/>
                  <a:pt x="11940" y="16972"/>
                </a:cubicBezTo>
                <a:cubicBezTo>
                  <a:pt x="11937" y="16909"/>
                  <a:pt x="11934" y="16846"/>
                  <a:pt x="11934" y="16786"/>
                </a:cubicBezTo>
                <a:cubicBezTo>
                  <a:pt x="11934" y="16742"/>
                  <a:pt x="11928" y="16679"/>
                  <a:pt x="11925" y="16607"/>
                </a:cubicBezTo>
                <a:cubicBezTo>
                  <a:pt x="11896" y="16219"/>
                  <a:pt x="11887" y="15913"/>
                  <a:pt x="12059" y="15784"/>
                </a:cubicBezTo>
                <a:cubicBezTo>
                  <a:pt x="12203" y="15677"/>
                  <a:pt x="12506" y="15696"/>
                  <a:pt x="12919" y="15730"/>
                </a:cubicBezTo>
                <a:cubicBezTo>
                  <a:pt x="13023" y="15740"/>
                  <a:pt x="13101" y="15746"/>
                  <a:pt x="13154" y="15746"/>
                </a:cubicBezTo>
                <a:cubicBezTo>
                  <a:pt x="13492" y="15746"/>
                  <a:pt x="13576" y="15683"/>
                  <a:pt x="13883" y="15456"/>
                </a:cubicBezTo>
                <a:cubicBezTo>
                  <a:pt x="14017" y="15355"/>
                  <a:pt x="14086" y="15251"/>
                  <a:pt x="14164" y="15128"/>
                </a:cubicBezTo>
                <a:cubicBezTo>
                  <a:pt x="14236" y="15011"/>
                  <a:pt x="14318" y="14882"/>
                  <a:pt x="14465" y="14759"/>
                </a:cubicBezTo>
                <a:cubicBezTo>
                  <a:pt x="14552" y="14687"/>
                  <a:pt x="14562" y="14652"/>
                  <a:pt x="14562" y="14652"/>
                </a:cubicBezTo>
                <a:cubicBezTo>
                  <a:pt x="14549" y="14655"/>
                  <a:pt x="14477" y="14611"/>
                  <a:pt x="14427" y="14580"/>
                </a:cubicBezTo>
                <a:cubicBezTo>
                  <a:pt x="14352" y="14532"/>
                  <a:pt x="14271" y="14482"/>
                  <a:pt x="14192" y="14409"/>
                </a:cubicBezTo>
                <a:cubicBezTo>
                  <a:pt x="14152" y="14372"/>
                  <a:pt x="14117" y="14337"/>
                  <a:pt x="14083" y="14302"/>
                </a:cubicBezTo>
                <a:cubicBezTo>
                  <a:pt x="14014" y="14233"/>
                  <a:pt x="13961" y="14179"/>
                  <a:pt x="13880" y="14132"/>
                </a:cubicBezTo>
                <a:lnTo>
                  <a:pt x="13786" y="14078"/>
                </a:lnTo>
                <a:cubicBezTo>
                  <a:pt x="13658" y="14006"/>
                  <a:pt x="13536" y="13940"/>
                  <a:pt x="13417" y="13766"/>
                </a:cubicBezTo>
                <a:cubicBezTo>
                  <a:pt x="13285" y="13574"/>
                  <a:pt x="13213" y="13350"/>
                  <a:pt x="13141" y="13129"/>
                </a:cubicBezTo>
                <a:lnTo>
                  <a:pt x="13107" y="13019"/>
                </a:lnTo>
                <a:cubicBezTo>
                  <a:pt x="13085" y="12953"/>
                  <a:pt x="13076" y="12906"/>
                  <a:pt x="13073" y="12868"/>
                </a:cubicBezTo>
                <a:cubicBezTo>
                  <a:pt x="13066" y="12824"/>
                  <a:pt x="13066" y="12821"/>
                  <a:pt x="13010" y="12767"/>
                </a:cubicBezTo>
                <a:cubicBezTo>
                  <a:pt x="12973" y="12729"/>
                  <a:pt x="12919" y="12694"/>
                  <a:pt x="12869" y="12660"/>
                </a:cubicBezTo>
                <a:cubicBezTo>
                  <a:pt x="12719" y="12556"/>
                  <a:pt x="12516" y="12417"/>
                  <a:pt x="12506" y="12155"/>
                </a:cubicBezTo>
                <a:cubicBezTo>
                  <a:pt x="12497" y="11799"/>
                  <a:pt x="12797" y="11635"/>
                  <a:pt x="12998" y="11525"/>
                </a:cubicBezTo>
                <a:lnTo>
                  <a:pt x="13066" y="11487"/>
                </a:lnTo>
                <a:cubicBezTo>
                  <a:pt x="13091" y="11471"/>
                  <a:pt x="13129" y="11452"/>
                  <a:pt x="13170" y="11434"/>
                </a:cubicBezTo>
                <a:cubicBezTo>
                  <a:pt x="13238" y="11399"/>
                  <a:pt x="13395" y="11317"/>
                  <a:pt x="13426" y="11279"/>
                </a:cubicBezTo>
                <a:cubicBezTo>
                  <a:pt x="13473" y="11219"/>
                  <a:pt x="13467" y="11102"/>
                  <a:pt x="13461" y="10989"/>
                </a:cubicBezTo>
                <a:cubicBezTo>
                  <a:pt x="13457" y="10945"/>
                  <a:pt x="13454" y="10901"/>
                  <a:pt x="13454" y="10860"/>
                </a:cubicBezTo>
                <a:cubicBezTo>
                  <a:pt x="13454" y="10567"/>
                  <a:pt x="13536" y="10343"/>
                  <a:pt x="13689" y="10217"/>
                </a:cubicBezTo>
                <a:cubicBezTo>
                  <a:pt x="13823" y="10103"/>
                  <a:pt x="14002" y="10068"/>
                  <a:pt x="14224" y="10113"/>
                </a:cubicBezTo>
                <a:cubicBezTo>
                  <a:pt x="14315" y="10132"/>
                  <a:pt x="14386" y="10150"/>
                  <a:pt x="14449" y="10169"/>
                </a:cubicBezTo>
                <a:cubicBezTo>
                  <a:pt x="14624" y="10220"/>
                  <a:pt x="14646" y="10226"/>
                  <a:pt x="14812" y="10072"/>
                </a:cubicBezTo>
                <a:cubicBezTo>
                  <a:pt x="14843" y="10040"/>
                  <a:pt x="14878" y="10018"/>
                  <a:pt x="14912" y="9996"/>
                </a:cubicBezTo>
                <a:cubicBezTo>
                  <a:pt x="14946" y="9974"/>
                  <a:pt x="14965" y="9961"/>
                  <a:pt x="14978" y="9946"/>
                </a:cubicBezTo>
                <a:cubicBezTo>
                  <a:pt x="14971" y="9952"/>
                  <a:pt x="14971" y="9939"/>
                  <a:pt x="14971" y="9924"/>
                </a:cubicBezTo>
                <a:cubicBezTo>
                  <a:pt x="14975" y="9873"/>
                  <a:pt x="14978" y="9801"/>
                  <a:pt x="15021" y="9738"/>
                </a:cubicBezTo>
                <a:cubicBezTo>
                  <a:pt x="15062" y="9674"/>
                  <a:pt x="15115" y="9630"/>
                  <a:pt x="15162" y="9593"/>
                </a:cubicBezTo>
                <a:cubicBezTo>
                  <a:pt x="15203" y="9558"/>
                  <a:pt x="15237" y="9529"/>
                  <a:pt x="15256" y="9495"/>
                </a:cubicBezTo>
                <a:cubicBezTo>
                  <a:pt x="15300" y="9419"/>
                  <a:pt x="15400" y="9208"/>
                  <a:pt x="15412" y="9151"/>
                </a:cubicBezTo>
                <a:cubicBezTo>
                  <a:pt x="15422" y="9110"/>
                  <a:pt x="15425" y="9063"/>
                  <a:pt x="15425" y="9009"/>
                </a:cubicBezTo>
                <a:cubicBezTo>
                  <a:pt x="15428" y="8902"/>
                  <a:pt x="15431" y="8770"/>
                  <a:pt x="15516" y="8650"/>
                </a:cubicBezTo>
                <a:cubicBezTo>
                  <a:pt x="15697" y="8401"/>
                  <a:pt x="16107" y="8436"/>
                  <a:pt x="16435" y="8461"/>
                </a:cubicBezTo>
                <a:cubicBezTo>
                  <a:pt x="16514" y="8467"/>
                  <a:pt x="16582" y="8473"/>
                  <a:pt x="16636" y="8473"/>
                </a:cubicBezTo>
                <a:cubicBezTo>
                  <a:pt x="16754" y="8473"/>
                  <a:pt x="16873" y="8477"/>
                  <a:pt x="16995" y="8483"/>
                </a:cubicBezTo>
                <a:cubicBezTo>
                  <a:pt x="17221" y="8492"/>
                  <a:pt x="17455" y="8502"/>
                  <a:pt x="17668" y="8477"/>
                </a:cubicBezTo>
                <a:cubicBezTo>
                  <a:pt x="17821" y="8461"/>
                  <a:pt x="17949" y="8360"/>
                  <a:pt x="18096" y="8243"/>
                </a:cubicBezTo>
                <a:cubicBezTo>
                  <a:pt x="18197" y="8165"/>
                  <a:pt x="18300" y="8083"/>
                  <a:pt x="18419" y="8023"/>
                </a:cubicBezTo>
                <a:cubicBezTo>
                  <a:pt x="18553" y="7956"/>
                  <a:pt x="18685" y="7934"/>
                  <a:pt x="18800" y="7919"/>
                </a:cubicBezTo>
                <a:cubicBezTo>
                  <a:pt x="18860" y="7909"/>
                  <a:pt x="18919" y="7900"/>
                  <a:pt x="18982" y="7884"/>
                </a:cubicBezTo>
                <a:cubicBezTo>
                  <a:pt x="19069" y="7859"/>
                  <a:pt x="19132" y="7811"/>
                  <a:pt x="19210" y="7748"/>
                </a:cubicBezTo>
                <a:cubicBezTo>
                  <a:pt x="19251" y="7717"/>
                  <a:pt x="19291" y="7682"/>
                  <a:pt x="19338" y="7651"/>
                </a:cubicBezTo>
                <a:cubicBezTo>
                  <a:pt x="19379" y="7622"/>
                  <a:pt x="19423" y="7600"/>
                  <a:pt x="19460" y="7578"/>
                </a:cubicBezTo>
                <a:cubicBezTo>
                  <a:pt x="19551" y="7528"/>
                  <a:pt x="19595" y="7503"/>
                  <a:pt x="19626" y="7439"/>
                </a:cubicBezTo>
                <a:cubicBezTo>
                  <a:pt x="19651" y="7389"/>
                  <a:pt x="19661" y="7332"/>
                  <a:pt x="19673" y="7269"/>
                </a:cubicBezTo>
                <a:cubicBezTo>
                  <a:pt x="19692" y="7168"/>
                  <a:pt x="19714" y="7055"/>
                  <a:pt x="19792" y="6929"/>
                </a:cubicBezTo>
                <a:cubicBezTo>
                  <a:pt x="19864" y="6815"/>
                  <a:pt x="19948" y="6702"/>
                  <a:pt x="20033" y="6588"/>
                </a:cubicBezTo>
                <a:cubicBezTo>
                  <a:pt x="20133" y="6453"/>
                  <a:pt x="20236" y="6314"/>
                  <a:pt x="20317" y="6175"/>
                </a:cubicBezTo>
                <a:cubicBezTo>
                  <a:pt x="20555" y="5769"/>
                  <a:pt x="20734" y="5665"/>
                  <a:pt x="21231" y="5658"/>
                </a:cubicBezTo>
                <a:cubicBezTo>
                  <a:pt x="21359" y="5655"/>
                  <a:pt x="21481" y="5636"/>
                  <a:pt x="21600" y="5608"/>
                </a:cubicBezTo>
                <a:cubicBezTo>
                  <a:pt x="21566" y="5567"/>
                  <a:pt x="21534" y="5526"/>
                  <a:pt x="21525" y="5476"/>
                </a:cubicBezTo>
                <a:cubicBezTo>
                  <a:pt x="21500" y="5334"/>
                  <a:pt x="21437" y="5040"/>
                  <a:pt x="21340" y="4940"/>
                </a:cubicBezTo>
                <a:cubicBezTo>
                  <a:pt x="21121" y="4713"/>
                  <a:pt x="20862" y="4820"/>
                  <a:pt x="20605" y="4820"/>
                </a:cubicBezTo>
                <a:cubicBezTo>
                  <a:pt x="20546" y="4820"/>
                  <a:pt x="20690" y="4511"/>
                  <a:pt x="20705" y="4483"/>
                </a:cubicBezTo>
                <a:cubicBezTo>
                  <a:pt x="20499" y="4454"/>
                  <a:pt x="20624" y="4240"/>
                  <a:pt x="20705" y="4142"/>
                </a:cubicBezTo>
                <a:cubicBezTo>
                  <a:pt x="20824" y="3997"/>
                  <a:pt x="20865" y="3925"/>
                  <a:pt x="20765" y="3726"/>
                </a:cubicBezTo>
                <a:cubicBezTo>
                  <a:pt x="20718" y="3635"/>
                  <a:pt x="20633" y="3587"/>
                  <a:pt x="20590" y="3493"/>
                </a:cubicBezTo>
                <a:cubicBezTo>
                  <a:pt x="20555" y="3414"/>
                  <a:pt x="20449" y="3285"/>
                  <a:pt x="20430" y="3215"/>
                </a:cubicBezTo>
                <a:cubicBezTo>
                  <a:pt x="20389" y="3086"/>
                  <a:pt x="19989" y="2998"/>
                  <a:pt x="19992" y="3212"/>
                </a:cubicBezTo>
                <a:cubicBezTo>
                  <a:pt x="19995" y="3420"/>
                  <a:pt x="19792" y="3442"/>
                  <a:pt x="19648" y="3278"/>
                </a:cubicBezTo>
                <a:cubicBezTo>
                  <a:pt x="19542" y="3155"/>
                  <a:pt x="19679" y="2831"/>
                  <a:pt x="19482" y="2793"/>
                </a:cubicBezTo>
                <a:cubicBezTo>
                  <a:pt x="19304" y="2758"/>
                  <a:pt x="19126" y="2944"/>
                  <a:pt x="19057" y="2724"/>
                </a:cubicBezTo>
                <a:cubicBezTo>
                  <a:pt x="19013" y="2582"/>
                  <a:pt x="19279" y="2424"/>
                  <a:pt x="19363" y="2326"/>
                </a:cubicBezTo>
                <a:cubicBezTo>
                  <a:pt x="19223" y="2235"/>
                  <a:pt x="18954" y="2052"/>
                  <a:pt x="18954" y="1860"/>
                </a:cubicBezTo>
                <a:cubicBezTo>
                  <a:pt x="18954" y="1730"/>
                  <a:pt x="19069" y="1784"/>
                  <a:pt x="18897" y="1636"/>
                </a:cubicBezTo>
                <a:cubicBezTo>
                  <a:pt x="18706" y="1472"/>
                  <a:pt x="18985" y="1333"/>
                  <a:pt x="19066" y="1220"/>
                </a:cubicBezTo>
                <a:cubicBezTo>
                  <a:pt x="19163" y="1084"/>
                  <a:pt x="19157" y="1015"/>
                  <a:pt x="19332" y="1078"/>
                </a:cubicBezTo>
                <a:cubicBezTo>
                  <a:pt x="19507" y="1138"/>
                  <a:pt x="19673" y="1110"/>
                  <a:pt x="19808" y="974"/>
                </a:cubicBezTo>
                <a:cubicBezTo>
                  <a:pt x="19908" y="873"/>
                  <a:pt x="19736" y="634"/>
                  <a:pt x="19905" y="520"/>
                </a:cubicBezTo>
                <a:cubicBezTo>
                  <a:pt x="19964" y="479"/>
                  <a:pt x="20161" y="224"/>
                  <a:pt x="20083" y="151"/>
                </a:cubicBezTo>
                <a:cubicBezTo>
                  <a:pt x="19698" y="-205"/>
                  <a:pt x="19301" y="180"/>
                  <a:pt x="18894" y="176"/>
                </a:cubicBezTo>
                <a:cubicBezTo>
                  <a:pt x="18782" y="176"/>
                  <a:pt x="18450" y="110"/>
                  <a:pt x="18428" y="290"/>
                </a:cubicBezTo>
                <a:cubicBezTo>
                  <a:pt x="18406" y="457"/>
                  <a:pt x="18331" y="517"/>
                  <a:pt x="18150" y="429"/>
                </a:cubicBezTo>
                <a:cubicBezTo>
                  <a:pt x="17852" y="287"/>
                  <a:pt x="17674" y="914"/>
                  <a:pt x="17346" y="634"/>
                </a:cubicBezTo>
                <a:cubicBezTo>
                  <a:pt x="17183" y="495"/>
                  <a:pt x="17117" y="842"/>
                  <a:pt x="17027" y="911"/>
                </a:cubicBezTo>
                <a:cubicBezTo>
                  <a:pt x="16936" y="980"/>
                  <a:pt x="16714" y="898"/>
                  <a:pt x="16617" y="873"/>
                </a:cubicBezTo>
                <a:cubicBezTo>
                  <a:pt x="16611" y="993"/>
                  <a:pt x="16579" y="1185"/>
                  <a:pt x="16423" y="1176"/>
                </a:cubicBezTo>
                <a:cubicBezTo>
                  <a:pt x="16166" y="1160"/>
                  <a:pt x="16132" y="1299"/>
                  <a:pt x="15938" y="1425"/>
                </a:cubicBezTo>
                <a:cubicBezTo>
                  <a:pt x="15825" y="1497"/>
                  <a:pt x="15594" y="1532"/>
                  <a:pt x="15463" y="1519"/>
                </a:cubicBezTo>
                <a:cubicBezTo>
                  <a:pt x="15403" y="1513"/>
                  <a:pt x="15306" y="1491"/>
                  <a:pt x="15247" y="1513"/>
                </a:cubicBezTo>
                <a:cubicBezTo>
                  <a:pt x="15103" y="1567"/>
                  <a:pt x="15140" y="1778"/>
                  <a:pt x="15040" y="1806"/>
                </a:cubicBezTo>
                <a:cubicBezTo>
                  <a:pt x="14899" y="1847"/>
                  <a:pt x="14777" y="1819"/>
                  <a:pt x="14640" y="1753"/>
                </a:cubicBezTo>
                <a:cubicBezTo>
                  <a:pt x="14537" y="1705"/>
                  <a:pt x="14593" y="1563"/>
                  <a:pt x="14499" y="1532"/>
                </a:cubicBezTo>
                <a:cubicBezTo>
                  <a:pt x="14199" y="1428"/>
                  <a:pt x="13817" y="1592"/>
                  <a:pt x="13701" y="1261"/>
                </a:cubicBezTo>
                <a:cubicBezTo>
                  <a:pt x="13592" y="949"/>
                  <a:pt x="12882" y="1573"/>
                  <a:pt x="12760" y="1573"/>
                </a:cubicBezTo>
                <a:cubicBezTo>
                  <a:pt x="12725" y="1573"/>
                  <a:pt x="12672" y="1652"/>
                  <a:pt x="12650" y="1639"/>
                </a:cubicBezTo>
                <a:cubicBezTo>
                  <a:pt x="12553" y="1586"/>
                  <a:pt x="12484" y="1456"/>
                  <a:pt x="12391" y="1387"/>
                </a:cubicBezTo>
                <a:cubicBezTo>
                  <a:pt x="12337" y="1346"/>
                  <a:pt x="11965" y="1116"/>
                  <a:pt x="11934" y="1245"/>
                </a:cubicBezTo>
                <a:cubicBezTo>
                  <a:pt x="11900" y="1387"/>
                  <a:pt x="11912" y="1441"/>
                  <a:pt x="11781" y="1500"/>
                </a:cubicBezTo>
                <a:cubicBezTo>
                  <a:pt x="11555" y="1611"/>
                  <a:pt x="11749" y="1567"/>
                  <a:pt x="11687" y="1680"/>
                </a:cubicBezTo>
                <a:cubicBezTo>
                  <a:pt x="11605" y="1825"/>
                  <a:pt x="10780" y="1879"/>
                  <a:pt x="10701" y="1718"/>
                </a:cubicBezTo>
                <a:cubicBezTo>
                  <a:pt x="10614" y="1535"/>
                  <a:pt x="10389" y="1686"/>
                  <a:pt x="10245" y="1630"/>
                </a:cubicBezTo>
                <a:cubicBezTo>
                  <a:pt x="10035" y="1548"/>
                  <a:pt x="9969" y="1727"/>
                  <a:pt x="9782" y="1756"/>
                </a:cubicBezTo>
                <a:cubicBezTo>
                  <a:pt x="9616" y="1781"/>
                  <a:pt x="9525" y="1611"/>
                  <a:pt x="9359" y="1797"/>
                </a:cubicBezTo>
                <a:cubicBezTo>
                  <a:pt x="9228" y="1942"/>
                  <a:pt x="9112" y="1920"/>
                  <a:pt x="8912" y="1920"/>
                </a:cubicBezTo>
                <a:cubicBezTo>
                  <a:pt x="8681" y="1920"/>
                  <a:pt x="8537" y="1989"/>
                  <a:pt x="8546" y="2225"/>
                </a:cubicBezTo>
                <a:cubicBezTo>
                  <a:pt x="8549" y="2364"/>
                  <a:pt x="8493" y="2383"/>
                  <a:pt x="8368" y="2456"/>
                </a:cubicBezTo>
                <a:cubicBezTo>
                  <a:pt x="8149" y="2585"/>
                  <a:pt x="8027" y="2345"/>
                  <a:pt x="8002" y="2711"/>
                </a:cubicBezTo>
                <a:cubicBezTo>
                  <a:pt x="7996" y="2821"/>
                  <a:pt x="7805" y="2853"/>
                  <a:pt x="7852" y="2969"/>
                </a:cubicBezTo>
                <a:cubicBezTo>
                  <a:pt x="7874" y="3026"/>
                  <a:pt x="7933" y="3133"/>
                  <a:pt x="7902" y="3196"/>
                </a:cubicBezTo>
                <a:cubicBezTo>
                  <a:pt x="7852" y="3300"/>
                  <a:pt x="7748" y="3341"/>
                  <a:pt x="7708" y="3445"/>
                </a:cubicBezTo>
                <a:cubicBezTo>
                  <a:pt x="7658" y="3572"/>
                  <a:pt x="7608" y="3666"/>
                  <a:pt x="7614" y="3802"/>
                </a:cubicBezTo>
                <a:cubicBezTo>
                  <a:pt x="7617" y="3925"/>
                  <a:pt x="7770" y="4246"/>
                  <a:pt x="7677" y="4309"/>
                </a:cubicBezTo>
                <a:cubicBezTo>
                  <a:pt x="7533" y="4404"/>
                  <a:pt x="7401" y="4454"/>
                  <a:pt x="7267" y="4593"/>
                </a:cubicBezTo>
                <a:cubicBezTo>
                  <a:pt x="7151" y="4713"/>
                  <a:pt x="7307" y="4883"/>
                  <a:pt x="7204" y="4993"/>
                </a:cubicBezTo>
                <a:cubicBezTo>
                  <a:pt x="7160" y="5041"/>
                  <a:pt x="6807" y="4949"/>
                  <a:pt x="6729" y="4959"/>
                </a:cubicBezTo>
                <a:cubicBezTo>
                  <a:pt x="6563" y="4974"/>
                  <a:pt x="6394" y="4946"/>
                  <a:pt x="6228" y="4943"/>
                </a:cubicBezTo>
                <a:cubicBezTo>
                  <a:pt x="6087" y="4940"/>
                  <a:pt x="5437" y="5145"/>
                  <a:pt x="5399" y="5069"/>
                </a:cubicBezTo>
                <a:cubicBezTo>
                  <a:pt x="5349" y="4971"/>
                  <a:pt x="5305" y="4719"/>
                  <a:pt x="5130" y="4826"/>
                </a:cubicBezTo>
                <a:cubicBezTo>
                  <a:pt x="5080" y="4858"/>
                  <a:pt x="4795" y="5189"/>
                  <a:pt x="4758" y="5009"/>
                </a:cubicBezTo>
                <a:cubicBezTo>
                  <a:pt x="4733" y="4880"/>
                  <a:pt x="4708" y="4602"/>
                  <a:pt x="4526" y="4662"/>
                </a:cubicBezTo>
                <a:cubicBezTo>
                  <a:pt x="4458" y="4684"/>
                  <a:pt x="4095" y="4817"/>
                  <a:pt x="4029" y="4766"/>
                </a:cubicBezTo>
                <a:cubicBezTo>
                  <a:pt x="3794" y="4587"/>
                  <a:pt x="4417" y="4382"/>
                  <a:pt x="4398" y="4199"/>
                </a:cubicBezTo>
                <a:cubicBezTo>
                  <a:pt x="4367" y="3839"/>
                  <a:pt x="3829" y="3975"/>
                  <a:pt x="3757" y="3761"/>
                </a:cubicBezTo>
                <a:cubicBezTo>
                  <a:pt x="3657" y="3464"/>
                  <a:pt x="3382" y="3345"/>
                  <a:pt x="3094" y="3464"/>
                </a:cubicBezTo>
                <a:cubicBezTo>
                  <a:pt x="2994" y="3505"/>
                  <a:pt x="2853" y="3468"/>
                  <a:pt x="2772" y="3508"/>
                </a:cubicBezTo>
                <a:cubicBezTo>
                  <a:pt x="2621" y="3590"/>
                  <a:pt x="2515" y="3754"/>
                  <a:pt x="2362" y="3846"/>
                </a:cubicBezTo>
                <a:cubicBezTo>
                  <a:pt x="2271" y="3899"/>
                  <a:pt x="2177" y="3988"/>
                  <a:pt x="2068" y="4003"/>
                </a:cubicBezTo>
                <a:cubicBezTo>
                  <a:pt x="1924" y="4029"/>
                  <a:pt x="2086" y="3764"/>
                  <a:pt x="2127" y="3729"/>
                </a:cubicBezTo>
                <a:cubicBezTo>
                  <a:pt x="1802" y="3852"/>
                  <a:pt x="1595" y="3698"/>
                  <a:pt x="1311" y="3556"/>
                </a:cubicBezTo>
                <a:cubicBezTo>
                  <a:pt x="1223" y="3754"/>
                  <a:pt x="1142" y="3934"/>
                  <a:pt x="1132" y="4152"/>
                </a:cubicBezTo>
                <a:cubicBezTo>
                  <a:pt x="1126" y="4278"/>
                  <a:pt x="1095" y="4350"/>
                  <a:pt x="1054" y="4454"/>
                </a:cubicBezTo>
                <a:cubicBezTo>
                  <a:pt x="1014" y="4561"/>
                  <a:pt x="763" y="4583"/>
                  <a:pt x="754" y="4687"/>
                </a:cubicBezTo>
                <a:cubicBezTo>
                  <a:pt x="748" y="4754"/>
                  <a:pt x="1048" y="4823"/>
                  <a:pt x="1082" y="4908"/>
                </a:cubicBezTo>
                <a:cubicBezTo>
                  <a:pt x="1135" y="5041"/>
                  <a:pt x="829" y="5182"/>
                  <a:pt x="751" y="5252"/>
                </a:cubicBezTo>
                <a:cubicBezTo>
                  <a:pt x="607" y="5387"/>
                  <a:pt x="244" y="5731"/>
                  <a:pt x="582" y="5870"/>
                </a:cubicBezTo>
                <a:cubicBezTo>
                  <a:pt x="823" y="5967"/>
                  <a:pt x="535" y="6122"/>
                  <a:pt x="429" y="6229"/>
                </a:cubicBezTo>
                <a:cubicBezTo>
                  <a:pt x="325" y="6330"/>
                  <a:pt x="338" y="6487"/>
                  <a:pt x="391" y="6614"/>
                </a:cubicBezTo>
                <a:cubicBezTo>
                  <a:pt x="429" y="6705"/>
                  <a:pt x="457" y="6809"/>
                  <a:pt x="507" y="6894"/>
                </a:cubicBezTo>
                <a:cubicBezTo>
                  <a:pt x="651" y="7140"/>
                  <a:pt x="823" y="6960"/>
                  <a:pt x="1039" y="7042"/>
                </a:cubicBezTo>
                <a:cubicBezTo>
                  <a:pt x="1624" y="7269"/>
                  <a:pt x="1514" y="8190"/>
                  <a:pt x="1142" y="8559"/>
                </a:cubicBezTo>
                <a:cubicBezTo>
                  <a:pt x="1035" y="8663"/>
                  <a:pt x="926" y="8543"/>
                  <a:pt x="835" y="8436"/>
                </a:cubicBezTo>
                <a:cubicBezTo>
                  <a:pt x="676" y="8243"/>
                  <a:pt x="594" y="8530"/>
                  <a:pt x="432" y="8577"/>
                </a:cubicBezTo>
                <a:cubicBezTo>
                  <a:pt x="322" y="8609"/>
                  <a:pt x="241" y="8332"/>
                  <a:pt x="144" y="8328"/>
                </a:cubicBezTo>
                <a:cubicBezTo>
                  <a:pt x="100" y="8325"/>
                  <a:pt x="47" y="8366"/>
                  <a:pt x="0" y="8407"/>
                </a:cubicBezTo>
                <a:cubicBezTo>
                  <a:pt x="66" y="8489"/>
                  <a:pt x="128" y="8581"/>
                  <a:pt x="156" y="8710"/>
                </a:cubicBezTo>
                <a:cubicBezTo>
                  <a:pt x="185" y="8949"/>
                  <a:pt x="169" y="9211"/>
                  <a:pt x="150" y="9466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rgbClr val="FFFFFE"/>
              </a:solidFill>
            </a:endParaRPr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FB109206-9CED-45E2-820D-7CA2BBB1DA36}"/>
              </a:ext>
            </a:extLst>
          </p:cNvPr>
          <p:cNvSpPr/>
          <p:nvPr/>
        </p:nvSpPr>
        <p:spPr>
          <a:xfrm>
            <a:off x="-707357" y="1768350"/>
            <a:ext cx="3142317" cy="3048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470" extrusionOk="0">
                <a:moveTo>
                  <a:pt x="1631" y="7621"/>
                </a:moveTo>
                <a:cubicBezTo>
                  <a:pt x="1615" y="7673"/>
                  <a:pt x="1599" y="7723"/>
                  <a:pt x="1578" y="7768"/>
                </a:cubicBezTo>
                <a:cubicBezTo>
                  <a:pt x="1490" y="7984"/>
                  <a:pt x="1354" y="8090"/>
                  <a:pt x="1220" y="8195"/>
                </a:cubicBezTo>
                <a:cubicBezTo>
                  <a:pt x="1171" y="8232"/>
                  <a:pt x="1123" y="8270"/>
                  <a:pt x="1072" y="8318"/>
                </a:cubicBezTo>
                <a:lnTo>
                  <a:pt x="996" y="8386"/>
                </a:lnTo>
                <a:cubicBezTo>
                  <a:pt x="903" y="8467"/>
                  <a:pt x="776" y="8581"/>
                  <a:pt x="728" y="8661"/>
                </a:cubicBezTo>
                <a:cubicBezTo>
                  <a:pt x="670" y="8761"/>
                  <a:pt x="686" y="9028"/>
                  <a:pt x="695" y="9204"/>
                </a:cubicBezTo>
                <a:cubicBezTo>
                  <a:pt x="698" y="9254"/>
                  <a:pt x="700" y="9299"/>
                  <a:pt x="702" y="9341"/>
                </a:cubicBezTo>
                <a:cubicBezTo>
                  <a:pt x="758" y="9396"/>
                  <a:pt x="802" y="9455"/>
                  <a:pt x="846" y="9514"/>
                </a:cubicBezTo>
                <a:cubicBezTo>
                  <a:pt x="878" y="9559"/>
                  <a:pt x="910" y="9604"/>
                  <a:pt x="950" y="9644"/>
                </a:cubicBezTo>
                <a:cubicBezTo>
                  <a:pt x="977" y="9673"/>
                  <a:pt x="1007" y="9697"/>
                  <a:pt x="1035" y="9723"/>
                </a:cubicBezTo>
                <a:cubicBezTo>
                  <a:pt x="1091" y="9770"/>
                  <a:pt x="1151" y="9822"/>
                  <a:pt x="1199" y="9888"/>
                </a:cubicBezTo>
                <a:cubicBezTo>
                  <a:pt x="1322" y="10057"/>
                  <a:pt x="1347" y="10270"/>
                  <a:pt x="1368" y="10457"/>
                </a:cubicBezTo>
                <a:cubicBezTo>
                  <a:pt x="1375" y="10523"/>
                  <a:pt x="1384" y="10590"/>
                  <a:pt x="1396" y="10651"/>
                </a:cubicBezTo>
                <a:cubicBezTo>
                  <a:pt x="1416" y="10763"/>
                  <a:pt x="1477" y="10841"/>
                  <a:pt x="1544" y="10933"/>
                </a:cubicBezTo>
                <a:cubicBezTo>
                  <a:pt x="1611" y="11021"/>
                  <a:pt x="1687" y="11123"/>
                  <a:pt x="1722" y="11260"/>
                </a:cubicBezTo>
                <a:cubicBezTo>
                  <a:pt x="1761" y="11412"/>
                  <a:pt x="1772" y="11563"/>
                  <a:pt x="1782" y="11708"/>
                </a:cubicBezTo>
                <a:cubicBezTo>
                  <a:pt x="1791" y="11831"/>
                  <a:pt x="1798" y="11945"/>
                  <a:pt x="1823" y="12058"/>
                </a:cubicBezTo>
                <a:cubicBezTo>
                  <a:pt x="1828" y="12080"/>
                  <a:pt x="1839" y="12106"/>
                  <a:pt x="1853" y="12134"/>
                </a:cubicBezTo>
                <a:cubicBezTo>
                  <a:pt x="1874" y="12177"/>
                  <a:pt x="1897" y="12224"/>
                  <a:pt x="1906" y="12286"/>
                </a:cubicBezTo>
                <a:cubicBezTo>
                  <a:pt x="1913" y="12333"/>
                  <a:pt x="1906" y="12376"/>
                  <a:pt x="1899" y="12411"/>
                </a:cubicBezTo>
                <a:cubicBezTo>
                  <a:pt x="1897" y="12428"/>
                  <a:pt x="1892" y="12452"/>
                  <a:pt x="1895" y="12459"/>
                </a:cubicBezTo>
                <a:cubicBezTo>
                  <a:pt x="1909" y="12534"/>
                  <a:pt x="2006" y="12672"/>
                  <a:pt x="2147" y="12819"/>
                </a:cubicBezTo>
                <a:cubicBezTo>
                  <a:pt x="2188" y="12861"/>
                  <a:pt x="2244" y="12897"/>
                  <a:pt x="2302" y="12935"/>
                </a:cubicBezTo>
                <a:cubicBezTo>
                  <a:pt x="2456" y="13037"/>
                  <a:pt x="2669" y="13174"/>
                  <a:pt x="2593" y="13482"/>
                </a:cubicBezTo>
                <a:cubicBezTo>
                  <a:pt x="2528" y="13743"/>
                  <a:pt x="2320" y="13797"/>
                  <a:pt x="2170" y="13835"/>
                </a:cubicBezTo>
                <a:cubicBezTo>
                  <a:pt x="2089" y="13856"/>
                  <a:pt x="2015" y="13875"/>
                  <a:pt x="1960" y="13918"/>
                </a:cubicBezTo>
                <a:cubicBezTo>
                  <a:pt x="1920" y="13949"/>
                  <a:pt x="1906" y="13984"/>
                  <a:pt x="1883" y="14053"/>
                </a:cubicBezTo>
                <a:cubicBezTo>
                  <a:pt x="1869" y="14091"/>
                  <a:pt x="1858" y="14129"/>
                  <a:pt x="1837" y="14167"/>
                </a:cubicBezTo>
                <a:cubicBezTo>
                  <a:pt x="1814" y="14212"/>
                  <a:pt x="1791" y="14247"/>
                  <a:pt x="1770" y="14280"/>
                </a:cubicBezTo>
                <a:cubicBezTo>
                  <a:pt x="1724" y="14349"/>
                  <a:pt x="1712" y="14366"/>
                  <a:pt x="1733" y="14449"/>
                </a:cubicBezTo>
                <a:lnTo>
                  <a:pt x="1835" y="14861"/>
                </a:lnTo>
                <a:lnTo>
                  <a:pt x="1539" y="14562"/>
                </a:lnTo>
                <a:cubicBezTo>
                  <a:pt x="1470" y="14494"/>
                  <a:pt x="1370" y="14486"/>
                  <a:pt x="1252" y="14477"/>
                </a:cubicBezTo>
                <a:cubicBezTo>
                  <a:pt x="1190" y="14472"/>
                  <a:pt x="1128" y="14467"/>
                  <a:pt x="1068" y="14456"/>
                </a:cubicBezTo>
                <a:cubicBezTo>
                  <a:pt x="991" y="14439"/>
                  <a:pt x="917" y="14399"/>
                  <a:pt x="846" y="14361"/>
                </a:cubicBezTo>
                <a:cubicBezTo>
                  <a:pt x="795" y="14332"/>
                  <a:pt x="742" y="14304"/>
                  <a:pt x="702" y="14295"/>
                </a:cubicBezTo>
                <a:cubicBezTo>
                  <a:pt x="561" y="14257"/>
                  <a:pt x="423" y="14276"/>
                  <a:pt x="254" y="14318"/>
                </a:cubicBezTo>
                <a:cubicBezTo>
                  <a:pt x="48" y="14370"/>
                  <a:pt x="14" y="14394"/>
                  <a:pt x="4" y="14607"/>
                </a:cubicBezTo>
                <a:cubicBezTo>
                  <a:pt x="-14" y="14984"/>
                  <a:pt x="16" y="15254"/>
                  <a:pt x="217" y="15519"/>
                </a:cubicBezTo>
                <a:cubicBezTo>
                  <a:pt x="256" y="15574"/>
                  <a:pt x="303" y="15619"/>
                  <a:pt x="344" y="15664"/>
                </a:cubicBezTo>
                <a:cubicBezTo>
                  <a:pt x="404" y="15725"/>
                  <a:pt x="467" y="15789"/>
                  <a:pt x="522" y="15872"/>
                </a:cubicBezTo>
                <a:cubicBezTo>
                  <a:pt x="684" y="16119"/>
                  <a:pt x="695" y="16306"/>
                  <a:pt x="695" y="16540"/>
                </a:cubicBezTo>
                <a:cubicBezTo>
                  <a:pt x="693" y="17000"/>
                  <a:pt x="786" y="17239"/>
                  <a:pt x="1070" y="17516"/>
                </a:cubicBezTo>
                <a:cubicBezTo>
                  <a:pt x="1329" y="17767"/>
                  <a:pt x="1514" y="17805"/>
                  <a:pt x="1830" y="17666"/>
                </a:cubicBezTo>
                <a:cubicBezTo>
                  <a:pt x="1872" y="17647"/>
                  <a:pt x="1941" y="17594"/>
                  <a:pt x="2010" y="17542"/>
                </a:cubicBezTo>
                <a:cubicBezTo>
                  <a:pt x="2223" y="17384"/>
                  <a:pt x="2486" y="17185"/>
                  <a:pt x="2694" y="17339"/>
                </a:cubicBezTo>
                <a:cubicBezTo>
                  <a:pt x="2764" y="17391"/>
                  <a:pt x="2817" y="17497"/>
                  <a:pt x="2877" y="17630"/>
                </a:cubicBezTo>
                <a:cubicBezTo>
                  <a:pt x="2893" y="17663"/>
                  <a:pt x="2905" y="17694"/>
                  <a:pt x="2916" y="17715"/>
                </a:cubicBezTo>
                <a:cubicBezTo>
                  <a:pt x="2969" y="17810"/>
                  <a:pt x="3002" y="17907"/>
                  <a:pt x="3032" y="18000"/>
                </a:cubicBezTo>
                <a:cubicBezTo>
                  <a:pt x="3050" y="18056"/>
                  <a:pt x="3071" y="18116"/>
                  <a:pt x="3094" y="18172"/>
                </a:cubicBezTo>
                <a:cubicBezTo>
                  <a:pt x="3140" y="18279"/>
                  <a:pt x="3200" y="18381"/>
                  <a:pt x="3267" y="18488"/>
                </a:cubicBezTo>
                <a:cubicBezTo>
                  <a:pt x="3360" y="18637"/>
                  <a:pt x="3455" y="18793"/>
                  <a:pt x="3508" y="18976"/>
                </a:cubicBezTo>
                <a:cubicBezTo>
                  <a:pt x="3579" y="19220"/>
                  <a:pt x="3741" y="19440"/>
                  <a:pt x="4002" y="19644"/>
                </a:cubicBezTo>
                <a:cubicBezTo>
                  <a:pt x="4074" y="19700"/>
                  <a:pt x="4180" y="19776"/>
                  <a:pt x="4243" y="19809"/>
                </a:cubicBezTo>
                <a:cubicBezTo>
                  <a:pt x="4254" y="19817"/>
                  <a:pt x="4296" y="19824"/>
                  <a:pt x="4321" y="19831"/>
                </a:cubicBezTo>
                <a:cubicBezTo>
                  <a:pt x="4391" y="19845"/>
                  <a:pt x="4465" y="19862"/>
                  <a:pt x="4513" y="19909"/>
                </a:cubicBezTo>
                <a:cubicBezTo>
                  <a:pt x="4571" y="19966"/>
                  <a:pt x="4594" y="20051"/>
                  <a:pt x="4612" y="20134"/>
                </a:cubicBezTo>
                <a:cubicBezTo>
                  <a:pt x="4622" y="20169"/>
                  <a:pt x="4636" y="20226"/>
                  <a:pt x="4647" y="20241"/>
                </a:cubicBezTo>
                <a:cubicBezTo>
                  <a:pt x="4675" y="20278"/>
                  <a:pt x="4703" y="20312"/>
                  <a:pt x="4730" y="20342"/>
                </a:cubicBezTo>
                <a:cubicBezTo>
                  <a:pt x="4788" y="20409"/>
                  <a:pt x="4848" y="20480"/>
                  <a:pt x="4899" y="20586"/>
                </a:cubicBezTo>
                <a:cubicBezTo>
                  <a:pt x="4911" y="20610"/>
                  <a:pt x="4920" y="20634"/>
                  <a:pt x="4927" y="20657"/>
                </a:cubicBezTo>
                <a:cubicBezTo>
                  <a:pt x="4954" y="20738"/>
                  <a:pt x="4964" y="20814"/>
                  <a:pt x="4971" y="20883"/>
                </a:cubicBezTo>
                <a:cubicBezTo>
                  <a:pt x="4978" y="20949"/>
                  <a:pt x="4984" y="21006"/>
                  <a:pt x="5005" y="21063"/>
                </a:cubicBezTo>
                <a:cubicBezTo>
                  <a:pt x="5005" y="21063"/>
                  <a:pt x="5005" y="21065"/>
                  <a:pt x="5008" y="21065"/>
                </a:cubicBezTo>
                <a:cubicBezTo>
                  <a:pt x="5052" y="21176"/>
                  <a:pt x="5352" y="21465"/>
                  <a:pt x="5509" y="21470"/>
                </a:cubicBezTo>
                <a:cubicBezTo>
                  <a:pt x="5530" y="21470"/>
                  <a:pt x="5541" y="21468"/>
                  <a:pt x="5555" y="21437"/>
                </a:cubicBezTo>
                <a:cubicBezTo>
                  <a:pt x="5571" y="21397"/>
                  <a:pt x="5555" y="21245"/>
                  <a:pt x="5548" y="21174"/>
                </a:cubicBezTo>
                <a:cubicBezTo>
                  <a:pt x="5544" y="21119"/>
                  <a:pt x="5539" y="21072"/>
                  <a:pt x="5539" y="21039"/>
                </a:cubicBezTo>
                <a:lnTo>
                  <a:pt x="5539" y="21015"/>
                </a:lnTo>
                <a:cubicBezTo>
                  <a:pt x="5537" y="20816"/>
                  <a:pt x="5537" y="20660"/>
                  <a:pt x="5666" y="20463"/>
                </a:cubicBezTo>
                <a:cubicBezTo>
                  <a:pt x="5705" y="20406"/>
                  <a:pt x="5766" y="20321"/>
                  <a:pt x="5821" y="20255"/>
                </a:cubicBezTo>
                <a:cubicBezTo>
                  <a:pt x="5860" y="20210"/>
                  <a:pt x="5916" y="20174"/>
                  <a:pt x="5967" y="20141"/>
                </a:cubicBezTo>
                <a:cubicBezTo>
                  <a:pt x="5997" y="20122"/>
                  <a:pt x="6050" y="20089"/>
                  <a:pt x="6059" y="20072"/>
                </a:cubicBezTo>
                <a:cubicBezTo>
                  <a:pt x="6080" y="20042"/>
                  <a:pt x="6073" y="19942"/>
                  <a:pt x="6041" y="19779"/>
                </a:cubicBezTo>
                <a:cubicBezTo>
                  <a:pt x="6022" y="19689"/>
                  <a:pt x="5974" y="19610"/>
                  <a:pt x="5925" y="19532"/>
                </a:cubicBezTo>
                <a:cubicBezTo>
                  <a:pt x="5907" y="19504"/>
                  <a:pt x="5888" y="19475"/>
                  <a:pt x="5872" y="19447"/>
                </a:cubicBezTo>
                <a:cubicBezTo>
                  <a:pt x="5784" y="19293"/>
                  <a:pt x="5784" y="19170"/>
                  <a:pt x="5791" y="19004"/>
                </a:cubicBezTo>
                <a:cubicBezTo>
                  <a:pt x="5805" y="18727"/>
                  <a:pt x="5946" y="18559"/>
                  <a:pt x="6068" y="18407"/>
                </a:cubicBezTo>
                <a:cubicBezTo>
                  <a:pt x="6133" y="18329"/>
                  <a:pt x="6193" y="18253"/>
                  <a:pt x="6239" y="18165"/>
                </a:cubicBezTo>
                <a:cubicBezTo>
                  <a:pt x="6258" y="18130"/>
                  <a:pt x="6267" y="18078"/>
                  <a:pt x="6279" y="18023"/>
                </a:cubicBezTo>
                <a:cubicBezTo>
                  <a:pt x="6297" y="17936"/>
                  <a:pt x="6318" y="17838"/>
                  <a:pt x="6378" y="17751"/>
                </a:cubicBezTo>
                <a:cubicBezTo>
                  <a:pt x="6450" y="17647"/>
                  <a:pt x="6558" y="17590"/>
                  <a:pt x="6655" y="17538"/>
                </a:cubicBezTo>
                <a:cubicBezTo>
                  <a:pt x="6729" y="17500"/>
                  <a:pt x="6799" y="17464"/>
                  <a:pt x="6840" y="17412"/>
                </a:cubicBezTo>
                <a:cubicBezTo>
                  <a:pt x="6863" y="17384"/>
                  <a:pt x="6877" y="17341"/>
                  <a:pt x="6891" y="17291"/>
                </a:cubicBezTo>
                <a:cubicBezTo>
                  <a:pt x="6914" y="17211"/>
                  <a:pt x="6946" y="17111"/>
                  <a:pt x="7037" y="17038"/>
                </a:cubicBezTo>
                <a:cubicBezTo>
                  <a:pt x="7198" y="16907"/>
                  <a:pt x="7508" y="16917"/>
                  <a:pt x="7670" y="16974"/>
                </a:cubicBezTo>
                <a:cubicBezTo>
                  <a:pt x="7714" y="16990"/>
                  <a:pt x="7778" y="17026"/>
                  <a:pt x="7896" y="17095"/>
                </a:cubicBezTo>
                <a:cubicBezTo>
                  <a:pt x="8037" y="17175"/>
                  <a:pt x="8465" y="17424"/>
                  <a:pt x="8562" y="17386"/>
                </a:cubicBezTo>
                <a:cubicBezTo>
                  <a:pt x="8571" y="17296"/>
                  <a:pt x="8617" y="17222"/>
                  <a:pt x="8687" y="17177"/>
                </a:cubicBezTo>
                <a:cubicBezTo>
                  <a:pt x="8814" y="17095"/>
                  <a:pt x="8973" y="17130"/>
                  <a:pt x="9102" y="17159"/>
                </a:cubicBezTo>
                <a:lnTo>
                  <a:pt x="9160" y="17170"/>
                </a:lnTo>
                <a:cubicBezTo>
                  <a:pt x="9181" y="17175"/>
                  <a:pt x="9211" y="17177"/>
                  <a:pt x="9243" y="17182"/>
                </a:cubicBezTo>
                <a:cubicBezTo>
                  <a:pt x="9357" y="17196"/>
                  <a:pt x="9442" y="17208"/>
                  <a:pt x="9502" y="17244"/>
                </a:cubicBezTo>
                <a:cubicBezTo>
                  <a:pt x="9574" y="17286"/>
                  <a:pt x="9604" y="17341"/>
                  <a:pt x="9625" y="17377"/>
                </a:cubicBezTo>
                <a:cubicBezTo>
                  <a:pt x="9629" y="17384"/>
                  <a:pt x="9636" y="17395"/>
                  <a:pt x="9639" y="17398"/>
                </a:cubicBezTo>
                <a:cubicBezTo>
                  <a:pt x="9678" y="17395"/>
                  <a:pt x="9692" y="17388"/>
                  <a:pt x="9731" y="17362"/>
                </a:cubicBezTo>
                <a:cubicBezTo>
                  <a:pt x="9759" y="17343"/>
                  <a:pt x="9789" y="17324"/>
                  <a:pt x="9821" y="17308"/>
                </a:cubicBezTo>
                <a:cubicBezTo>
                  <a:pt x="9870" y="17286"/>
                  <a:pt x="9914" y="17277"/>
                  <a:pt x="9953" y="17270"/>
                </a:cubicBezTo>
                <a:cubicBezTo>
                  <a:pt x="9997" y="17260"/>
                  <a:pt x="10032" y="17253"/>
                  <a:pt x="10066" y="17230"/>
                </a:cubicBezTo>
                <a:cubicBezTo>
                  <a:pt x="10101" y="17208"/>
                  <a:pt x="10138" y="17173"/>
                  <a:pt x="10179" y="17132"/>
                </a:cubicBezTo>
                <a:cubicBezTo>
                  <a:pt x="10249" y="17066"/>
                  <a:pt x="10323" y="16997"/>
                  <a:pt x="10410" y="16967"/>
                </a:cubicBezTo>
                <a:lnTo>
                  <a:pt x="10489" y="16941"/>
                </a:lnTo>
                <a:lnTo>
                  <a:pt x="10538" y="17009"/>
                </a:lnTo>
                <a:cubicBezTo>
                  <a:pt x="10591" y="17080"/>
                  <a:pt x="10679" y="17132"/>
                  <a:pt x="10771" y="17187"/>
                </a:cubicBezTo>
                <a:cubicBezTo>
                  <a:pt x="10877" y="17249"/>
                  <a:pt x="10997" y="17320"/>
                  <a:pt x="11083" y="17433"/>
                </a:cubicBezTo>
                <a:cubicBezTo>
                  <a:pt x="11131" y="17497"/>
                  <a:pt x="11155" y="17561"/>
                  <a:pt x="11175" y="17616"/>
                </a:cubicBezTo>
                <a:cubicBezTo>
                  <a:pt x="11192" y="17658"/>
                  <a:pt x="11205" y="17694"/>
                  <a:pt x="11226" y="17727"/>
                </a:cubicBezTo>
                <a:cubicBezTo>
                  <a:pt x="11245" y="17756"/>
                  <a:pt x="11282" y="17786"/>
                  <a:pt x="11316" y="17817"/>
                </a:cubicBezTo>
                <a:cubicBezTo>
                  <a:pt x="11342" y="17841"/>
                  <a:pt x="11367" y="17862"/>
                  <a:pt x="11390" y="17886"/>
                </a:cubicBezTo>
                <a:cubicBezTo>
                  <a:pt x="11406" y="17902"/>
                  <a:pt x="11423" y="17921"/>
                  <a:pt x="11439" y="17943"/>
                </a:cubicBezTo>
                <a:cubicBezTo>
                  <a:pt x="11467" y="17976"/>
                  <a:pt x="11513" y="18030"/>
                  <a:pt x="11536" y="18040"/>
                </a:cubicBezTo>
                <a:cubicBezTo>
                  <a:pt x="11573" y="18054"/>
                  <a:pt x="11573" y="18054"/>
                  <a:pt x="11610" y="18028"/>
                </a:cubicBezTo>
                <a:cubicBezTo>
                  <a:pt x="11635" y="18009"/>
                  <a:pt x="11668" y="17985"/>
                  <a:pt x="11716" y="17966"/>
                </a:cubicBezTo>
                <a:cubicBezTo>
                  <a:pt x="11885" y="17898"/>
                  <a:pt x="12095" y="17905"/>
                  <a:pt x="12280" y="17912"/>
                </a:cubicBezTo>
                <a:cubicBezTo>
                  <a:pt x="12324" y="17914"/>
                  <a:pt x="12366" y="17914"/>
                  <a:pt x="12405" y="17917"/>
                </a:cubicBezTo>
                <a:cubicBezTo>
                  <a:pt x="12627" y="17919"/>
                  <a:pt x="12754" y="18019"/>
                  <a:pt x="12874" y="18116"/>
                </a:cubicBezTo>
                <a:cubicBezTo>
                  <a:pt x="12918" y="18151"/>
                  <a:pt x="12964" y="18187"/>
                  <a:pt x="13020" y="18222"/>
                </a:cubicBezTo>
                <a:cubicBezTo>
                  <a:pt x="13147" y="18305"/>
                  <a:pt x="13269" y="18326"/>
                  <a:pt x="13410" y="18355"/>
                </a:cubicBezTo>
                <a:cubicBezTo>
                  <a:pt x="13484" y="18369"/>
                  <a:pt x="13560" y="18383"/>
                  <a:pt x="13641" y="18407"/>
                </a:cubicBezTo>
                <a:cubicBezTo>
                  <a:pt x="13782" y="18447"/>
                  <a:pt x="13879" y="18525"/>
                  <a:pt x="13972" y="18599"/>
                </a:cubicBezTo>
                <a:cubicBezTo>
                  <a:pt x="14036" y="18649"/>
                  <a:pt x="14096" y="18698"/>
                  <a:pt x="14170" y="18732"/>
                </a:cubicBezTo>
                <a:cubicBezTo>
                  <a:pt x="14251" y="18769"/>
                  <a:pt x="14332" y="18805"/>
                  <a:pt x="14415" y="18841"/>
                </a:cubicBezTo>
                <a:cubicBezTo>
                  <a:pt x="14524" y="18888"/>
                  <a:pt x="14633" y="18935"/>
                  <a:pt x="14737" y="18987"/>
                </a:cubicBezTo>
                <a:cubicBezTo>
                  <a:pt x="14824" y="19032"/>
                  <a:pt x="14910" y="19075"/>
                  <a:pt x="15000" y="19115"/>
                </a:cubicBezTo>
                <a:lnTo>
                  <a:pt x="15143" y="19184"/>
                </a:lnTo>
                <a:cubicBezTo>
                  <a:pt x="15282" y="19253"/>
                  <a:pt x="15317" y="19231"/>
                  <a:pt x="15497" y="19111"/>
                </a:cubicBezTo>
                <a:cubicBezTo>
                  <a:pt x="15552" y="19075"/>
                  <a:pt x="15594" y="19035"/>
                  <a:pt x="15635" y="18995"/>
                </a:cubicBezTo>
                <a:cubicBezTo>
                  <a:pt x="15721" y="18916"/>
                  <a:pt x="15818" y="18826"/>
                  <a:pt x="15943" y="18793"/>
                </a:cubicBezTo>
                <a:cubicBezTo>
                  <a:pt x="16068" y="18762"/>
                  <a:pt x="16209" y="18774"/>
                  <a:pt x="16345" y="18786"/>
                </a:cubicBezTo>
                <a:cubicBezTo>
                  <a:pt x="16410" y="18791"/>
                  <a:pt x="16477" y="18796"/>
                  <a:pt x="16530" y="18796"/>
                </a:cubicBezTo>
                <a:cubicBezTo>
                  <a:pt x="16738" y="18793"/>
                  <a:pt x="16826" y="18845"/>
                  <a:pt x="16932" y="18897"/>
                </a:cubicBezTo>
                <a:cubicBezTo>
                  <a:pt x="16976" y="18919"/>
                  <a:pt x="17024" y="18945"/>
                  <a:pt x="17087" y="18968"/>
                </a:cubicBezTo>
                <a:cubicBezTo>
                  <a:pt x="17114" y="18980"/>
                  <a:pt x="17142" y="18987"/>
                  <a:pt x="17170" y="18995"/>
                </a:cubicBezTo>
                <a:cubicBezTo>
                  <a:pt x="17242" y="19016"/>
                  <a:pt x="17322" y="19040"/>
                  <a:pt x="17403" y="19106"/>
                </a:cubicBezTo>
                <a:cubicBezTo>
                  <a:pt x="17436" y="19132"/>
                  <a:pt x="17459" y="19160"/>
                  <a:pt x="17477" y="19186"/>
                </a:cubicBezTo>
                <a:cubicBezTo>
                  <a:pt x="17500" y="19215"/>
                  <a:pt x="17514" y="19231"/>
                  <a:pt x="17528" y="19239"/>
                </a:cubicBezTo>
                <a:cubicBezTo>
                  <a:pt x="17621" y="19279"/>
                  <a:pt x="17889" y="19243"/>
                  <a:pt x="17993" y="19201"/>
                </a:cubicBezTo>
                <a:cubicBezTo>
                  <a:pt x="18048" y="19177"/>
                  <a:pt x="18090" y="19144"/>
                  <a:pt x="18131" y="19111"/>
                </a:cubicBezTo>
                <a:cubicBezTo>
                  <a:pt x="18210" y="19049"/>
                  <a:pt x="18298" y="18978"/>
                  <a:pt x="18459" y="18968"/>
                </a:cubicBezTo>
                <a:cubicBezTo>
                  <a:pt x="18723" y="18954"/>
                  <a:pt x="18887" y="18985"/>
                  <a:pt x="19116" y="19094"/>
                </a:cubicBezTo>
                <a:cubicBezTo>
                  <a:pt x="19171" y="19120"/>
                  <a:pt x="19210" y="19122"/>
                  <a:pt x="19261" y="19127"/>
                </a:cubicBezTo>
                <a:cubicBezTo>
                  <a:pt x="19303" y="19130"/>
                  <a:pt x="19344" y="19134"/>
                  <a:pt x="19398" y="19146"/>
                </a:cubicBezTo>
                <a:cubicBezTo>
                  <a:pt x="19458" y="19160"/>
                  <a:pt x="19502" y="19186"/>
                  <a:pt x="19536" y="19208"/>
                </a:cubicBezTo>
                <a:cubicBezTo>
                  <a:pt x="19562" y="19224"/>
                  <a:pt x="19582" y="19236"/>
                  <a:pt x="19606" y="19241"/>
                </a:cubicBezTo>
                <a:cubicBezTo>
                  <a:pt x="19733" y="19272"/>
                  <a:pt x="20033" y="19262"/>
                  <a:pt x="20149" y="19222"/>
                </a:cubicBezTo>
                <a:cubicBezTo>
                  <a:pt x="20197" y="19205"/>
                  <a:pt x="20250" y="19165"/>
                  <a:pt x="20303" y="19122"/>
                </a:cubicBezTo>
                <a:cubicBezTo>
                  <a:pt x="20375" y="19068"/>
                  <a:pt x="20454" y="19004"/>
                  <a:pt x="20553" y="18980"/>
                </a:cubicBezTo>
                <a:cubicBezTo>
                  <a:pt x="20743" y="18933"/>
                  <a:pt x="21043" y="18935"/>
                  <a:pt x="21228" y="19032"/>
                </a:cubicBezTo>
                <a:cubicBezTo>
                  <a:pt x="21313" y="19077"/>
                  <a:pt x="21369" y="19120"/>
                  <a:pt x="21413" y="19153"/>
                </a:cubicBezTo>
                <a:cubicBezTo>
                  <a:pt x="21473" y="19201"/>
                  <a:pt x="21510" y="19224"/>
                  <a:pt x="21586" y="19231"/>
                </a:cubicBezTo>
                <a:cubicBezTo>
                  <a:pt x="21572" y="19222"/>
                  <a:pt x="21558" y="19215"/>
                  <a:pt x="21544" y="19201"/>
                </a:cubicBezTo>
                <a:cubicBezTo>
                  <a:pt x="21477" y="19139"/>
                  <a:pt x="21452" y="19058"/>
                  <a:pt x="21431" y="18992"/>
                </a:cubicBezTo>
                <a:cubicBezTo>
                  <a:pt x="21417" y="18954"/>
                  <a:pt x="21406" y="18916"/>
                  <a:pt x="21390" y="18895"/>
                </a:cubicBezTo>
                <a:cubicBezTo>
                  <a:pt x="21320" y="18805"/>
                  <a:pt x="21202" y="18760"/>
                  <a:pt x="21078" y="18713"/>
                </a:cubicBezTo>
                <a:cubicBezTo>
                  <a:pt x="20987" y="18679"/>
                  <a:pt x="20895" y="18644"/>
                  <a:pt x="20810" y="18589"/>
                </a:cubicBezTo>
                <a:cubicBezTo>
                  <a:pt x="20696" y="18518"/>
                  <a:pt x="20546" y="18412"/>
                  <a:pt x="20484" y="18315"/>
                </a:cubicBezTo>
                <a:cubicBezTo>
                  <a:pt x="20447" y="18260"/>
                  <a:pt x="20428" y="18191"/>
                  <a:pt x="20412" y="18125"/>
                </a:cubicBezTo>
                <a:cubicBezTo>
                  <a:pt x="20401" y="18078"/>
                  <a:pt x="20380" y="18007"/>
                  <a:pt x="20361" y="17988"/>
                </a:cubicBezTo>
                <a:cubicBezTo>
                  <a:pt x="20324" y="17955"/>
                  <a:pt x="20243" y="17957"/>
                  <a:pt x="20158" y="17962"/>
                </a:cubicBezTo>
                <a:cubicBezTo>
                  <a:pt x="20003" y="17969"/>
                  <a:pt x="19770" y="17981"/>
                  <a:pt x="19663" y="17720"/>
                </a:cubicBezTo>
                <a:cubicBezTo>
                  <a:pt x="19624" y="17625"/>
                  <a:pt x="19633" y="17533"/>
                  <a:pt x="19640" y="17452"/>
                </a:cubicBezTo>
                <a:cubicBezTo>
                  <a:pt x="19645" y="17410"/>
                  <a:pt x="19647" y="17367"/>
                  <a:pt x="19643" y="17334"/>
                </a:cubicBezTo>
                <a:cubicBezTo>
                  <a:pt x="19638" y="17303"/>
                  <a:pt x="19636" y="17282"/>
                  <a:pt x="19631" y="17270"/>
                </a:cubicBezTo>
                <a:cubicBezTo>
                  <a:pt x="19619" y="17270"/>
                  <a:pt x="19608" y="17270"/>
                  <a:pt x="19592" y="17270"/>
                </a:cubicBezTo>
                <a:cubicBezTo>
                  <a:pt x="19562" y="17270"/>
                  <a:pt x="19525" y="17270"/>
                  <a:pt x="19478" y="17263"/>
                </a:cubicBezTo>
                <a:cubicBezTo>
                  <a:pt x="19395" y="17253"/>
                  <a:pt x="19317" y="17230"/>
                  <a:pt x="19243" y="17208"/>
                </a:cubicBezTo>
                <a:cubicBezTo>
                  <a:pt x="19118" y="17173"/>
                  <a:pt x="19002" y="17137"/>
                  <a:pt x="18871" y="17168"/>
                </a:cubicBezTo>
                <a:cubicBezTo>
                  <a:pt x="18836" y="17175"/>
                  <a:pt x="18813" y="17187"/>
                  <a:pt x="18792" y="17199"/>
                </a:cubicBezTo>
                <a:cubicBezTo>
                  <a:pt x="18697" y="17249"/>
                  <a:pt x="18623" y="17256"/>
                  <a:pt x="18496" y="17151"/>
                </a:cubicBezTo>
                <a:cubicBezTo>
                  <a:pt x="18358" y="17038"/>
                  <a:pt x="18353" y="16903"/>
                  <a:pt x="18348" y="16782"/>
                </a:cubicBezTo>
                <a:lnTo>
                  <a:pt x="18348" y="16751"/>
                </a:lnTo>
                <a:cubicBezTo>
                  <a:pt x="18346" y="16692"/>
                  <a:pt x="18348" y="16635"/>
                  <a:pt x="18351" y="16578"/>
                </a:cubicBezTo>
                <a:cubicBezTo>
                  <a:pt x="18358" y="16396"/>
                  <a:pt x="18358" y="16320"/>
                  <a:pt x="18240" y="16249"/>
                </a:cubicBezTo>
                <a:cubicBezTo>
                  <a:pt x="18184" y="16216"/>
                  <a:pt x="18145" y="16216"/>
                  <a:pt x="18083" y="16216"/>
                </a:cubicBezTo>
                <a:cubicBezTo>
                  <a:pt x="18036" y="16216"/>
                  <a:pt x="17986" y="16216"/>
                  <a:pt x="17928" y="16206"/>
                </a:cubicBezTo>
                <a:cubicBezTo>
                  <a:pt x="17729" y="16168"/>
                  <a:pt x="17540" y="15960"/>
                  <a:pt x="17438" y="15794"/>
                </a:cubicBezTo>
                <a:cubicBezTo>
                  <a:pt x="17408" y="15747"/>
                  <a:pt x="17389" y="15704"/>
                  <a:pt x="17371" y="15664"/>
                </a:cubicBezTo>
                <a:cubicBezTo>
                  <a:pt x="17339" y="15590"/>
                  <a:pt x="17325" y="15559"/>
                  <a:pt x="17255" y="15524"/>
                </a:cubicBezTo>
                <a:cubicBezTo>
                  <a:pt x="17195" y="15493"/>
                  <a:pt x="17140" y="15496"/>
                  <a:pt x="17061" y="15500"/>
                </a:cubicBezTo>
                <a:cubicBezTo>
                  <a:pt x="17010" y="15503"/>
                  <a:pt x="16957" y="15505"/>
                  <a:pt x="16902" y="15498"/>
                </a:cubicBezTo>
                <a:cubicBezTo>
                  <a:pt x="16816" y="15488"/>
                  <a:pt x="16761" y="15458"/>
                  <a:pt x="16717" y="15434"/>
                </a:cubicBezTo>
                <a:cubicBezTo>
                  <a:pt x="16689" y="15420"/>
                  <a:pt x="16666" y="15408"/>
                  <a:pt x="16636" y="15401"/>
                </a:cubicBezTo>
                <a:cubicBezTo>
                  <a:pt x="16606" y="15394"/>
                  <a:pt x="16562" y="15398"/>
                  <a:pt x="16518" y="15405"/>
                </a:cubicBezTo>
                <a:cubicBezTo>
                  <a:pt x="16410" y="15420"/>
                  <a:pt x="16246" y="15439"/>
                  <a:pt x="16144" y="15273"/>
                </a:cubicBezTo>
                <a:cubicBezTo>
                  <a:pt x="16068" y="15147"/>
                  <a:pt x="16079" y="14934"/>
                  <a:pt x="16102" y="14669"/>
                </a:cubicBezTo>
                <a:cubicBezTo>
                  <a:pt x="16107" y="14602"/>
                  <a:pt x="16114" y="14543"/>
                  <a:pt x="16114" y="14498"/>
                </a:cubicBezTo>
                <a:cubicBezTo>
                  <a:pt x="16114" y="14470"/>
                  <a:pt x="16114" y="14441"/>
                  <a:pt x="16116" y="14415"/>
                </a:cubicBezTo>
                <a:cubicBezTo>
                  <a:pt x="16121" y="14313"/>
                  <a:pt x="16121" y="14264"/>
                  <a:pt x="16086" y="14212"/>
                </a:cubicBezTo>
                <a:cubicBezTo>
                  <a:pt x="16084" y="14209"/>
                  <a:pt x="16063" y="14197"/>
                  <a:pt x="16049" y="14190"/>
                </a:cubicBezTo>
                <a:cubicBezTo>
                  <a:pt x="16010" y="14169"/>
                  <a:pt x="15959" y="14138"/>
                  <a:pt x="15922" y="14084"/>
                </a:cubicBezTo>
                <a:cubicBezTo>
                  <a:pt x="15853" y="13979"/>
                  <a:pt x="15853" y="13889"/>
                  <a:pt x="15855" y="13804"/>
                </a:cubicBezTo>
                <a:lnTo>
                  <a:pt x="15855" y="13752"/>
                </a:lnTo>
                <a:cubicBezTo>
                  <a:pt x="15853" y="13664"/>
                  <a:pt x="15860" y="13567"/>
                  <a:pt x="15867" y="13468"/>
                </a:cubicBezTo>
                <a:cubicBezTo>
                  <a:pt x="15878" y="13309"/>
                  <a:pt x="15890" y="13148"/>
                  <a:pt x="15862" y="13022"/>
                </a:cubicBezTo>
                <a:cubicBezTo>
                  <a:pt x="15846" y="12947"/>
                  <a:pt x="15816" y="12880"/>
                  <a:pt x="15786" y="12809"/>
                </a:cubicBezTo>
                <a:cubicBezTo>
                  <a:pt x="15733" y="12686"/>
                  <a:pt x="15679" y="12558"/>
                  <a:pt x="15682" y="12380"/>
                </a:cubicBezTo>
                <a:cubicBezTo>
                  <a:pt x="15682" y="12345"/>
                  <a:pt x="15679" y="12305"/>
                  <a:pt x="15677" y="12267"/>
                </a:cubicBezTo>
                <a:cubicBezTo>
                  <a:pt x="15670" y="12155"/>
                  <a:pt x="15663" y="12032"/>
                  <a:pt x="15707" y="11918"/>
                </a:cubicBezTo>
                <a:cubicBezTo>
                  <a:pt x="15746" y="11814"/>
                  <a:pt x="15850" y="11693"/>
                  <a:pt x="15936" y="11594"/>
                </a:cubicBezTo>
                <a:lnTo>
                  <a:pt x="15991" y="11530"/>
                </a:lnTo>
                <a:cubicBezTo>
                  <a:pt x="16114" y="11381"/>
                  <a:pt x="16248" y="11324"/>
                  <a:pt x="16377" y="11269"/>
                </a:cubicBezTo>
                <a:cubicBezTo>
                  <a:pt x="16454" y="11239"/>
                  <a:pt x="16525" y="11208"/>
                  <a:pt x="16597" y="11158"/>
                </a:cubicBezTo>
                <a:cubicBezTo>
                  <a:pt x="16761" y="11047"/>
                  <a:pt x="16869" y="10867"/>
                  <a:pt x="16973" y="10691"/>
                </a:cubicBezTo>
                <a:cubicBezTo>
                  <a:pt x="17071" y="10528"/>
                  <a:pt x="17163" y="10234"/>
                  <a:pt x="17205" y="10016"/>
                </a:cubicBezTo>
                <a:cubicBezTo>
                  <a:pt x="17045" y="9985"/>
                  <a:pt x="16858" y="9985"/>
                  <a:pt x="16668" y="9995"/>
                </a:cubicBezTo>
                <a:cubicBezTo>
                  <a:pt x="16590" y="10000"/>
                  <a:pt x="16509" y="10002"/>
                  <a:pt x="16430" y="10009"/>
                </a:cubicBezTo>
                <a:cubicBezTo>
                  <a:pt x="16417" y="10009"/>
                  <a:pt x="16405" y="10011"/>
                  <a:pt x="16391" y="10011"/>
                </a:cubicBezTo>
                <a:cubicBezTo>
                  <a:pt x="16241" y="10021"/>
                  <a:pt x="16098" y="10030"/>
                  <a:pt x="15968" y="10030"/>
                </a:cubicBezTo>
                <a:cubicBezTo>
                  <a:pt x="15913" y="10030"/>
                  <a:pt x="15848" y="10035"/>
                  <a:pt x="15783" y="10042"/>
                </a:cubicBezTo>
                <a:cubicBezTo>
                  <a:pt x="15633" y="10054"/>
                  <a:pt x="15464" y="10071"/>
                  <a:pt x="15330" y="10030"/>
                </a:cubicBezTo>
                <a:cubicBezTo>
                  <a:pt x="15060" y="9950"/>
                  <a:pt x="15072" y="9699"/>
                  <a:pt x="15079" y="9535"/>
                </a:cubicBezTo>
                <a:cubicBezTo>
                  <a:pt x="15081" y="9471"/>
                  <a:pt x="15083" y="9412"/>
                  <a:pt x="15074" y="9365"/>
                </a:cubicBezTo>
                <a:cubicBezTo>
                  <a:pt x="15039" y="9187"/>
                  <a:pt x="14961" y="9026"/>
                  <a:pt x="14880" y="8855"/>
                </a:cubicBezTo>
                <a:cubicBezTo>
                  <a:pt x="14764" y="8614"/>
                  <a:pt x="14644" y="8363"/>
                  <a:pt x="14649" y="8062"/>
                </a:cubicBezTo>
                <a:cubicBezTo>
                  <a:pt x="14651" y="7988"/>
                  <a:pt x="14633" y="7929"/>
                  <a:pt x="14616" y="7868"/>
                </a:cubicBezTo>
                <a:cubicBezTo>
                  <a:pt x="14589" y="7763"/>
                  <a:pt x="14554" y="7647"/>
                  <a:pt x="14614" y="7493"/>
                </a:cubicBezTo>
                <a:cubicBezTo>
                  <a:pt x="14706" y="7252"/>
                  <a:pt x="14866" y="7136"/>
                  <a:pt x="15048" y="7020"/>
                </a:cubicBezTo>
                <a:cubicBezTo>
                  <a:pt x="15215" y="6913"/>
                  <a:pt x="15254" y="6847"/>
                  <a:pt x="15252" y="6657"/>
                </a:cubicBezTo>
                <a:cubicBezTo>
                  <a:pt x="15252" y="6612"/>
                  <a:pt x="15254" y="6562"/>
                  <a:pt x="15256" y="6515"/>
                </a:cubicBezTo>
                <a:cubicBezTo>
                  <a:pt x="15259" y="6444"/>
                  <a:pt x="15263" y="6375"/>
                  <a:pt x="15256" y="6314"/>
                </a:cubicBezTo>
                <a:cubicBezTo>
                  <a:pt x="15250" y="6259"/>
                  <a:pt x="15236" y="6221"/>
                  <a:pt x="15215" y="6171"/>
                </a:cubicBezTo>
                <a:cubicBezTo>
                  <a:pt x="15196" y="6126"/>
                  <a:pt x="15180" y="6081"/>
                  <a:pt x="15166" y="6022"/>
                </a:cubicBezTo>
                <a:cubicBezTo>
                  <a:pt x="15106" y="5752"/>
                  <a:pt x="15238" y="5601"/>
                  <a:pt x="15365" y="5456"/>
                </a:cubicBezTo>
                <a:lnTo>
                  <a:pt x="15384" y="5435"/>
                </a:lnTo>
                <a:cubicBezTo>
                  <a:pt x="15568" y="5221"/>
                  <a:pt x="15663" y="5056"/>
                  <a:pt x="15603" y="4831"/>
                </a:cubicBezTo>
                <a:cubicBezTo>
                  <a:pt x="15575" y="4724"/>
                  <a:pt x="15469" y="4603"/>
                  <a:pt x="15365" y="4489"/>
                </a:cubicBezTo>
                <a:cubicBezTo>
                  <a:pt x="15217" y="4324"/>
                  <a:pt x="15065" y="4151"/>
                  <a:pt x="15102" y="3956"/>
                </a:cubicBezTo>
                <a:cubicBezTo>
                  <a:pt x="15127" y="3831"/>
                  <a:pt x="15226" y="3727"/>
                  <a:pt x="15407" y="3637"/>
                </a:cubicBezTo>
                <a:lnTo>
                  <a:pt x="15478" y="3603"/>
                </a:lnTo>
                <a:cubicBezTo>
                  <a:pt x="15575" y="3561"/>
                  <a:pt x="15675" y="3516"/>
                  <a:pt x="15723" y="3440"/>
                </a:cubicBezTo>
                <a:cubicBezTo>
                  <a:pt x="15818" y="3293"/>
                  <a:pt x="15795" y="3021"/>
                  <a:pt x="15677" y="2902"/>
                </a:cubicBezTo>
                <a:cubicBezTo>
                  <a:pt x="15525" y="2751"/>
                  <a:pt x="15400" y="2744"/>
                  <a:pt x="15213" y="2734"/>
                </a:cubicBezTo>
                <a:cubicBezTo>
                  <a:pt x="15148" y="2732"/>
                  <a:pt x="15081" y="2727"/>
                  <a:pt x="15007" y="2720"/>
                </a:cubicBezTo>
                <a:cubicBezTo>
                  <a:pt x="14632" y="2675"/>
                  <a:pt x="14642" y="2398"/>
                  <a:pt x="14646" y="2175"/>
                </a:cubicBezTo>
                <a:cubicBezTo>
                  <a:pt x="14646" y="2142"/>
                  <a:pt x="14649" y="2106"/>
                  <a:pt x="14649" y="2071"/>
                </a:cubicBezTo>
                <a:cubicBezTo>
                  <a:pt x="14649" y="1988"/>
                  <a:pt x="14656" y="1895"/>
                  <a:pt x="14660" y="1801"/>
                </a:cubicBezTo>
                <a:cubicBezTo>
                  <a:pt x="14672" y="1625"/>
                  <a:pt x="14683" y="1443"/>
                  <a:pt x="14656" y="1301"/>
                </a:cubicBezTo>
                <a:cubicBezTo>
                  <a:pt x="14644" y="1244"/>
                  <a:pt x="14609" y="1201"/>
                  <a:pt x="14563" y="1145"/>
                </a:cubicBezTo>
                <a:cubicBezTo>
                  <a:pt x="14540" y="1114"/>
                  <a:pt x="14512" y="1081"/>
                  <a:pt x="14489" y="1043"/>
                </a:cubicBezTo>
                <a:cubicBezTo>
                  <a:pt x="14455" y="1059"/>
                  <a:pt x="14422" y="1071"/>
                  <a:pt x="14390" y="1062"/>
                </a:cubicBezTo>
                <a:cubicBezTo>
                  <a:pt x="14330" y="1043"/>
                  <a:pt x="14323" y="865"/>
                  <a:pt x="14316" y="818"/>
                </a:cubicBezTo>
                <a:cubicBezTo>
                  <a:pt x="14307" y="749"/>
                  <a:pt x="14115" y="742"/>
                  <a:pt x="14059" y="742"/>
                </a:cubicBezTo>
                <a:cubicBezTo>
                  <a:pt x="13877" y="742"/>
                  <a:pt x="13884" y="585"/>
                  <a:pt x="13978" y="465"/>
                </a:cubicBezTo>
                <a:cubicBezTo>
                  <a:pt x="14124" y="280"/>
                  <a:pt x="14048" y="225"/>
                  <a:pt x="13928" y="52"/>
                </a:cubicBezTo>
                <a:cubicBezTo>
                  <a:pt x="13801" y="-130"/>
                  <a:pt x="13734" y="223"/>
                  <a:pt x="13623" y="230"/>
                </a:cubicBezTo>
                <a:cubicBezTo>
                  <a:pt x="13553" y="235"/>
                  <a:pt x="13486" y="123"/>
                  <a:pt x="13417" y="102"/>
                </a:cubicBezTo>
                <a:cubicBezTo>
                  <a:pt x="13285" y="64"/>
                  <a:pt x="13320" y="266"/>
                  <a:pt x="13193" y="266"/>
                </a:cubicBezTo>
                <a:cubicBezTo>
                  <a:pt x="13128" y="266"/>
                  <a:pt x="12825" y="195"/>
                  <a:pt x="12805" y="223"/>
                </a:cubicBezTo>
                <a:cubicBezTo>
                  <a:pt x="12749" y="296"/>
                  <a:pt x="12784" y="398"/>
                  <a:pt x="12777" y="481"/>
                </a:cubicBezTo>
                <a:cubicBezTo>
                  <a:pt x="12768" y="569"/>
                  <a:pt x="12701" y="661"/>
                  <a:pt x="12675" y="749"/>
                </a:cubicBezTo>
                <a:cubicBezTo>
                  <a:pt x="12488" y="704"/>
                  <a:pt x="12684" y="974"/>
                  <a:pt x="12590" y="1012"/>
                </a:cubicBezTo>
                <a:cubicBezTo>
                  <a:pt x="12483" y="1054"/>
                  <a:pt x="12333" y="1081"/>
                  <a:pt x="12292" y="1206"/>
                </a:cubicBezTo>
                <a:cubicBezTo>
                  <a:pt x="12238" y="1367"/>
                  <a:pt x="12368" y="1573"/>
                  <a:pt x="12317" y="1749"/>
                </a:cubicBezTo>
                <a:cubicBezTo>
                  <a:pt x="12298" y="1817"/>
                  <a:pt x="12222" y="1940"/>
                  <a:pt x="12329" y="1976"/>
                </a:cubicBezTo>
                <a:cubicBezTo>
                  <a:pt x="12384" y="1995"/>
                  <a:pt x="12495" y="1962"/>
                  <a:pt x="12539" y="1993"/>
                </a:cubicBezTo>
                <a:cubicBezTo>
                  <a:pt x="12601" y="2038"/>
                  <a:pt x="12319" y="2173"/>
                  <a:pt x="12301" y="2189"/>
                </a:cubicBezTo>
                <a:cubicBezTo>
                  <a:pt x="12255" y="2232"/>
                  <a:pt x="12573" y="2331"/>
                  <a:pt x="12590" y="2372"/>
                </a:cubicBezTo>
                <a:cubicBezTo>
                  <a:pt x="12615" y="2438"/>
                  <a:pt x="12832" y="2488"/>
                  <a:pt x="12892" y="2459"/>
                </a:cubicBezTo>
                <a:cubicBezTo>
                  <a:pt x="13121" y="2343"/>
                  <a:pt x="12994" y="2589"/>
                  <a:pt x="13195" y="2634"/>
                </a:cubicBezTo>
                <a:cubicBezTo>
                  <a:pt x="13350" y="2670"/>
                  <a:pt x="13401" y="2514"/>
                  <a:pt x="13348" y="2767"/>
                </a:cubicBezTo>
                <a:cubicBezTo>
                  <a:pt x="13308" y="2954"/>
                  <a:pt x="13246" y="2926"/>
                  <a:pt x="13075" y="2959"/>
                </a:cubicBezTo>
                <a:cubicBezTo>
                  <a:pt x="12846" y="3004"/>
                  <a:pt x="12989" y="3186"/>
                  <a:pt x="12853" y="3281"/>
                </a:cubicBezTo>
                <a:cubicBezTo>
                  <a:pt x="12684" y="3397"/>
                  <a:pt x="12811" y="3551"/>
                  <a:pt x="12890" y="3686"/>
                </a:cubicBezTo>
                <a:cubicBezTo>
                  <a:pt x="13040" y="3942"/>
                  <a:pt x="13257" y="4080"/>
                  <a:pt x="13331" y="4371"/>
                </a:cubicBezTo>
                <a:cubicBezTo>
                  <a:pt x="13417" y="4712"/>
                  <a:pt x="12899" y="4762"/>
                  <a:pt x="12698" y="4741"/>
                </a:cubicBezTo>
                <a:cubicBezTo>
                  <a:pt x="12453" y="4712"/>
                  <a:pt x="12141" y="4814"/>
                  <a:pt x="12439" y="4508"/>
                </a:cubicBezTo>
                <a:cubicBezTo>
                  <a:pt x="12615" y="4328"/>
                  <a:pt x="11707" y="4125"/>
                  <a:pt x="11943" y="3994"/>
                </a:cubicBezTo>
                <a:cubicBezTo>
                  <a:pt x="12111" y="3902"/>
                  <a:pt x="11961" y="3791"/>
                  <a:pt x="11857" y="3684"/>
                </a:cubicBezTo>
                <a:cubicBezTo>
                  <a:pt x="11672" y="3494"/>
                  <a:pt x="11885" y="3547"/>
                  <a:pt x="11973" y="3428"/>
                </a:cubicBezTo>
                <a:cubicBezTo>
                  <a:pt x="12063" y="3305"/>
                  <a:pt x="11822" y="3231"/>
                  <a:pt x="11778" y="3160"/>
                </a:cubicBezTo>
                <a:cubicBezTo>
                  <a:pt x="11707" y="3040"/>
                  <a:pt x="11705" y="2862"/>
                  <a:pt x="11524" y="2985"/>
                </a:cubicBezTo>
                <a:cubicBezTo>
                  <a:pt x="11413" y="3061"/>
                  <a:pt x="11443" y="3089"/>
                  <a:pt x="11342" y="2985"/>
                </a:cubicBezTo>
                <a:cubicBezTo>
                  <a:pt x="11277" y="2919"/>
                  <a:pt x="11194" y="2890"/>
                  <a:pt x="11125" y="2983"/>
                </a:cubicBezTo>
                <a:cubicBezTo>
                  <a:pt x="11048" y="3080"/>
                  <a:pt x="10912" y="3123"/>
                  <a:pt x="10794" y="3108"/>
                </a:cubicBezTo>
                <a:cubicBezTo>
                  <a:pt x="10614" y="3087"/>
                  <a:pt x="10422" y="3274"/>
                  <a:pt x="10300" y="3385"/>
                </a:cubicBezTo>
                <a:cubicBezTo>
                  <a:pt x="10221" y="3454"/>
                  <a:pt x="10246" y="3592"/>
                  <a:pt x="10133" y="3466"/>
                </a:cubicBezTo>
                <a:cubicBezTo>
                  <a:pt x="10098" y="3428"/>
                  <a:pt x="10020" y="3160"/>
                  <a:pt x="9962" y="3224"/>
                </a:cubicBezTo>
                <a:cubicBezTo>
                  <a:pt x="9893" y="3300"/>
                  <a:pt x="9787" y="3445"/>
                  <a:pt x="9759" y="3549"/>
                </a:cubicBezTo>
                <a:cubicBezTo>
                  <a:pt x="9717" y="3710"/>
                  <a:pt x="9782" y="3800"/>
                  <a:pt x="9812" y="3945"/>
                </a:cubicBezTo>
                <a:cubicBezTo>
                  <a:pt x="9833" y="4039"/>
                  <a:pt x="9671" y="4089"/>
                  <a:pt x="9613" y="4035"/>
                </a:cubicBezTo>
                <a:cubicBezTo>
                  <a:pt x="9514" y="3945"/>
                  <a:pt x="9488" y="3755"/>
                  <a:pt x="9334" y="3904"/>
                </a:cubicBezTo>
                <a:cubicBezTo>
                  <a:pt x="9195" y="4039"/>
                  <a:pt x="8929" y="3966"/>
                  <a:pt x="8740" y="3918"/>
                </a:cubicBezTo>
                <a:cubicBezTo>
                  <a:pt x="8562" y="3874"/>
                  <a:pt x="8430" y="3776"/>
                  <a:pt x="8301" y="3622"/>
                </a:cubicBezTo>
                <a:cubicBezTo>
                  <a:pt x="8201" y="3504"/>
                  <a:pt x="8111" y="3369"/>
                  <a:pt x="8014" y="3246"/>
                </a:cubicBezTo>
                <a:cubicBezTo>
                  <a:pt x="7986" y="3210"/>
                  <a:pt x="7968" y="3163"/>
                  <a:pt x="7938" y="3130"/>
                </a:cubicBezTo>
                <a:cubicBezTo>
                  <a:pt x="7887" y="3075"/>
                  <a:pt x="7788" y="3073"/>
                  <a:pt x="7748" y="3009"/>
                </a:cubicBezTo>
                <a:cubicBezTo>
                  <a:pt x="7718" y="2961"/>
                  <a:pt x="7767" y="2879"/>
                  <a:pt x="7767" y="2826"/>
                </a:cubicBezTo>
                <a:cubicBezTo>
                  <a:pt x="7767" y="2720"/>
                  <a:pt x="7700" y="2571"/>
                  <a:pt x="7644" y="2485"/>
                </a:cubicBezTo>
                <a:cubicBezTo>
                  <a:pt x="7568" y="2369"/>
                  <a:pt x="7591" y="2324"/>
                  <a:pt x="7674" y="2203"/>
                </a:cubicBezTo>
                <a:cubicBezTo>
                  <a:pt x="7755" y="2087"/>
                  <a:pt x="7790" y="1936"/>
                  <a:pt x="7818" y="1796"/>
                </a:cubicBezTo>
                <a:cubicBezTo>
                  <a:pt x="7836" y="1699"/>
                  <a:pt x="7753" y="1526"/>
                  <a:pt x="7688" y="1452"/>
                </a:cubicBezTo>
                <a:cubicBezTo>
                  <a:pt x="7607" y="1360"/>
                  <a:pt x="7496" y="1651"/>
                  <a:pt x="7457" y="1704"/>
                </a:cubicBezTo>
                <a:cubicBezTo>
                  <a:pt x="7436" y="1732"/>
                  <a:pt x="7275" y="1940"/>
                  <a:pt x="7242" y="1933"/>
                </a:cubicBezTo>
                <a:cubicBezTo>
                  <a:pt x="7189" y="1922"/>
                  <a:pt x="7138" y="1644"/>
                  <a:pt x="7108" y="1580"/>
                </a:cubicBezTo>
                <a:cubicBezTo>
                  <a:pt x="7039" y="1426"/>
                  <a:pt x="6473" y="1336"/>
                  <a:pt x="6376" y="1493"/>
                </a:cubicBezTo>
                <a:cubicBezTo>
                  <a:pt x="6304" y="1606"/>
                  <a:pt x="6223" y="1685"/>
                  <a:pt x="6248" y="1836"/>
                </a:cubicBezTo>
                <a:cubicBezTo>
                  <a:pt x="6262" y="1910"/>
                  <a:pt x="6304" y="1978"/>
                  <a:pt x="6309" y="2054"/>
                </a:cubicBezTo>
                <a:cubicBezTo>
                  <a:pt x="6316" y="2151"/>
                  <a:pt x="6191" y="2139"/>
                  <a:pt x="6181" y="2229"/>
                </a:cubicBezTo>
                <a:cubicBezTo>
                  <a:pt x="6175" y="2293"/>
                  <a:pt x="6221" y="2426"/>
                  <a:pt x="6251" y="2483"/>
                </a:cubicBezTo>
                <a:cubicBezTo>
                  <a:pt x="6318" y="2611"/>
                  <a:pt x="6332" y="2635"/>
                  <a:pt x="6320" y="2789"/>
                </a:cubicBezTo>
                <a:cubicBezTo>
                  <a:pt x="6306" y="2971"/>
                  <a:pt x="6366" y="3160"/>
                  <a:pt x="6420" y="3331"/>
                </a:cubicBezTo>
                <a:cubicBezTo>
                  <a:pt x="6470" y="3497"/>
                  <a:pt x="6625" y="3570"/>
                  <a:pt x="6463" y="3724"/>
                </a:cubicBezTo>
                <a:cubicBezTo>
                  <a:pt x="6258" y="3921"/>
                  <a:pt x="6221" y="4160"/>
                  <a:pt x="6077" y="4402"/>
                </a:cubicBezTo>
                <a:cubicBezTo>
                  <a:pt x="6022" y="4494"/>
                  <a:pt x="6061" y="4624"/>
                  <a:pt x="5999" y="4710"/>
                </a:cubicBezTo>
                <a:cubicBezTo>
                  <a:pt x="5911" y="4828"/>
                  <a:pt x="5897" y="4949"/>
                  <a:pt x="5826" y="5070"/>
                </a:cubicBezTo>
                <a:cubicBezTo>
                  <a:pt x="5772" y="5160"/>
                  <a:pt x="5581" y="5354"/>
                  <a:pt x="5488" y="5402"/>
                </a:cubicBezTo>
                <a:cubicBezTo>
                  <a:pt x="5283" y="5506"/>
                  <a:pt x="5241" y="5560"/>
                  <a:pt x="5132" y="5764"/>
                </a:cubicBezTo>
                <a:cubicBezTo>
                  <a:pt x="5051" y="5916"/>
                  <a:pt x="4874" y="5833"/>
                  <a:pt x="4781" y="5961"/>
                </a:cubicBezTo>
                <a:cubicBezTo>
                  <a:pt x="4622" y="6183"/>
                  <a:pt x="4867" y="6188"/>
                  <a:pt x="4897" y="6373"/>
                </a:cubicBezTo>
                <a:cubicBezTo>
                  <a:pt x="4924" y="6543"/>
                  <a:pt x="4367" y="6783"/>
                  <a:pt x="4287" y="6856"/>
                </a:cubicBezTo>
                <a:cubicBezTo>
                  <a:pt x="4171" y="6963"/>
                  <a:pt x="4220" y="7067"/>
                  <a:pt x="4284" y="7185"/>
                </a:cubicBezTo>
                <a:cubicBezTo>
                  <a:pt x="4377" y="7358"/>
                  <a:pt x="4215" y="7493"/>
                  <a:pt x="4134" y="7624"/>
                </a:cubicBezTo>
                <a:cubicBezTo>
                  <a:pt x="4067" y="7733"/>
                  <a:pt x="4354" y="7851"/>
                  <a:pt x="4384" y="7943"/>
                </a:cubicBezTo>
                <a:cubicBezTo>
                  <a:pt x="4430" y="8081"/>
                  <a:pt x="4411" y="8206"/>
                  <a:pt x="4589" y="8244"/>
                </a:cubicBezTo>
                <a:cubicBezTo>
                  <a:pt x="4721" y="8273"/>
                  <a:pt x="4696" y="8405"/>
                  <a:pt x="4714" y="8521"/>
                </a:cubicBezTo>
                <a:cubicBezTo>
                  <a:pt x="4744" y="8713"/>
                  <a:pt x="4617" y="8694"/>
                  <a:pt x="4513" y="8803"/>
                </a:cubicBezTo>
                <a:cubicBezTo>
                  <a:pt x="4372" y="8955"/>
                  <a:pt x="4564" y="9258"/>
                  <a:pt x="4423" y="9426"/>
                </a:cubicBezTo>
                <a:cubicBezTo>
                  <a:pt x="4365" y="9493"/>
                  <a:pt x="4166" y="9495"/>
                  <a:pt x="4092" y="9460"/>
                </a:cubicBezTo>
                <a:cubicBezTo>
                  <a:pt x="4012" y="9422"/>
                  <a:pt x="3949" y="9168"/>
                  <a:pt x="3891" y="9178"/>
                </a:cubicBezTo>
                <a:cubicBezTo>
                  <a:pt x="3850" y="9185"/>
                  <a:pt x="3665" y="9343"/>
                  <a:pt x="3651" y="9336"/>
                </a:cubicBezTo>
                <a:cubicBezTo>
                  <a:pt x="3556" y="9272"/>
                  <a:pt x="3591" y="9043"/>
                  <a:pt x="3605" y="8948"/>
                </a:cubicBezTo>
                <a:cubicBezTo>
                  <a:pt x="3630" y="8758"/>
                  <a:pt x="3591" y="8576"/>
                  <a:pt x="3535" y="8396"/>
                </a:cubicBezTo>
                <a:cubicBezTo>
                  <a:pt x="3475" y="8197"/>
                  <a:pt x="3431" y="8166"/>
                  <a:pt x="3254" y="8086"/>
                </a:cubicBezTo>
                <a:cubicBezTo>
                  <a:pt x="3126" y="8029"/>
                  <a:pt x="3221" y="7889"/>
                  <a:pt x="3163" y="7787"/>
                </a:cubicBezTo>
                <a:cubicBezTo>
                  <a:pt x="3101" y="7676"/>
                  <a:pt x="2942" y="7640"/>
                  <a:pt x="2849" y="7555"/>
                </a:cubicBezTo>
                <a:cubicBezTo>
                  <a:pt x="2757" y="7470"/>
                  <a:pt x="2643" y="7472"/>
                  <a:pt x="2528" y="7451"/>
                </a:cubicBezTo>
                <a:cubicBezTo>
                  <a:pt x="2380" y="7425"/>
                  <a:pt x="2692" y="7247"/>
                  <a:pt x="2731" y="7209"/>
                </a:cubicBezTo>
                <a:cubicBezTo>
                  <a:pt x="2870" y="7084"/>
                  <a:pt x="3069" y="6660"/>
                  <a:pt x="2918" y="6484"/>
                </a:cubicBezTo>
                <a:cubicBezTo>
                  <a:pt x="2872" y="6430"/>
                  <a:pt x="2752" y="6212"/>
                  <a:pt x="2680" y="6207"/>
                </a:cubicBezTo>
                <a:cubicBezTo>
                  <a:pt x="2544" y="6200"/>
                  <a:pt x="2362" y="6442"/>
                  <a:pt x="2295" y="6207"/>
                </a:cubicBezTo>
                <a:cubicBezTo>
                  <a:pt x="2228" y="5968"/>
                  <a:pt x="2140" y="6067"/>
                  <a:pt x="2017" y="6134"/>
                </a:cubicBezTo>
                <a:cubicBezTo>
                  <a:pt x="1999" y="6190"/>
                  <a:pt x="1983" y="6245"/>
                  <a:pt x="1980" y="6302"/>
                </a:cubicBezTo>
                <a:cubicBezTo>
                  <a:pt x="1976" y="6396"/>
                  <a:pt x="1983" y="6501"/>
                  <a:pt x="1989" y="6612"/>
                </a:cubicBezTo>
                <a:cubicBezTo>
                  <a:pt x="2003" y="6809"/>
                  <a:pt x="2017" y="7012"/>
                  <a:pt x="1964" y="7195"/>
                </a:cubicBezTo>
                <a:lnTo>
                  <a:pt x="1941" y="7278"/>
                </a:lnTo>
                <a:lnTo>
                  <a:pt x="1858" y="7280"/>
                </a:lnTo>
                <a:cubicBezTo>
                  <a:pt x="1749" y="7301"/>
                  <a:pt x="1703" y="7403"/>
                  <a:pt x="1631" y="7621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80B027-BB22-444F-9CD4-342FA5E9D96D}"/>
              </a:ext>
            </a:extLst>
          </p:cNvPr>
          <p:cNvSpPr/>
          <p:nvPr/>
        </p:nvSpPr>
        <p:spPr>
          <a:xfrm>
            <a:off x="1454828" y="3627940"/>
            <a:ext cx="369094" cy="350044"/>
          </a:xfrm>
          <a:prstGeom prst="ellipse">
            <a:avLst/>
          </a:prstGeom>
          <a:noFill/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5241F7-382E-416C-ACB6-00F10D07BD44}"/>
              </a:ext>
            </a:extLst>
          </p:cNvPr>
          <p:cNvSpPr/>
          <p:nvPr/>
        </p:nvSpPr>
        <p:spPr>
          <a:xfrm>
            <a:off x="2511832" y="1727435"/>
            <a:ext cx="369094" cy="350044"/>
          </a:xfrm>
          <a:prstGeom prst="ellipse">
            <a:avLst/>
          </a:prstGeom>
          <a:noFill/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2DC731F-CC2D-4F18-9C76-3E601CB4B6A1}"/>
              </a:ext>
            </a:extLst>
          </p:cNvPr>
          <p:cNvSpPr/>
          <p:nvPr/>
        </p:nvSpPr>
        <p:spPr>
          <a:xfrm>
            <a:off x="4784461" y="2838590"/>
            <a:ext cx="369094" cy="350044"/>
          </a:xfrm>
          <a:prstGeom prst="ellipse">
            <a:avLst/>
          </a:prstGeom>
          <a:noFill/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27C8E-57DC-4048-BF54-50D9E8F1B772}"/>
              </a:ext>
            </a:extLst>
          </p:cNvPr>
          <p:cNvSpPr txBox="1"/>
          <p:nvPr/>
        </p:nvSpPr>
        <p:spPr>
          <a:xfrm>
            <a:off x="-10100074" y="6349262"/>
            <a:ext cx="939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FFFE"/>
                </a:solidFill>
              </a:rPr>
              <a:t>*</a:t>
            </a:r>
            <a:r>
              <a:rPr lang="en-US" dirty="0">
                <a:solidFill>
                  <a:srgbClr val="FFFFFE"/>
                </a:solidFill>
              </a:rPr>
              <a:t>DOC - controlled designation of origin, </a:t>
            </a:r>
            <a:r>
              <a:rPr lang="ru-RU" dirty="0">
                <a:solidFill>
                  <a:srgbClr val="FFFFFE"/>
                </a:solidFill>
              </a:rPr>
              <a:t>контролируемое наименование места происхождения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36AD4E-2713-40BB-A4F8-9A62BC3005B8}"/>
              </a:ext>
            </a:extLst>
          </p:cNvPr>
          <p:cNvSpPr/>
          <p:nvPr/>
        </p:nvSpPr>
        <p:spPr>
          <a:xfrm>
            <a:off x="-12190073" y="-9821302"/>
            <a:ext cx="23083838" cy="23083838"/>
          </a:xfrm>
          <a:prstGeom prst="ellipse">
            <a:avLst/>
          </a:prstGeom>
          <a:solidFill>
            <a:srgbClr val="415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D08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CBF549-CEEB-43DC-84FE-F4C64B288100}"/>
              </a:ext>
            </a:extLst>
          </p:cNvPr>
          <p:cNvSpPr/>
          <p:nvPr/>
        </p:nvSpPr>
        <p:spPr>
          <a:xfrm>
            <a:off x="12548566" y="3802962"/>
            <a:ext cx="5039628" cy="1462962"/>
          </a:xfrm>
          <a:prstGeom prst="rect">
            <a:avLst/>
          </a:prstGeom>
          <a:solidFill>
            <a:srgbClr val="FFFFFE"/>
          </a:solidFill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DOC</a:t>
            </a:r>
            <a:r>
              <a:rPr lang="ru-RU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*</a:t>
            </a: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Lugana</a:t>
            </a:r>
            <a:endParaRPr lang="ru-RU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Turbiana</a:t>
            </a:r>
            <a:r>
              <a:rPr lang="ru-RU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– сорт винограда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9.700</a:t>
            </a:r>
            <a:r>
              <a:rPr lang="ru-RU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– количество оценок</a:t>
            </a:r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4,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07</a:t>
            </a:r>
            <a:r>
              <a:rPr lang="ru-RU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- средняя оценка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B9B530-3D39-4A96-9548-BF4345D9C400}"/>
              </a:ext>
            </a:extLst>
          </p:cNvPr>
          <p:cNvSpPr/>
          <p:nvPr/>
        </p:nvSpPr>
        <p:spPr>
          <a:xfrm>
            <a:off x="12548566" y="2070297"/>
            <a:ext cx="5039628" cy="1462962"/>
          </a:xfrm>
          <a:prstGeom prst="rect">
            <a:avLst/>
          </a:prstGeom>
          <a:solidFill>
            <a:srgbClr val="FFFFFE"/>
          </a:solidFill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DOC* Collio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Sauvignon Blanc</a:t>
            </a: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– сорт винограда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1.900 – количество оценок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4,08 - средняя оценка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B0D23F-101B-4F91-A62B-A0CC0CAC8D5C}"/>
              </a:ext>
            </a:extLst>
          </p:cNvPr>
          <p:cNvSpPr/>
          <p:nvPr/>
        </p:nvSpPr>
        <p:spPr>
          <a:xfrm>
            <a:off x="12542898" y="337631"/>
            <a:ext cx="5045296" cy="1462962"/>
          </a:xfrm>
          <a:prstGeom prst="rect">
            <a:avLst/>
          </a:prstGeom>
          <a:solidFill>
            <a:srgbClr val="FFFFFE"/>
          </a:solidFill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DOC</a:t>
            </a:r>
            <a:r>
              <a:rPr lang="ru-RU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*</a:t>
            </a: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Alto Adige (</a:t>
            </a:r>
            <a:r>
              <a:rPr lang="en-US" sz="2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Südtiroler</a:t>
            </a: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Pinot Blanc – </a:t>
            </a: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сорт винограда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2.100 – количество оценок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4,10 - средняя оценка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6FBF8B2-C4A0-4D42-9AFD-FBA77BD72A4E}"/>
              </a:ext>
            </a:extLst>
          </p:cNvPr>
          <p:cNvSpPr/>
          <p:nvPr/>
        </p:nvSpPr>
        <p:spPr>
          <a:xfrm>
            <a:off x="11025364" y="5692458"/>
            <a:ext cx="1165692" cy="1165542"/>
          </a:xfrm>
          <a:prstGeom prst="roundRect">
            <a:avLst/>
          </a:prstGeom>
          <a:solidFill>
            <a:srgbClr val="FFFFFE"/>
          </a:solidFill>
          <a:ln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E56477A-B9CA-4F31-B1C3-D2C878D5AC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09" t="38924" r="25560" b="34883"/>
          <a:stretch/>
        </p:blipFill>
        <p:spPr>
          <a:xfrm>
            <a:off x="11156963" y="5813564"/>
            <a:ext cx="902494" cy="92333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D776C5D-FB02-45F6-9A4A-C5C766ED02AD}"/>
              </a:ext>
            </a:extLst>
          </p:cNvPr>
          <p:cNvSpPr txBox="1"/>
          <p:nvPr/>
        </p:nvSpPr>
        <p:spPr>
          <a:xfrm>
            <a:off x="2625852" y="2167674"/>
            <a:ext cx="6940297" cy="212365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Спасибо за внимание</a:t>
            </a:r>
            <a:endParaRPr lang="ru-RU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A6258E-E7C7-41F3-A11A-7177C006C0BD}"/>
              </a:ext>
            </a:extLst>
          </p:cNvPr>
          <p:cNvSpPr txBox="1"/>
          <p:nvPr/>
        </p:nvSpPr>
        <p:spPr>
          <a:xfrm>
            <a:off x="1948034" y="5675064"/>
            <a:ext cx="7790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</a:rPr>
              <a:t>Колесов Евгений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Telegram - @limbluck</a:t>
            </a:r>
            <a:endParaRPr lang="ru-RU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Email – </a:t>
            </a:r>
            <a:r>
              <a:rPr lang="en-US" dirty="0">
                <a:solidFill>
                  <a:srgbClr val="FFFFFE"/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e.a.kolesov@yandex.ru</a:t>
            </a:r>
            <a:br>
              <a:rPr lang="ru-RU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</a:rPr>
              <a:t>Резюме: </a:t>
            </a:r>
            <a:r>
              <a:rPr lang="en-US" dirty="0">
                <a:solidFill>
                  <a:srgbClr val="FFFFFE"/>
                </a:solidFill>
                <a:latin typeface="Century Gothic" panose="020B0502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hh.ru/resume/dc3e2adcff0d09f4850039ed1f684f51375653</a:t>
            </a:r>
            <a:endParaRPr lang="ru-RU" dirty="0">
              <a:solidFill>
                <a:srgbClr val="FFFFFE"/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13341EC-D770-4A8C-B497-CDB7DE5DFCE2}"/>
              </a:ext>
            </a:extLst>
          </p:cNvPr>
          <p:cNvSpPr/>
          <p:nvPr/>
        </p:nvSpPr>
        <p:spPr>
          <a:xfrm>
            <a:off x="-21681352" y="-9668902"/>
            <a:ext cx="23083838" cy="23083838"/>
          </a:xfrm>
          <a:prstGeom prst="ellipse">
            <a:avLst/>
          </a:prstGeom>
          <a:solidFill>
            <a:srgbClr val="2B3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D08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73AFAF-ABA2-467C-9817-400C3493BB2A}"/>
              </a:ext>
            </a:extLst>
          </p:cNvPr>
          <p:cNvSpPr/>
          <p:nvPr/>
        </p:nvSpPr>
        <p:spPr>
          <a:xfrm>
            <a:off x="-22881160" y="-9516502"/>
            <a:ext cx="23083838" cy="23083838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D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61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38A82424-43AB-4B01-BFB9-6F80562AE200}"/>
              </a:ext>
            </a:extLst>
          </p:cNvPr>
          <p:cNvSpPr/>
          <p:nvPr/>
        </p:nvSpPr>
        <p:spPr>
          <a:xfrm>
            <a:off x="4197346" y="-6499516"/>
            <a:ext cx="20955000" cy="20955000"/>
          </a:xfrm>
          <a:prstGeom prst="ellipse">
            <a:avLst/>
          </a:prstGeom>
          <a:solidFill>
            <a:srgbClr val="FDF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558287-02D5-4D76-A727-04FB0BB56852}"/>
              </a:ext>
            </a:extLst>
          </p:cNvPr>
          <p:cNvSpPr/>
          <p:nvPr/>
        </p:nvSpPr>
        <p:spPr>
          <a:xfrm>
            <a:off x="44816763" y="-8914270"/>
            <a:ext cx="23083838" cy="23083838"/>
          </a:xfrm>
          <a:prstGeom prst="ellipse">
            <a:avLst/>
          </a:prstGeom>
          <a:solidFill>
            <a:srgbClr val="6F9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AB9F536-122D-4076-96A4-D0E50D82BAA4}"/>
              </a:ext>
            </a:extLst>
          </p:cNvPr>
          <p:cNvSpPr/>
          <p:nvPr/>
        </p:nvSpPr>
        <p:spPr>
          <a:xfrm>
            <a:off x="3763893" y="2442565"/>
            <a:ext cx="907248" cy="178544"/>
          </a:xfrm>
          <a:custGeom>
            <a:avLst/>
            <a:gdLst/>
            <a:ahLst/>
            <a:cxnLst/>
            <a:rect l="l" t="t" r="r" b="b"/>
            <a:pathLst>
              <a:path w="9212436" h="1812982">
                <a:moveTo>
                  <a:pt x="3522304" y="480668"/>
                </a:moveTo>
                <a:lnTo>
                  <a:pt x="3279064" y="1103072"/>
                </a:lnTo>
                <a:lnTo>
                  <a:pt x="3764100" y="1103072"/>
                </a:lnTo>
                <a:close/>
                <a:moveTo>
                  <a:pt x="8772732" y="337701"/>
                </a:moveTo>
                <a:cubicBezTo>
                  <a:pt x="8686712" y="337701"/>
                  <a:pt x="8624864" y="342836"/>
                  <a:pt x="8587184" y="353107"/>
                </a:cubicBezTo>
                <a:cubicBezTo>
                  <a:pt x="8549504" y="363377"/>
                  <a:pt x="8518784" y="385562"/>
                  <a:pt x="8495028" y="419660"/>
                </a:cubicBezTo>
                <a:cubicBezTo>
                  <a:pt x="8471268" y="453759"/>
                  <a:pt x="8459392" y="495869"/>
                  <a:pt x="8459392" y="545990"/>
                </a:cubicBezTo>
                <a:cubicBezTo>
                  <a:pt x="8459392" y="620761"/>
                  <a:pt x="8483148" y="672936"/>
                  <a:pt x="8530664" y="702515"/>
                </a:cubicBezTo>
                <a:cubicBezTo>
                  <a:pt x="8578180" y="732095"/>
                  <a:pt x="8654360" y="746885"/>
                  <a:pt x="8759212" y="746885"/>
                </a:cubicBezTo>
                <a:lnTo>
                  <a:pt x="8867344" y="746885"/>
                </a:lnTo>
                <a:lnTo>
                  <a:pt x="8867344" y="337701"/>
                </a:lnTo>
                <a:close/>
                <a:moveTo>
                  <a:pt x="8846796" y="0"/>
                </a:moveTo>
                <a:lnTo>
                  <a:pt x="9212436" y="0"/>
                </a:lnTo>
                <a:lnTo>
                  <a:pt x="9212436" y="1812982"/>
                </a:lnTo>
                <a:lnTo>
                  <a:pt x="8867344" y="1812982"/>
                </a:lnTo>
                <a:lnTo>
                  <a:pt x="8867344" y="1083352"/>
                </a:lnTo>
                <a:lnTo>
                  <a:pt x="8781068" y="1083352"/>
                </a:lnTo>
                <a:lnTo>
                  <a:pt x="8416756" y="1812982"/>
                </a:lnTo>
                <a:lnTo>
                  <a:pt x="8039732" y="1812982"/>
                </a:lnTo>
                <a:lnTo>
                  <a:pt x="8450108" y="1026947"/>
                </a:lnTo>
                <a:cubicBezTo>
                  <a:pt x="8212264" y="958737"/>
                  <a:pt x="8093344" y="800113"/>
                  <a:pt x="8093344" y="551074"/>
                </a:cubicBezTo>
                <a:cubicBezTo>
                  <a:pt x="8093344" y="462309"/>
                  <a:pt x="8105860" y="385051"/>
                  <a:pt x="8130896" y="319300"/>
                </a:cubicBezTo>
                <a:cubicBezTo>
                  <a:pt x="8155932" y="253548"/>
                  <a:pt x="8191636" y="197865"/>
                  <a:pt x="8238004" y="152250"/>
                </a:cubicBezTo>
                <a:cubicBezTo>
                  <a:pt x="8284380" y="106636"/>
                  <a:pt x="8338136" y="72938"/>
                  <a:pt x="8399280" y="51158"/>
                </a:cubicBezTo>
                <a:cubicBezTo>
                  <a:pt x="8460420" y="29377"/>
                  <a:pt x="8509052" y="16844"/>
                  <a:pt x="8545164" y="13557"/>
                </a:cubicBezTo>
                <a:cubicBezTo>
                  <a:pt x="8581276" y="10271"/>
                  <a:pt x="8681820" y="5751"/>
                  <a:pt x="8846796" y="0"/>
                </a:cubicBezTo>
                <a:close/>
                <a:moveTo>
                  <a:pt x="6410324" y="0"/>
                </a:moveTo>
                <a:lnTo>
                  <a:pt x="6755420" y="0"/>
                </a:lnTo>
                <a:lnTo>
                  <a:pt x="6755420" y="1172091"/>
                </a:lnTo>
                <a:lnTo>
                  <a:pt x="7440644" y="0"/>
                </a:lnTo>
                <a:lnTo>
                  <a:pt x="7731548" y="0"/>
                </a:lnTo>
                <a:lnTo>
                  <a:pt x="7731548" y="1812982"/>
                </a:lnTo>
                <a:lnTo>
                  <a:pt x="7386452" y="1812982"/>
                </a:lnTo>
                <a:lnTo>
                  <a:pt x="7386452" y="677866"/>
                </a:lnTo>
                <a:lnTo>
                  <a:pt x="6710340" y="1812982"/>
                </a:lnTo>
                <a:lnTo>
                  <a:pt x="6410324" y="1812982"/>
                </a:lnTo>
                <a:close/>
                <a:moveTo>
                  <a:pt x="5153760" y="0"/>
                </a:moveTo>
                <a:lnTo>
                  <a:pt x="5503788" y="0"/>
                </a:lnTo>
                <a:lnTo>
                  <a:pt x="6201100" y="1812982"/>
                </a:lnTo>
                <a:lnTo>
                  <a:pt x="5832572" y="1812982"/>
                </a:lnTo>
                <a:lnTo>
                  <a:pt x="5330660" y="479956"/>
                </a:lnTo>
                <a:lnTo>
                  <a:pt x="4820124" y="1812982"/>
                </a:lnTo>
                <a:lnTo>
                  <a:pt x="4454060" y="1812982"/>
                </a:lnTo>
                <a:close/>
                <a:moveTo>
                  <a:pt x="3345156" y="0"/>
                </a:moveTo>
                <a:lnTo>
                  <a:pt x="3695140" y="0"/>
                </a:lnTo>
                <a:lnTo>
                  <a:pt x="4392436" y="1812982"/>
                </a:lnTo>
                <a:lnTo>
                  <a:pt x="4033784" y="1812982"/>
                </a:lnTo>
                <a:lnTo>
                  <a:pt x="3891932" y="1439540"/>
                </a:lnTo>
                <a:lnTo>
                  <a:pt x="3152156" y="1439540"/>
                </a:lnTo>
                <a:lnTo>
                  <a:pt x="3004660" y="1812982"/>
                </a:lnTo>
                <a:lnTo>
                  <a:pt x="2646008" y="1812982"/>
                </a:lnTo>
                <a:close/>
                <a:moveTo>
                  <a:pt x="1556072" y="0"/>
                </a:moveTo>
                <a:lnTo>
                  <a:pt x="2558084" y="0"/>
                </a:lnTo>
                <a:lnTo>
                  <a:pt x="2558084" y="340165"/>
                </a:lnTo>
                <a:lnTo>
                  <a:pt x="2227776" y="340165"/>
                </a:lnTo>
                <a:lnTo>
                  <a:pt x="2227776" y="1812982"/>
                </a:lnTo>
                <a:lnTo>
                  <a:pt x="1877752" y="1812982"/>
                </a:lnTo>
                <a:lnTo>
                  <a:pt x="1877752" y="340165"/>
                </a:lnTo>
                <a:lnTo>
                  <a:pt x="1556072" y="340165"/>
                </a:lnTo>
                <a:close/>
                <a:moveTo>
                  <a:pt x="0" y="0"/>
                </a:moveTo>
                <a:lnTo>
                  <a:pt x="345096" y="0"/>
                </a:lnTo>
                <a:lnTo>
                  <a:pt x="345096" y="1172091"/>
                </a:lnTo>
                <a:lnTo>
                  <a:pt x="1030316" y="0"/>
                </a:lnTo>
                <a:lnTo>
                  <a:pt x="1321224" y="0"/>
                </a:lnTo>
                <a:lnTo>
                  <a:pt x="1321224" y="1812982"/>
                </a:lnTo>
                <a:lnTo>
                  <a:pt x="976128" y="1812982"/>
                </a:lnTo>
                <a:lnTo>
                  <a:pt x="976128" y="677866"/>
                </a:lnTo>
                <a:lnTo>
                  <a:pt x="300016" y="1812982"/>
                </a:lnTo>
                <a:lnTo>
                  <a:pt x="0" y="1812982"/>
                </a:lnTo>
                <a:close/>
              </a:path>
            </a:pathLst>
          </a:custGeom>
          <a:solidFill>
            <a:srgbClr val="FDF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700" dirty="0"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C5416FBB-43ED-4E74-93A2-327E0F37E0EE}"/>
              </a:ext>
            </a:extLst>
          </p:cNvPr>
          <p:cNvSpPr/>
          <p:nvPr/>
        </p:nvSpPr>
        <p:spPr>
          <a:xfrm>
            <a:off x="3411538" y="1727435"/>
            <a:ext cx="2093256" cy="1787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8" h="21597" extrusionOk="0">
                <a:moveTo>
                  <a:pt x="5004" y="1615"/>
                </a:moveTo>
                <a:cubicBezTo>
                  <a:pt x="4835" y="1781"/>
                  <a:pt x="4735" y="1928"/>
                  <a:pt x="4614" y="2139"/>
                </a:cubicBezTo>
                <a:cubicBezTo>
                  <a:pt x="4586" y="2188"/>
                  <a:pt x="4559" y="2233"/>
                  <a:pt x="4534" y="2273"/>
                </a:cubicBezTo>
                <a:cubicBezTo>
                  <a:pt x="4448" y="2407"/>
                  <a:pt x="4400" y="2493"/>
                  <a:pt x="4382" y="2647"/>
                </a:cubicBezTo>
                <a:cubicBezTo>
                  <a:pt x="4365" y="2863"/>
                  <a:pt x="4358" y="3192"/>
                  <a:pt x="4393" y="3411"/>
                </a:cubicBezTo>
                <a:cubicBezTo>
                  <a:pt x="4403" y="3468"/>
                  <a:pt x="4420" y="3521"/>
                  <a:pt x="4445" y="3586"/>
                </a:cubicBezTo>
                <a:cubicBezTo>
                  <a:pt x="4500" y="3741"/>
                  <a:pt x="4569" y="3932"/>
                  <a:pt x="4514" y="4200"/>
                </a:cubicBezTo>
                <a:cubicBezTo>
                  <a:pt x="4490" y="4318"/>
                  <a:pt x="4438" y="4383"/>
                  <a:pt x="4403" y="4428"/>
                </a:cubicBezTo>
                <a:cubicBezTo>
                  <a:pt x="4379" y="4460"/>
                  <a:pt x="4376" y="4464"/>
                  <a:pt x="4372" y="4480"/>
                </a:cubicBezTo>
                <a:cubicBezTo>
                  <a:pt x="4365" y="4517"/>
                  <a:pt x="4369" y="4562"/>
                  <a:pt x="4376" y="4615"/>
                </a:cubicBezTo>
                <a:cubicBezTo>
                  <a:pt x="4386" y="4708"/>
                  <a:pt x="4403" y="4834"/>
                  <a:pt x="4351" y="4980"/>
                </a:cubicBezTo>
                <a:cubicBezTo>
                  <a:pt x="4196" y="5428"/>
                  <a:pt x="3823" y="5415"/>
                  <a:pt x="3571" y="5407"/>
                </a:cubicBezTo>
                <a:lnTo>
                  <a:pt x="3501" y="5407"/>
                </a:lnTo>
                <a:cubicBezTo>
                  <a:pt x="3412" y="5407"/>
                  <a:pt x="3315" y="5399"/>
                  <a:pt x="3218" y="5395"/>
                </a:cubicBezTo>
                <a:cubicBezTo>
                  <a:pt x="2862" y="5375"/>
                  <a:pt x="2493" y="5354"/>
                  <a:pt x="2244" y="5529"/>
                </a:cubicBezTo>
                <a:cubicBezTo>
                  <a:pt x="2081" y="5647"/>
                  <a:pt x="2064" y="5700"/>
                  <a:pt x="1985" y="5956"/>
                </a:cubicBezTo>
                <a:lnTo>
                  <a:pt x="1961" y="6033"/>
                </a:lnTo>
                <a:cubicBezTo>
                  <a:pt x="1888" y="6265"/>
                  <a:pt x="1822" y="6358"/>
                  <a:pt x="1736" y="6476"/>
                </a:cubicBezTo>
                <a:cubicBezTo>
                  <a:pt x="1708" y="6513"/>
                  <a:pt x="1677" y="6557"/>
                  <a:pt x="1643" y="6610"/>
                </a:cubicBezTo>
                <a:cubicBezTo>
                  <a:pt x="1567" y="6728"/>
                  <a:pt x="1567" y="6785"/>
                  <a:pt x="1567" y="6927"/>
                </a:cubicBezTo>
                <a:cubicBezTo>
                  <a:pt x="1567" y="7005"/>
                  <a:pt x="1567" y="7090"/>
                  <a:pt x="1553" y="7196"/>
                </a:cubicBezTo>
                <a:cubicBezTo>
                  <a:pt x="1536" y="7342"/>
                  <a:pt x="1505" y="7460"/>
                  <a:pt x="1473" y="7574"/>
                </a:cubicBezTo>
                <a:cubicBezTo>
                  <a:pt x="1442" y="7692"/>
                  <a:pt x="1415" y="7789"/>
                  <a:pt x="1404" y="7919"/>
                </a:cubicBezTo>
                <a:lnTo>
                  <a:pt x="1394" y="8074"/>
                </a:lnTo>
                <a:lnTo>
                  <a:pt x="1263" y="8102"/>
                </a:lnTo>
                <a:cubicBezTo>
                  <a:pt x="800" y="8200"/>
                  <a:pt x="216" y="8525"/>
                  <a:pt x="50" y="8939"/>
                </a:cubicBezTo>
                <a:cubicBezTo>
                  <a:pt x="-26" y="9122"/>
                  <a:pt x="-16" y="9318"/>
                  <a:pt x="81" y="9525"/>
                </a:cubicBezTo>
                <a:cubicBezTo>
                  <a:pt x="123" y="9618"/>
                  <a:pt x="192" y="9708"/>
                  <a:pt x="264" y="9805"/>
                </a:cubicBezTo>
                <a:cubicBezTo>
                  <a:pt x="340" y="9903"/>
                  <a:pt x="416" y="10004"/>
                  <a:pt x="475" y="10126"/>
                </a:cubicBezTo>
                <a:cubicBezTo>
                  <a:pt x="516" y="10208"/>
                  <a:pt x="541" y="10277"/>
                  <a:pt x="565" y="10338"/>
                </a:cubicBezTo>
                <a:cubicBezTo>
                  <a:pt x="610" y="10456"/>
                  <a:pt x="627" y="10504"/>
                  <a:pt x="738" y="10594"/>
                </a:cubicBezTo>
                <a:cubicBezTo>
                  <a:pt x="890" y="10716"/>
                  <a:pt x="1059" y="10797"/>
                  <a:pt x="1239" y="10886"/>
                </a:cubicBezTo>
                <a:cubicBezTo>
                  <a:pt x="1415" y="10972"/>
                  <a:pt x="1598" y="11061"/>
                  <a:pt x="1767" y="11191"/>
                </a:cubicBezTo>
                <a:cubicBezTo>
                  <a:pt x="2206" y="11533"/>
                  <a:pt x="2403" y="11984"/>
                  <a:pt x="2310" y="12427"/>
                </a:cubicBezTo>
                <a:cubicBezTo>
                  <a:pt x="2237" y="12764"/>
                  <a:pt x="1961" y="13126"/>
                  <a:pt x="1733" y="13285"/>
                </a:cubicBezTo>
                <a:cubicBezTo>
                  <a:pt x="1608" y="13374"/>
                  <a:pt x="1477" y="13415"/>
                  <a:pt x="1353" y="13455"/>
                </a:cubicBezTo>
                <a:cubicBezTo>
                  <a:pt x="1138" y="13524"/>
                  <a:pt x="1004" y="13577"/>
                  <a:pt x="910" y="13768"/>
                </a:cubicBezTo>
                <a:cubicBezTo>
                  <a:pt x="883" y="13833"/>
                  <a:pt x="876" y="14126"/>
                  <a:pt x="896" y="14236"/>
                </a:cubicBezTo>
                <a:cubicBezTo>
                  <a:pt x="917" y="14346"/>
                  <a:pt x="962" y="14378"/>
                  <a:pt x="1042" y="14447"/>
                </a:cubicBezTo>
                <a:cubicBezTo>
                  <a:pt x="1118" y="14512"/>
                  <a:pt x="1214" y="14589"/>
                  <a:pt x="1273" y="14740"/>
                </a:cubicBezTo>
                <a:cubicBezTo>
                  <a:pt x="1342" y="14919"/>
                  <a:pt x="1332" y="15057"/>
                  <a:pt x="1325" y="15150"/>
                </a:cubicBezTo>
                <a:cubicBezTo>
                  <a:pt x="1318" y="15244"/>
                  <a:pt x="1318" y="15260"/>
                  <a:pt x="1404" y="15341"/>
                </a:cubicBezTo>
                <a:cubicBezTo>
                  <a:pt x="1508" y="15435"/>
                  <a:pt x="1536" y="15435"/>
                  <a:pt x="1677" y="15439"/>
                </a:cubicBezTo>
                <a:lnTo>
                  <a:pt x="1767" y="15439"/>
                </a:lnTo>
                <a:cubicBezTo>
                  <a:pt x="1964" y="15443"/>
                  <a:pt x="2123" y="15520"/>
                  <a:pt x="2240" y="15667"/>
                </a:cubicBezTo>
                <a:cubicBezTo>
                  <a:pt x="2392" y="15858"/>
                  <a:pt x="2462" y="16146"/>
                  <a:pt x="2451" y="16561"/>
                </a:cubicBezTo>
                <a:cubicBezTo>
                  <a:pt x="2441" y="16902"/>
                  <a:pt x="2669" y="17459"/>
                  <a:pt x="2911" y="17565"/>
                </a:cubicBezTo>
                <a:cubicBezTo>
                  <a:pt x="3083" y="17642"/>
                  <a:pt x="3267" y="17573"/>
                  <a:pt x="3457" y="17504"/>
                </a:cubicBezTo>
                <a:cubicBezTo>
                  <a:pt x="3567" y="17463"/>
                  <a:pt x="3678" y="17423"/>
                  <a:pt x="3795" y="17406"/>
                </a:cubicBezTo>
                <a:cubicBezTo>
                  <a:pt x="4141" y="17358"/>
                  <a:pt x="4479" y="17309"/>
                  <a:pt x="4783" y="17158"/>
                </a:cubicBezTo>
                <a:cubicBezTo>
                  <a:pt x="5160" y="16971"/>
                  <a:pt x="5453" y="16862"/>
                  <a:pt x="5851" y="17085"/>
                </a:cubicBezTo>
                <a:lnTo>
                  <a:pt x="6030" y="17191"/>
                </a:lnTo>
                <a:cubicBezTo>
                  <a:pt x="6334" y="17370"/>
                  <a:pt x="6576" y="17512"/>
                  <a:pt x="6925" y="17557"/>
                </a:cubicBezTo>
                <a:cubicBezTo>
                  <a:pt x="7309" y="17610"/>
                  <a:pt x="7561" y="17809"/>
                  <a:pt x="7716" y="18183"/>
                </a:cubicBezTo>
                <a:cubicBezTo>
                  <a:pt x="7841" y="18483"/>
                  <a:pt x="7834" y="18764"/>
                  <a:pt x="7830" y="19036"/>
                </a:cubicBezTo>
                <a:cubicBezTo>
                  <a:pt x="7827" y="19179"/>
                  <a:pt x="7824" y="19325"/>
                  <a:pt x="7841" y="19475"/>
                </a:cubicBezTo>
                <a:cubicBezTo>
                  <a:pt x="7868" y="19744"/>
                  <a:pt x="7958" y="19817"/>
                  <a:pt x="8117" y="19947"/>
                </a:cubicBezTo>
                <a:cubicBezTo>
                  <a:pt x="8207" y="20020"/>
                  <a:pt x="8307" y="20105"/>
                  <a:pt x="8411" y="20235"/>
                </a:cubicBezTo>
                <a:cubicBezTo>
                  <a:pt x="8556" y="20418"/>
                  <a:pt x="8573" y="20548"/>
                  <a:pt x="8591" y="20674"/>
                </a:cubicBezTo>
                <a:cubicBezTo>
                  <a:pt x="8597" y="20727"/>
                  <a:pt x="8604" y="20788"/>
                  <a:pt x="8632" y="20869"/>
                </a:cubicBezTo>
                <a:cubicBezTo>
                  <a:pt x="8653" y="20939"/>
                  <a:pt x="8708" y="21016"/>
                  <a:pt x="8763" y="21093"/>
                </a:cubicBezTo>
                <a:cubicBezTo>
                  <a:pt x="8839" y="21199"/>
                  <a:pt x="8926" y="21321"/>
                  <a:pt x="8971" y="21479"/>
                </a:cubicBezTo>
                <a:cubicBezTo>
                  <a:pt x="8984" y="21524"/>
                  <a:pt x="8991" y="21556"/>
                  <a:pt x="8998" y="21597"/>
                </a:cubicBezTo>
                <a:cubicBezTo>
                  <a:pt x="9178" y="21459"/>
                  <a:pt x="9347" y="21312"/>
                  <a:pt x="9482" y="21162"/>
                </a:cubicBezTo>
                <a:cubicBezTo>
                  <a:pt x="9827" y="20784"/>
                  <a:pt x="9931" y="20581"/>
                  <a:pt x="10432" y="20491"/>
                </a:cubicBezTo>
                <a:cubicBezTo>
                  <a:pt x="10829" y="20422"/>
                  <a:pt x="11220" y="20365"/>
                  <a:pt x="11607" y="20317"/>
                </a:cubicBezTo>
                <a:cubicBezTo>
                  <a:pt x="11949" y="20272"/>
                  <a:pt x="11887" y="19552"/>
                  <a:pt x="12194" y="19439"/>
                </a:cubicBezTo>
                <a:cubicBezTo>
                  <a:pt x="12253" y="19418"/>
                  <a:pt x="12502" y="19321"/>
                  <a:pt x="12360" y="19219"/>
                </a:cubicBezTo>
                <a:cubicBezTo>
                  <a:pt x="12170" y="19085"/>
                  <a:pt x="11976" y="19162"/>
                  <a:pt x="11779" y="19207"/>
                </a:cubicBezTo>
                <a:cubicBezTo>
                  <a:pt x="11565" y="19260"/>
                  <a:pt x="11610" y="18833"/>
                  <a:pt x="11620" y="18691"/>
                </a:cubicBezTo>
                <a:cubicBezTo>
                  <a:pt x="11652" y="18300"/>
                  <a:pt x="11838" y="18146"/>
                  <a:pt x="12108" y="17963"/>
                </a:cubicBezTo>
                <a:cubicBezTo>
                  <a:pt x="12308" y="17829"/>
                  <a:pt x="12574" y="17776"/>
                  <a:pt x="12802" y="17776"/>
                </a:cubicBezTo>
                <a:cubicBezTo>
                  <a:pt x="13078" y="17776"/>
                  <a:pt x="13296" y="18016"/>
                  <a:pt x="13569" y="18057"/>
                </a:cubicBezTo>
                <a:cubicBezTo>
                  <a:pt x="13794" y="18089"/>
                  <a:pt x="14011" y="18016"/>
                  <a:pt x="14236" y="18036"/>
                </a:cubicBezTo>
                <a:cubicBezTo>
                  <a:pt x="14536" y="18065"/>
                  <a:pt x="14830" y="18146"/>
                  <a:pt x="15134" y="18166"/>
                </a:cubicBezTo>
                <a:cubicBezTo>
                  <a:pt x="15366" y="18178"/>
                  <a:pt x="15511" y="18248"/>
                  <a:pt x="15652" y="18471"/>
                </a:cubicBezTo>
                <a:cubicBezTo>
                  <a:pt x="15777" y="18662"/>
                  <a:pt x="15749" y="18650"/>
                  <a:pt x="15587" y="18776"/>
                </a:cubicBezTo>
                <a:cubicBezTo>
                  <a:pt x="15514" y="18833"/>
                  <a:pt x="15362" y="18987"/>
                  <a:pt x="15428" y="19101"/>
                </a:cubicBezTo>
                <a:cubicBezTo>
                  <a:pt x="15455" y="19150"/>
                  <a:pt x="15438" y="19239"/>
                  <a:pt x="15473" y="19280"/>
                </a:cubicBezTo>
                <a:cubicBezTo>
                  <a:pt x="15535" y="19349"/>
                  <a:pt x="15773" y="19174"/>
                  <a:pt x="15829" y="19142"/>
                </a:cubicBezTo>
                <a:cubicBezTo>
                  <a:pt x="16188" y="18926"/>
                  <a:pt x="16457" y="18613"/>
                  <a:pt x="16875" y="18552"/>
                </a:cubicBezTo>
                <a:cubicBezTo>
                  <a:pt x="17172" y="18508"/>
                  <a:pt x="16896" y="18256"/>
                  <a:pt x="16775" y="18150"/>
                </a:cubicBezTo>
                <a:cubicBezTo>
                  <a:pt x="16568" y="17967"/>
                  <a:pt x="16824" y="17703"/>
                  <a:pt x="16986" y="17597"/>
                </a:cubicBezTo>
                <a:cubicBezTo>
                  <a:pt x="17338" y="17357"/>
                  <a:pt x="17960" y="17914"/>
                  <a:pt x="18261" y="18126"/>
                </a:cubicBezTo>
                <a:cubicBezTo>
                  <a:pt x="18451" y="18260"/>
                  <a:pt x="18558" y="18414"/>
                  <a:pt x="18706" y="18605"/>
                </a:cubicBezTo>
                <a:cubicBezTo>
                  <a:pt x="18886" y="18837"/>
                  <a:pt x="19100" y="18971"/>
                  <a:pt x="19308" y="19158"/>
                </a:cubicBezTo>
                <a:cubicBezTo>
                  <a:pt x="19473" y="19304"/>
                  <a:pt x="19681" y="19552"/>
                  <a:pt x="19715" y="19800"/>
                </a:cubicBezTo>
                <a:cubicBezTo>
                  <a:pt x="19733" y="19930"/>
                  <a:pt x="19619" y="20146"/>
                  <a:pt x="19695" y="20256"/>
                </a:cubicBezTo>
                <a:cubicBezTo>
                  <a:pt x="19819" y="20438"/>
                  <a:pt x="20044" y="20556"/>
                  <a:pt x="20185" y="20735"/>
                </a:cubicBezTo>
                <a:cubicBezTo>
                  <a:pt x="20230" y="20792"/>
                  <a:pt x="20109" y="21064"/>
                  <a:pt x="20099" y="21150"/>
                </a:cubicBezTo>
                <a:cubicBezTo>
                  <a:pt x="20057" y="21479"/>
                  <a:pt x="20786" y="21333"/>
                  <a:pt x="20911" y="21117"/>
                </a:cubicBezTo>
                <a:cubicBezTo>
                  <a:pt x="20983" y="20987"/>
                  <a:pt x="20994" y="20849"/>
                  <a:pt x="21121" y="20817"/>
                </a:cubicBezTo>
                <a:cubicBezTo>
                  <a:pt x="21267" y="20780"/>
                  <a:pt x="21574" y="20707"/>
                  <a:pt x="21481" y="20463"/>
                </a:cubicBezTo>
                <a:cubicBezTo>
                  <a:pt x="21349" y="20113"/>
                  <a:pt x="21035" y="20036"/>
                  <a:pt x="20880" y="19727"/>
                </a:cubicBezTo>
                <a:cubicBezTo>
                  <a:pt x="20769" y="19508"/>
                  <a:pt x="20645" y="19304"/>
                  <a:pt x="20534" y="19085"/>
                </a:cubicBezTo>
                <a:cubicBezTo>
                  <a:pt x="20406" y="18829"/>
                  <a:pt x="20386" y="18390"/>
                  <a:pt x="20220" y="18174"/>
                </a:cubicBezTo>
                <a:cubicBezTo>
                  <a:pt x="20123" y="18053"/>
                  <a:pt x="19871" y="18065"/>
                  <a:pt x="19736" y="18016"/>
                </a:cubicBezTo>
                <a:cubicBezTo>
                  <a:pt x="19477" y="17927"/>
                  <a:pt x="19356" y="17715"/>
                  <a:pt x="19159" y="17516"/>
                </a:cubicBezTo>
                <a:cubicBezTo>
                  <a:pt x="18910" y="17268"/>
                  <a:pt x="18610" y="17114"/>
                  <a:pt x="18309" y="16971"/>
                </a:cubicBezTo>
                <a:cubicBezTo>
                  <a:pt x="18164" y="16902"/>
                  <a:pt x="18009" y="16971"/>
                  <a:pt x="17877" y="16927"/>
                </a:cubicBezTo>
                <a:cubicBezTo>
                  <a:pt x="17774" y="16890"/>
                  <a:pt x="17667" y="16780"/>
                  <a:pt x="17573" y="16715"/>
                </a:cubicBezTo>
                <a:cubicBezTo>
                  <a:pt x="17356" y="16565"/>
                  <a:pt x="17539" y="15862"/>
                  <a:pt x="17594" y="15654"/>
                </a:cubicBezTo>
                <a:cubicBezTo>
                  <a:pt x="17694" y="15284"/>
                  <a:pt x="17836" y="15134"/>
                  <a:pt x="17971" y="14858"/>
                </a:cubicBezTo>
                <a:cubicBezTo>
                  <a:pt x="18164" y="14459"/>
                  <a:pt x="18340" y="14171"/>
                  <a:pt x="17939" y="13915"/>
                </a:cubicBezTo>
                <a:cubicBezTo>
                  <a:pt x="17625" y="13716"/>
                  <a:pt x="17397" y="13825"/>
                  <a:pt x="17055" y="13777"/>
                </a:cubicBezTo>
                <a:cubicBezTo>
                  <a:pt x="16855" y="13752"/>
                  <a:pt x="16848" y="13464"/>
                  <a:pt x="16689" y="13346"/>
                </a:cubicBezTo>
                <a:cubicBezTo>
                  <a:pt x="16620" y="13297"/>
                  <a:pt x="16260" y="12935"/>
                  <a:pt x="16475" y="12915"/>
                </a:cubicBezTo>
                <a:cubicBezTo>
                  <a:pt x="16792" y="12882"/>
                  <a:pt x="16761" y="12683"/>
                  <a:pt x="16668" y="12411"/>
                </a:cubicBezTo>
                <a:cubicBezTo>
                  <a:pt x="16613" y="12248"/>
                  <a:pt x="16647" y="11683"/>
                  <a:pt x="16848" y="11663"/>
                </a:cubicBezTo>
                <a:cubicBezTo>
                  <a:pt x="16951" y="11651"/>
                  <a:pt x="17107" y="11712"/>
                  <a:pt x="17183" y="11590"/>
                </a:cubicBezTo>
                <a:cubicBezTo>
                  <a:pt x="17248" y="11480"/>
                  <a:pt x="17248" y="11354"/>
                  <a:pt x="17366" y="11285"/>
                </a:cubicBezTo>
                <a:cubicBezTo>
                  <a:pt x="17525" y="11191"/>
                  <a:pt x="18043" y="11216"/>
                  <a:pt x="18019" y="10943"/>
                </a:cubicBezTo>
                <a:cubicBezTo>
                  <a:pt x="17988" y="10606"/>
                  <a:pt x="18036" y="10309"/>
                  <a:pt x="18268" y="10082"/>
                </a:cubicBezTo>
                <a:cubicBezTo>
                  <a:pt x="18361" y="9992"/>
                  <a:pt x="18772" y="9724"/>
                  <a:pt x="18603" y="9578"/>
                </a:cubicBezTo>
                <a:cubicBezTo>
                  <a:pt x="18523" y="9508"/>
                  <a:pt x="18399" y="9366"/>
                  <a:pt x="18309" y="9330"/>
                </a:cubicBezTo>
                <a:cubicBezTo>
                  <a:pt x="18181" y="9277"/>
                  <a:pt x="18053" y="9354"/>
                  <a:pt x="17926" y="9317"/>
                </a:cubicBezTo>
                <a:cubicBezTo>
                  <a:pt x="17584" y="9212"/>
                  <a:pt x="17559" y="8919"/>
                  <a:pt x="17176" y="8980"/>
                </a:cubicBezTo>
                <a:cubicBezTo>
                  <a:pt x="16855" y="9033"/>
                  <a:pt x="16582" y="8712"/>
                  <a:pt x="16264" y="8659"/>
                </a:cubicBezTo>
                <a:cubicBezTo>
                  <a:pt x="16133" y="8639"/>
                  <a:pt x="15718" y="9175"/>
                  <a:pt x="15742" y="8911"/>
                </a:cubicBezTo>
                <a:cubicBezTo>
                  <a:pt x="15766" y="8667"/>
                  <a:pt x="15569" y="8602"/>
                  <a:pt x="15459" y="8427"/>
                </a:cubicBezTo>
                <a:cubicBezTo>
                  <a:pt x="15334" y="8232"/>
                  <a:pt x="15390" y="8200"/>
                  <a:pt x="15476" y="7972"/>
                </a:cubicBezTo>
                <a:cubicBezTo>
                  <a:pt x="15580" y="7692"/>
                  <a:pt x="15528" y="7761"/>
                  <a:pt x="15348" y="7545"/>
                </a:cubicBezTo>
                <a:cubicBezTo>
                  <a:pt x="15079" y="7224"/>
                  <a:pt x="15138" y="7066"/>
                  <a:pt x="15435" y="6870"/>
                </a:cubicBezTo>
                <a:cubicBezTo>
                  <a:pt x="15569" y="6781"/>
                  <a:pt x="15680" y="6651"/>
                  <a:pt x="15839" y="6623"/>
                </a:cubicBezTo>
                <a:cubicBezTo>
                  <a:pt x="15918" y="6606"/>
                  <a:pt x="16081" y="6602"/>
                  <a:pt x="16126" y="6501"/>
                </a:cubicBezTo>
                <a:cubicBezTo>
                  <a:pt x="16139" y="6472"/>
                  <a:pt x="15787" y="5907"/>
                  <a:pt x="15884" y="5907"/>
                </a:cubicBezTo>
                <a:cubicBezTo>
                  <a:pt x="16025" y="5907"/>
                  <a:pt x="16112" y="6094"/>
                  <a:pt x="16288" y="5992"/>
                </a:cubicBezTo>
                <a:cubicBezTo>
                  <a:pt x="16443" y="5903"/>
                  <a:pt x="16492" y="5610"/>
                  <a:pt x="16589" y="5460"/>
                </a:cubicBezTo>
                <a:cubicBezTo>
                  <a:pt x="16682" y="5310"/>
                  <a:pt x="16796" y="5476"/>
                  <a:pt x="16917" y="5497"/>
                </a:cubicBezTo>
                <a:cubicBezTo>
                  <a:pt x="17000" y="5509"/>
                  <a:pt x="17418" y="5375"/>
                  <a:pt x="17456" y="5289"/>
                </a:cubicBezTo>
                <a:cubicBezTo>
                  <a:pt x="17566" y="5049"/>
                  <a:pt x="17601" y="4216"/>
                  <a:pt x="17929" y="4362"/>
                </a:cubicBezTo>
                <a:cubicBezTo>
                  <a:pt x="18109" y="4444"/>
                  <a:pt x="18285" y="4224"/>
                  <a:pt x="18465" y="4261"/>
                </a:cubicBezTo>
                <a:cubicBezTo>
                  <a:pt x="18675" y="4306"/>
                  <a:pt x="18834" y="4216"/>
                  <a:pt x="18955" y="3984"/>
                </a:cubicBezTo>
                <a:cubicBezTo>
                  <a:pt x="19042" y="3822"/>
                  <a:pt x="19062" y="3411"/>
                  <a:pt x="19104" y="3216"/>
                </a:cubicBezTo>
                <a:cubicBezTo>
                  <a:pt x="19152" y="2985"/>
                  <a:pt x="19111" y="2578"/>
                  <a:pt x="18845" y="2590"/>
                </a:cubicBezTo>
                <a:cubicBezTo>
                  <a:pt x="18568" y="2606"/>
                  <a:pt x="18382" y="2464"/>
                  <a:pt x="18136" y="2338"/>
                </a:cubicBezTo>
                <a:cubicBezTo>
                  <a:pt x="18026" y="2281"/>
                  <a:pt x="17898" y="2237"/>
                  <a:pt x="17777" y="2257"/>
                </a:cubicBezTo>
                <a:cubicBezTo>
                  <a:pt x="17680" y="2277"/>
                  <a:pt x="17577" y="2387"/>
                  <a:pt x="17470" y="2318"/>
                </a:cubicBezTo>
                <a:cubicBezTo>
                  <a:pt x="17411" y="2281"/>
                  <a:pt x="17452" y="2196"/>
                  <a:pt x="17373" y="2180"/>
                </a:cubicBezTo>
                <a:cubicBezTo>
                  <a:pt x="17269" y="2163"/>
                  <a:pt x="17152" y="2168"/>
                  <a:pt x="17052" y="2188"/>
                </a:cubicBezTo>
                <a:cubicBezTo>
                  <a:pt x="16976" y="2200"/>
                  <a:pt x="16789" y="2318"/>
                  <a:pt x="16737" y="2204"/>
                </a:cubicBezTo>
                <a:cubicBezTo>
                  <a:pt x="16647" y="1993"/>
                  <a:pt x="16868" y="1724"/>
                  <a:pt x="16471" y="1956"/>
                </a:cubicBezTo>
                <a:cubicBezTo>
                  <a:pt x="16240" y="2090"/>
                  <a:pt x="16067" y="1956"/>
                  <a:pt x="15825" y="1956"/>
                </a:cubicBezTo>
                <a:cubicBezTo>
                  <a:pt x="15759" y="1956"/>
                  <a:pt x="15621" y="1932"/>
                  <a:pt x="15566" y="1883"/>
                </a:cubicBezTo>
                <a:cubicBezTo>
                  <a:pt x="15545" y="1863"/>
                  <a:pt x="15587" y="1753"/>
                  <a:pt x="15566" y="1733"/>
                </a:cubicBezTo>
                <a:cubicBezTo>
                  <a:pt x="15431" y="1615"/>
                  <a:pt x="15290" y="1529"/>
                  <a:pt x="15138" y="1651"/>
                </a:cubicBezTo>
                <a:cubicBezTo>
                  <a:pt x="15030" y="1737"/>
                  <a:pt x="15065" y="1871"/>
                  <a:pt x="14972" y="1948"/>
                </a:cubicBezTo>
                <a:cubicBezTo>
                  <a:pt x="14854" y="2046"/>
                  <a:pt x="14806" y="1696"/>
                  <a:pt x="14602" y="2021"/>
                </a:cubicBezTo>
                <a:cubicBezTo>
                  <a:pt x="14550" y="2107"/>
                  <a:pt x="14650" y="2261"/>
                  <a:pt x="14436" y="2155"/>
                </a:cubicBezTo>
                <a:cubicBezTo>
                  <a:pt x="14236" y="2058"/>
                  <a:pt x="14105" y="1838"/>
                  <a:pt x="13863" y="1887"/>
                </a:cubicBezTo>
                <a:cubicBezTo>
                  <a:pt x="13759" y="1907"/>
                  <a:pt x="13666" y="2163"/>
                  <a:pt x="13569" y="2107"/>
                </a:cubicBezTo>
                <a:cubicBezTo>
                  <a:pt x="13479" y="2054"/>
                  <a:pt x="13483" y="1944"/>
                  <a:pt x="13438" y="1859"/>
                </a:cubicBezTo>
                <a:cubicBezTo>
                  <a:pt x="13379" y="1753"/>
                  <a:pt x="13179" y="1749"/>
                  <a:pt x="13089" y="1741"/>
                </a:cubicBezTo>
                <a:cubicBezTo>
                  <a:pt x="12909" y="1720"/>
                  <a:pt x="12957" y="1538"/>
                  <a:pt x="12816" y="1452"/>
                </a:cubicBezTo>
                <a:cubicBezTo>
                  <a:pt x="12681" y="1375"/>
                  <a:pt x="12508" y="1481"/>
                  <a:pt x="12381" y="1416"/>
                </a:cubicBezTo>
                <a:cubicBezTo>
                  <a:pt x="12066" y="1265"/>
                  <a:pt x="11741" y="916"/>
                  <a:pt x="11372" y="1200"/>
                </a:cubicBezTo>
                <a:cubicBezTo>
                  <a:pt x="11196" y="1338"/>
                  <a:pt x="11209" y="1448"/>
                  <a:pt x="11009" y="1164"/>
                </a:cubicBezTo>
                <a:cubicBezTo>
                  <a:pt x="10950" y="1078"/>
                  <a:pt x="10774" y="1127"/>
                  <a:pt x="10684" y="1127"/>
                </a:cubicBezTo>
                <a:cubicBezTo>
                  <a:pt x="10460" y="1127"/>
                  <a:pt x="10225" y="1005"/>
                  <a:pt x="10004" y="960"/>
                </a:cubicBezTo>
                <a:cubicBezTo>
                  <a:pt x="9720" y="903"/>
                  <a:pt x="9510" y="977"/>
                  <a:pt x="9230" y="977"/>
                </a:cubicBezTo>
                <a:cubicBezTo>
                  <a:pt x="9088" y="977"/>
                  <a:pt x="8943" y="1042"/>
                  <a:pt x="8884" y="879"/>
                </a:cubicBezTo>
                <a:cubicBezTo>
                  <a:pt x="8819" y="684"/>
                  <a:pt x="8808" y="525"/>
                  <a:pt x="8594" y="525"/>
                </a:cubicBezTo>
                <a:cubicBezTo>
                  <a:pt x="8508" y="525"/>
                  <a:pt x="8466" y="603"/>
                  <a:pt x="8401" y="525"/>
                </a:cubicBezTo>
                <a:cubicBezTo>
                  <a:pt x="8338" y="452"/>
                  <a:pt x="8259" y="310"/>
                  <a:pt x="8169" y="286"/>
                </a:cubicBezTo>
                <a:cubicBezTo>
                  <a:pt x="8010" y="245"/>
                  <a:pt x="7824" y="322"/>
                  <a:pt x="7696" y="432"/>
                </a:cubicBezTo>
                <a:cubicBezTo>
                  <a:pt x="7478" y="619"/>
                  <a:pt x="7482" y="318"/>
                  <a:pt x="7330" y="172"/>
                </a:cubicBezTo>
                <a:cubicBezTo>
                  <a:pt x="7215" y="62"/>
                  <a:pt x="6987" y="38"/>
                  <a:pt x="6853" y="74"/>
                </a:cubicBezTo>
                <a:cubicBezTo>
                  <a:pt x="6739" y="103"/>
                  <a:pt x="6652" y="221"/>
                  <a:pt x="6531" y="151"/>
                </a:cubicBezTo>
                <a:cubicBezTo>
                  <a:pt x="6455" y="107"/>
                  <a:pt x="6338" y="5"/>
                  <a:pt x="6248" y="1"/>
                </a:cubicBezTo>
                <a:cubicBezTo>
                  <a:pt x="6131" y="-3"/>
                  <a:pt x="6010" y="13"/>
                  <a:pt x="5889" y="29"/>
                </a:cubicBezTo>
                <a:cubicBezTo>
                  <a:pt x="5733" y="655"/>
                  <a:pt x="5436" y="1188"/>
                  <a:pt x="5004" y="1615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rgbClr val="FFFFFE"/>
              </a:solidFill>
            </a:endParaRPr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4A6BAFED-241F-4367-A5B7-84720A590562}"/>
              </a:ext>
            </a:extLst>
          </p:cNvPr>
          <p:cNvSpPr/>
          <p:nvPr/>
        </p:nvSpPr>
        <p:spPr>
          <a:xfrm>
            <a:off x="1608834" y="1637240"/>
            <a:ext cx="2662911" cy="3102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50" extrusionOk="0">
                <a:moveTo>
                  <a:pt x="16614" y="329"/>
                </a:moveTo>
                <a:cubicBezTo>
                  <a:pt x="16535" y="444"/>
                  <a:pt x="16442" y="551"/>
                  <a:pt x="16350" y="657"/>
                </a:cubicBezTo>
                <a:cubicBezTo>
                  <a:pt x="16281" y="736"/>
                  <a:pt x="16213" y="815"/>
                  <a:pt x="16150" y="895"/>
                </a:cubicBezTo>
                <a:cubicBezTo>
                  <a:pt x="16110" y="949"/>
                  <a:pt x="16099" y="1000"/>
                  <a:pt x="16085" y="1063"/>
                </a:cubicBezTo>
                <a:cubicBezTo>
                  <a:pt x="16074" y="1119"/>
                  <a:pt x="16060" y="1182"/>
                  <a:pt x="16022" y="1248"/>
                </a:cubicBezTo>
                <a:cubicBezTo>
                  <a:pt x="15957" y="1362"/>
                  <a:pt x="15853" y="1411"/>
                  <a:pt x="15763" y="1453"/>
                </a:cubicBezTo>
                <a:cubicBezTo>
                  <a:pt x="15736" y="1467"/>
                  <a:pt x="15706" y="1479"/>
                  <a:pt x="15676" y="1495"/>
                </a:cubicBezTo>
                <a:cubicBezTo>
                  <a:pt x="15643" y="1514"/>
                  <a:pt x="15610" y="1535"/>
                  <a:pt x="15583" y="1556"/>
                </a:cubicBezTo>
                <a:cubicBezTo>
                  <a:pt x="15504" y="1610"/>
                  <a:pt x="15417" y="1668"/>
                  <a:pt x="15286" y="1699"/>
                </a:cubicBezTo>
                <a:cubicBezTo>
                  <a:pt x="15223" y="1713"/>
                  <a:pt x="15160" y="1722"/>
                  <a:pt x="15098" y="1729"/>
                </a:cubicBezTo>
                <a:cubicBezTo>
                  <a:pt x="15005" y="1741"/>
                  <a:pt x="14926" y="1750"/>
                  <a:pt x="14849" y="1785"/>
                </a:cubicBezTo>
                <a:cubicBezTo>
                  <a:pt x="14770" y="1820"/>
                  <a:pt x="14694" y="1871"/>
                  <a:pt x="14615" y="1923"/>
                </a:cubicBezTo>
                <a:cubicBezTo>
                  <a:pt x="14473" y="2019"/>
                  <a:pt x="14312" y="2126"/>
                  <a:pt x="14099" y="2145"/>
                </a:cubicBezTo>
                <a:cubicBezTo>
                  <a:pt x="13895" y="2163"/>
                  <a:pt x="13682" y="2156"/>
                  <a:pt x="13475" y="2149"/>
                </a:cubicBezTo>
                <a:cubicBezTo>
                  <a:pt x="13316" y="2145"/>
                  <a:pt x="13191" y="2147"/>
                  <a:pt x="12973" y="2133"/>
                </a:cubicBezTo>
                <a:cubicBezTo>
                  <a:pt x="12801" y="2121"/>
                  <a:pt x="12479" y="2100"/>
                  <a:pt x="12414" y="2178"/>
                </a:cubicBezTo>
                <a:cubicBezTo>
                  <a:pt x="12389" y="2206"/>
                  <a:pt x="12386" y="2248"/>
                  <a:pt x="12386" y="2311"/>
                </a:cubicBezTo>
                <a:cubicBezTo>
                  <a:pt x="12386" y="2360"/>
                  <a:pt x="12384" y="2413"/>
                  <a:pt x="12367" y="2470"/>
                </a:cubicBezTo>
                <a:cubicBezTo>
                  <a:pt x="12345" y="2544"/>
                  <a:pt x="12242" y="2724"/>
                  <a:pt x="12201" y="2785"/>
                </a:cubicBezTo>
                <a:cubicBezTo>
                  <a:pt x="12160" y="2843"/>
                  <a:pt x="12108" y="2881"/>
                  <a:pt x="12062" y="2916"/>
                </a:cubicBezTo>
                <a:cubicBezTo>
                  <a:pt x="12032" y="2939"/>
                  <a:pt x="12004" y="2958"/>
                  <a:pt x="11988" y="2979"/>
                </a:cubicBezTo>
                <a:cubicBezTo>
                  <a:pt x="11991" y="2977"/>
                  <a:pt x="11991" y="2988"/>
                  <a:pt x="11991" y="2998"/>
                </a:cubicBezTo>
                <a:cubicBezTo>
                  <a:pt x="11988" y="3037"/>
                  <a:pt x="11985" y="3093"/>
                  <a:pt x="11942" y="3142"/>
                </a:cubicBezTo>
                <a:cubicBezTo>
                  <a:pt x="11901" y="3189"/>
                  <a:pt x="11852" y="3215"/>
                  <a:pt x="11814" y="3236"/>
                </a:cubicBezTo>
                <a:cubicBezTo>
                  <a:pt x="11797" y="3245"/>
                  <a:pt x="11781" y="3252"/>
                  <a:pt x="11764" y="3266"/>
                </a:cubicBezTo>
                <a:cubicBezTo>
                  <a:pt x="11519" y="3458"/>
                  <a:pt x="11394" y="3442"/>
                  <a:pt x="11189" y="3392"/>
                </a:cubicBezTo>
                <a:cubicBezTo>
                  <a:pt x="11140" y="3381"/>
                  <a:pt x="11085" y="3367"/>
                  <a:pt x="11014" y="3355"/>
                </a:cubicBezTo>
                <a:cubicBezTo>
                  <a:pt x="10908" y="3336"/>
                  <a:pt x="10826" y="3346"/>
                  <a:pt x="10774" y="3383"/>
                </a:cubicBezTo>
                <a:cubicBezTo>
                  <a:pt x="10706" y="3432"/>
                  <a:pt x="10668" y="3537"/>
                  <a:pt x="10668" y="3680"/>
                </a:cubicBezTo>
                <a:cubicBezTo>
                  <a:pt x="10668" y="3706"/>
                  <a:pt x="10671" y="3734"/>
                  <a:pt x="10671" y="3762"/>
                </a:cubicBezTo>
                <a:cubicBezTo>
                  <a:pt x="10679" y="3878"/>
                  <a:pt x="10690" y="4023"/>
                  <a:pt x="10581" y="4138"/>
                </a:cubicBezTo>
                <a:cubicBezTo>
                  <a:pt x="10526" y="4199"/>
                  <a:pt x="10412" y="4250"/>
                  <a:pt x="10270" y="4313"/>
                </a:cubicBezTo>
                <a:cubicBezTo>
                  <a:pt x="10240" y="4327"/>
                  <a:pt x="10210" y="4339"/>
                  <a:pt x="10191" y="4348"/>
                </a:cubicBezTo>
                <a:lnTo>
                  <a:pt x="10125" y="4378"/>
                </a:lnTo>
                <a:cubicBezTo>
                  <a:pt x="9956" y="4458"/>
                  <a:pt x="9836" y="4521"/>
                  <a:pt x="9841" y="4633"/>
                </a:cubicBezTo>
                <a:cubicBezTo>
                  <a:pt x="9844" y="4701"/>
                  <a:pt x="9918" y="4750"/>
                  <a:pt x="10038" y="4820"/>
                </a:cubicBezTo>
                <a:cubicBezTo>
                  <a:pt x="10095" y="4855"/>
                  <a:pt x="10152" y="4888"/>
                  <a:pt x="10196" y="4923"/>
                </a:cubicBezTo>
                <a:cubicBezTo>
                  <a:pt x="10302" y="5009"/>
                  <a:pt x="10319" y="5063"/>
                  <a:pt x="10330" y="5131"/>
                </a:cubicBezTo>
                <a:cubicBezTo>
                  <a:pt x="10332" y="5149"/>
                  <a:pt x="10338" y="5173"/>
                  <a:pt x="10349" y="5205"/>
                </a:cubicBezTo>
                <a:lnTo>
                  <a:pt x="10382" y="5287"/>
                </a:lnTo>
                <a:cubicBezTo>
                  <a:pt x="10436" y="5434"/>
                  <a:pt x="10493" y="5586"/>
                  <a:pt x="10586" y="5698"/>
                </a:cubicBezTo>
                <a:cubicBezTo>
                  <a:pt x="10652" y="5780"/>
                  <a:pt x="10712" y="5808"/>
                  <a:pt x="10815" y="5857"/>
                </a:cubicBezTo>
                <a:cubicBezTo>
                  <a:pt x="10843" y="5871"/>
                  <a:pt x="10873" y="5885"/>
                  <a:pt x="10905" y="5899"/>
                </a:cubicBezTo>
                <a:cubicBezTo>
                  <a:pt x="11006" y="5951"/>
                  <a:pt x="11074" y="6007"/>
                  <a:pt x="11137" y="6063"/>
                </a:cubicBezTo>
                <a:cubicBezTo>
                  <a:pt x="11164" y="6086"/>
                  <a:pt x="11192" y="6110"/>
                  <a:pt x="11224" y="6133"/>
                </a:cubicBezTo>
                <a:cubicBezTo>
                  <a:pt x="11276" y="6173"/>
                  <a:pt x="11334" y="6203"/>
                  <a:pt x="11394" y="6234"/>
                </a:cubicBezTo>
                <a:cubicBezTo>
                  <a:pt x="11508" y="6294"/>
                  <a:pt x="11628" y="6357"/>
                  <a:pt x="11639" y="6477"/>
                </a:cubicBezTo>
                <a:cubicBezTo>
                  <a:pt x="11650" y="6589"/>
                  <a:pt x="11549" y="6677"/>
                  <a:pt x="11459" y="6743"/>
                </a:cubicBezTo>
                <a:cubicBezTo>
                  <a:pt x="11364" y="6813"/>
                  <a:pt x="11309" y="6885"/>
                  <a:pt x="11252" y="6965"/>
                </a:cubicBezTo>
                <a:cubicBezTo>
                  <a:pt x="11181" y="7063"/>
                  <a:pt x="11099" y="7173"/>
                  <a:pt x="10938" y="7273"/>
                </a:cubicBezTo>
                <a:cubicBezTo>
                  <a:pt x="10660" y="7446"/>
                  <a:pt x="10521" y="7537"/>
                  <a:pt x="10125" y="7533"/>
                </a:cubicBezTo>
                <a:cubicBezTo>
                  <a:pt x="10079" y="7533"/>
                  <a:pt x="10002" y="7526"/>
                  <a:pt x="9912" y="7521"/>
                </a:cubicBezTo>
                <a:cubicBezTo>
                  <a:pt x="9765" y="7509"/>
                  <a:pt x="9419" y="7483"/>
                  <a:pt x="9345" y="7516"/>
                </a:cubicBezTo>
                <a:cubicBezTo>
                  <a:pt x="9310" y="7563"/>
                  <a:pt x="9331" y="7822"/>
                  <a:pt x="9340" y="7920"/>
                </a:cubicBezTo>
                <a:cubicBezTo>
                  <a:pt x="9345" y="7979"/>
                  <a:pt x="9348" y="8033"/>
                  <a:pt x="9348" y="8070"/>
                </a:cubicBezTo>
                <a:cubicBezTo>
                  <a:pt x="9348" y="8112"/>
                  <a:pt x="9351" y="8154"/>
                  <a:pt x="9353" y="8198"/>
                </a:cubicBezTo>
                <a:cubicBezTo>
                  <a:pt x="9359" y="8290"/>
                  <a:pt x="9361" y="8385"/>
                  <a:pt x="9351" y="8476"/>
                </a:cubicBezTo>
                <a:cubicBezTo>
                  <a:pt x="9329" y="8633"/>
                  <a:pt x="9291" y="8675"/>
                  <a:pt x="9190" y="8754"/>
                </a:cubicBezTo>
                <a:cubicBezTo>
                  <a:pt x="9173" y="8768"/>
                  <a:pt x="9151" y="8782"/>
                  <a:pt x="9130" y="8804"/>
                </a:cubicBezTo>
                <a:cubicBezTo>
                  <a:pt x="8917" y="8981"/>
                  <a:pt x="8789" y="9054"/>
                  <a:pt x="8437" y="9014"/>
                </a:cubicBezTo>
                <a:cubicBezTo>
                  <a:pt x="8246" y="8993"/>
                  <a:pt x="8079" y="8927"/>
                  <a:pt x="7916" y="8867"/>
                </a:cubicBezTo>
                <a:cubicBezTo>
                  <a:pt x="7640" y="8761"/>
                  <a:pt x="7422" y="8677"/>
                  <a:pt x="7158" y="8820"/>
                </a:cubicBezTo>
                <a:cubicBezTo>
                  <a:pt x="7081" y="8862"/>
                  <a:pt x="7013" y="8913"/>
                  <a:pt x="6945" y="8969"/>
                </a:cubicBezTo>
                <a:cubicBezTo>
                  <a:pt x="6844" y="9049"/>
                  <a:pt x="6740" y="9131"/>
                  <a:pt x="6596" y="9187"/>
                </a:cubicBezTo>
                <a:cubicBezTo>
                  <a:pt x="6508" y="9219"/>
                  <a:pt x="6421" y="9236"/>
                  <a:pt x="6345" y="9250"/>
                </a:cubicBezTo>
                <a:cubicBezTo>
                  <a:pt x="6195" y="9278"/>
                  <a:pt x="6118" y="9294"/>
                  <a:pt x="6058" y="9383"/>
                </a:cubicBezTo>
                <a:cubicBezTo>
                  <a:pt x="6042" y="9409"/>
                  <a:pt x="6036" y="9497"/>
                  <a:pt x="6036" y="9549"/>
                </a:cubicBezTo>
                <a:cubicBezTo>
                  <a:pt x="6031" y="9663"/>
                  <a:pt x="6026" y="9773"/>
                  <a:pt x="5944" y="9836"/>
                </a:cubicBezTo>
                <a:cubicBezTo>
                  <a:pt x="5848" y="9911"/>
                  <a:pt x="5709" y="9897"/>
                  <a:pt x="5597" y="9885"/>
                </a:cubicBezTo>
                <a:cubicBezTo>
                  <a:pt x="5567" y="9883"/>
                  <a:pt x="5537" y="9878"/>
                  <a:pt x="5515" y="9878"/>
                </a:cubicBezTo>
                <a:cubicBezTo>
                  <a:pt x="5333" y="9883"/>
                  <a:pt x="5251" y="9960"/>
                  <a:pt x="5098" y="10119"/>
                </a:cubicBezTo>
                <a:lnTo>
                  <a:pt x="5065" y="10152"/>
                </a:lnTo>
                <a:cubicBezTo>
                  <a:pt x="5060" y="10159"/>
                  <a:pt x="5049" y="10184"/>
                  <a:pt x="5041" y="10201"/>
                </a:cubicBezTo>
                <a:cubicBezTo>
                  <a:pt x="5027" y="10231"/>
                  <a:pt x="5011" y="10259"/>
                  <a:pt x="4994" y="10282"/>
                </a:cubicBezTo>
                <a:cubicBezTo>
                  <a:pt x="4967" y="10320"/>
                  <a:pt x="4926" y="10343"/>
                  <a:pt x="4899" y="10357"/>
                </a:cubicBezTo>
                <a:cubicBezTo>
                  <a:pt x="4872" y="10385"/>
                  <a:pt x="4877" y="10430"/>
                  <a:pt x="4885" y="10481"/>
                </a:cubicBezTo>
                <a:cubicBezTo>
                  <a:pt x="4894" y="10532"/>
                  <a:pt x="4902" y="10591"/>
                  <a:pt x="4888" y="10652"/>
                </a:cubicBezTo>
                <a:cubicBezTo>
                  <a:pt x="4850" y="10841"/>
                  <a:pt x="4765" y="11065"/>
                  <a:pt x="4645" y="11287"/>
                </a:cubicBezTo>
                <a:cubicBezTo>
                  <a:pt x="4463" y="11633"/>
                  <a:pt x="4231" y="11626"/>
                  <a:pt x="3939" y="11621"/>
                </a:cubicBezTo>
                <a:lnTo>
                  <a:pt x="3833" y="11619"/>
                </a:lnTo>
                <a:cubicBezTo>
                  <a:pt x="3707" y="11619"/>
                  <a:pt x="3584" y="11638"/>
                  <a:pt x="3456" y="11659"/>
                </a:cubicBezTo>
                <a:cubicBezTo>
                  <a:pt x="3320" y="11682"/>
                  <a:pt x="3178" y="11708"/>
                  <a:pt x="3022" y="11705"/>
                </a:cubicBezTo>
                <a:cubicBezTo>
                  <a:pt x="2981" y="11703"/>
                  <a:pt x="2938" y="11708"/>
                  <a:pt x="2894" y="11708"/>
                </a:cubicBezTo>
                <a:cubicBezTo>
                  <a:pt x="2714" y="11715"/>
                  <a:pt x="2529" y="11722"/>
                  <a:pt x="2411" y="11614"/>
                </a:cubicBezTo>
                <a:cubicBezTo>
                  <a:pt x="2343" y="11553"/>
                  <a:pt x="2316" y="11469"/>
                  <a:pt x="2327" y="11362"/>
                </a:cubicBezTo>
                <a:cubicBezTo>
                  <a:pt x="2332" y="11308"/>
                  <a:pt x="2340" y="11271"/>
                  <a:pt x="2346" y="11240"/>
                </a:cubicBezTo>
                <a:cubicBezTo>
                  <a:pt x="2357" y="11187"/>
                  <a:pt x="2360" y="11170"/>
                  <a:pt x="2335" y="11096"/>
                </a:cubicBezTo>
                <a:cubicBezTo>
                  <a:pt x="2313" y="11030"/>
                  <a:pt x="2308" y="10972"/>
                  <a:pt x="2302" y="10913"/>
                </a:cubicBezTo>
                <a:cubicBezTo>
                  <a:pt x="2300" y="10878"/>
                  <a:pt x="2294" y="10841"/>
                  <a:pt x="2286" y="10799"/>
                </a:cubicBezTo>
                <a:cubicBezTo>
                  <a:pt x="2270" y="10726"/>
                  <a:pt x="2245" y="10656"/>
                  <a:pt x="2220" y="10586"/>
                </a:cubicBezTo>
                <a:cubicBezTo>
                  <a:pt x="2199" y="10523"/>
                  <a:pt x="2174" y="10460"/>
                  <a:pt x="2158" y="10395"/>
                </a:cubicBezTo>
                <a:cubicBezTo>
                  <a:pt x="2130" y="10287"/>
                  <a:pt x="2084" y="10210"/>
                  <a:pt x="2032" y="10175"/>
                </a:cubicBezTo>
                <a:cubicBezTo>
                  <a:pt x="1899" y="10086"/>
                  <a:pt x="1705" y="10135"/>
                  <a:pt x="1517" y="10182"/>
                </a:cubicBezTo>
                <a:cubicBezTo>
                  <a:pt x="1468" y="10194"/>
                  <a:pt x="1421" y="10205"/>
                  <a:pt x="1378" y="10215"/>
                </a:cubicBezTo>
                <a:lnTo>
                  <a:pt x="1326" y="10226"/>
                </a:lnTo>
                <a:cubicBezTo>
                  <a:pt x="1056" y="10280"/>
                  <a:pt x="955" y="10304"/>
                  <a:pt x="930" y="10479"/>
                </a:cubicBezTo>
                <a:cubicBezTo>
                  <a:pt x="1214" y="10469"/>
                  <a:pt x="1492" y="10474"/>
                  <a:pt x="1729" y="10532"/>
                </a:cubicBezTo>
                <a:lnTo>
                  <a:pt x="1841" y="10560"/>
                </a:lnTo>
                <a:lnTo>
                  <a:pt x="1828" y="10661"/>
                </a:lnTo>
                <a:cubicBezTo>
                  <a:pt x="1792" y="10904"/>
                  <a:pt x="1656" y="11299"/>
                  <a:pt x="1503" y="11514"/>
                </a:cubicBezTo>
                <a:cubicBezTo>
                  <a:pt x="1364" y="11708"/>
                  <a:pt x="1214" y="11918"/>
                  <a:pt x="968" y="12056"/>
                </a:cubicBezTo>
                <a:cubicBezTo>
                  <a:pt x="862" y="12117"/>
                  <a:pt x="756" y="12154"/>
                  <a:pt x="663" y="12187"/>
                </a:cubicBezTo>
                <a:cubicBezTo>
                  <a:pt x="524" y="12236"/>
                  <a:pt x="412" y="12275"/>
                  <a:pt x="311" y="12378"/>
                </a:cubicBezTo>
                <a:lnTo>
                  <a:pt x="243" y="12446"/>
                </a:lnTo>
                <a:cubicBezTo>
                  <a:pt x="167" y="12521"/>
                  <a:pt x="52" y="12633"/>
                  <a:pt x="22" y="12696"/>
                </a:cubicBezTo>
                <a:cubicBezTo>
                  <a:pt x="-8" y="12759"/>
                  <a:pt x="0" y="12850"/>
                  <a:pt x="6" y="12939"/>
                </a:cubicBezTo>
                <a:cubicBezTo>
                  <a:pt x="8" y="12983"/>
                  <a:pt x="11" y="13028"/>
                  <a:pt x="11" y="13070"/>
                </a:cubicBezTo>
                <a:cubicBezTo>
                  <a:pt x="8" y="13194"/>
                  <a:pt x="57" y="13287"/>
                  <a:pt x="112" y="13397"/>
                </a:cubicBezTo>
                <a:cubicBezTo>
                  <a:pt x="150" y="13474"/>
                  <a:pt x="191" y="13551"/>
                  <a:pt x="216" y="13647"/>
                </a:cubicBezTo>
                <a:cubicBezTo>
                  <a:pt x="259" y="13806"/>
                  <a:pt x="243" y="13983"/>
                  <a:pt x="227" y="14159"/>
                </a:cubicBezTo>
                <a:cubicBezTo>
                  <a:pt x="218" y="14247"/>
                  <a:pt x="210" y="14336"/>
                  <a:pt x="213" y="14416"/>
                </a:cubicBezTo>
                <a:lnTo>
                  <a:pt x="213" y="14474"/>
                </a:lnTo>
                <a:cubicBezTo>
                  <a:pt x="213" y="14546"/>
                  <a:pt x="213" y="14574"/>
                  <a:pt x="246" y="14616"/>
                </a:cubicBezTo>
                <a:cubicBezTo>
                  <a:pt x="251" y="14624"/>
                  <a:pt x="281" y="14640"/>
                  <a:pt x="303" y="14649"/>
                </a:cubicBezTo>
                <a:cubicBezTo>
                  <a:pt x="347" y="14670"/>
                  <a:pt x="401" y="14696"/>
                  <a:pt x="439" y="14743"/>
                </a:cubicBezTo>
                <a:cubicBezTo>
                  <a:pt x="532" y="14859"/>
                  <a:pt x="527" y="14972"/>
                  <a:pt x="521" y="15084"/>
                </a:cubicBezTo>
                <a:cubicBezTo>
                  <a:pt x="521" y="15107"/>
                  <a:pt x="518" y="15133"/>
                  <a:pt x="518" y="15159"/>
                </a:cubicBezTo>
                <a:cubicBezTo>
                  <a:pt x="518" y="15205"/>
                  <a:pt x="510" y="15273"/>
                  <a:pt x="505" y="15345"/>
                </a:cubicBezTo>
                <a:cubicBezTo>
                  <a:pt x="491" y="15481"/>
                  <a:pt x="464" y="15731"/>
                  <a:pt x="513" y="15799"/>
                </a:cubicBezTo>
                <a:cubicBezTo>
                  <a:pt x="535" y="15829"/>
                  <a:pt x="557" y="15836"/>
                  <a:pt x="690" y="15822"/>
                </a:cubicBezTo>
                <a:cubicBezTo>
                  <a:pt x="761" y="15815"/>
                  <a:pt x="843" y="15806"/>
                  <a:pt x="925" y="15822"/>
                </a:cubicBezTo>
                <a:cubicBezTo>
                  <a:pt x="993" y="15836"/>
                  <a:pt x="1042" y="15857"/>
                  <a:pt x="1083" y="15876"/>
                </a:cubicBezTo>
                <a:cubicBezTo>
                  <a:pt x="1127" y="15894"/>
                  <a:pt x="1154" y="15908"/>
                  <a:pt x="1206" y="15913"/>
                </a:cubicBezTo>
                <a:cubicBezTo>
                  <a:pt x="1258" y="15918"/>
                  <a:pt x="1307" y="15916"/>
                  <a:pt x="1353" y="15913"/>
                </a:cubicBezTo>
                <a:cubicBezTo>
                  <a:pt x="1459" y="15908"/>
                  <a:pt x="1579" y="15904"/>
                  <a:pt x="1713" y="15962"/>
                </a:cubicBezTo>
                <a:cubicBezTo>
                  <a:pt x="1882" y="16032"/>
                  <a:pt x="1931" y="16128"/>
                  <a:pt x="1978" y="16212"/>
                </a:cubicBezTo>
                <a:cubicBezTo>
                  <a:pt x="1994" y="16243"/>
                  <a:pt x="2013" y="16278"/>
                  <a:pt x="2040" y="16315"/>
                </a:cubicBezTo>
                <a:cubicBezTo>
                  <a:pt x="2136" y="16446"/>
                  <a:pt x="2308" y="16595"/>
                  <a:pt x="2436" y="16616"/>
                </a:cubicBezTo>
                <a:cubicBezTo>
                  <a:pt x="2485" y="16623"/>
                  <a:pt x="2526" y="16623"/>
                  <a:pt x="2567" y="16623"/>
                </a:cubicBezTo>
                <a:cubicBezTo>
                  <a:pt x="2657" y="16621"/>
                  <a:pt x="2761" y="16621"/>
                  <a:pt x="2891" y="16689"/>
                </a:cubicBezTo>
                <a:cubicBezTo>
                  <a:pt x="3178" y="16831"/>
                  <a:pt x="3167" y="17051"/>
                  <a:pt x="3159" y="17224"/>
                </a:cubicBezTo>
                <a:cubicBezTo>
                  <a:pt x="3156" y="17271"/>
                  <a:pt x="3153" y="17322"/>
                  <a:pt x="3156" y="17373"/>
                </a:cubicBezTo>
                <a:lnTo>
                  <a:pt x="3159" y="17404"/>
                </a:lnTo>
                <a:cubicBezTo>
                  <a:pt x="3164" y="17511"/>
                  <a:pt x="3170" y="17551"/>
                  <a:pt x="3232" y="17595"/>
                </a:cubicBezTo>
                <a:cubicBezTo>
                  <a:pt x="3271" y="17621"/>
                  <a:pt x="3284" y="17626"/>
                  <a:pt x="3287" y="17626"/>
                </a:cubicBezTo>
                <a:cubicBezTo>
                  <a:pt x="3320" y="17600"/>
                  <a:pt x="3372" y="17579"/>
                  <a:pt x="3448" y="17565"/>
                </a:cubicBezTo>
                <a:cubicBezTo>
                  <a:pt x="3669" y="17523"/>
                  <a:pt x="3857" y="17570"/>
                  <a:pt x="4021" y="17609"/>
                </a:cubicBezTo>
                <a:cubicBezTo>
                  <a:pt x="4103" y="17630"/>
                  <a:pt x="4179" y="17649"/>
                  <a:pt x="4255" y="17656"/>
                </a:cubicBezTo>
                <a:cubicBezTo>
                  <a:pt x="4310" y="17661"/>
                  <a:pt x="4351" y="17661"/>
                  <a:pt x="4383" y="17661"/>
                </a:cubicBezTo>
                <a:cubicBezTo>
                  <a:pt x="4588" y="17668"/>
                  <a:pt x="4651" y="17722"/>
                  <a:pt x="4684" y="17927"/>
                </a:cubicBezTo>
                <a:cubicBezTo>
                  <a:pt x="4694" y="17988"/>
                  <a:pt x="4686" y="18046"/>
                  <a:pt x="4681" y="18098"/>
                </a:cubicBezTo>
                <a:cubicBezTo>
                  <a:pt x="4675" y="18158"/>
                  <a:pt x="4667" y="18210"/>
                  <a:pt x="4686" y="18250"/>
                </a:cubicBezTo>
                <a:cubicBezTo>
                  <a:pt x="4733" y="18345"/>
                  <a:pt x="4806" y="18352"/>
                  <a:pt x="5005" y="18345"/>
                </a:cubicBezTo>
                <a:cubicBezTo>
                  <a:pt x="5150" y="18341"/>
                  <a:pt x="5316" y="18334"/>
                  <a:pt x="5442" y="18432"/>
                </a:cubicBezTo>
                <a:cubicBezTo>
                  <a:pt x="5524" y="18495"/>
                  <a:pt x="5554" y="18593"/>
                  <a:pt x="5581" y="18679"/>
                </a:cubicBezTo>
                <a:cubicBezTo>
                  <a:pt x="5595" y="18724"/>
                  <a:pt x="5611" y="18775"/>
                  <a:pt x="5630" y="18796"/>
                </a:cubicBezTo>
                <a:cubicBezTo>
                  <a:pt x="5665" y="18841"/>
                  <a:pt x="5783" y="18920"/>
                  <a:pt x="5933" y="19000"/>
                </a:cubicBezTo>
                <a:cubicBezTo>
                  <a:pt x="6009" y="19039"/>
                  <a:pt x="6102" y="19070"/>
                  <a:pt x="6197" y="19100"/>
                </a:cubicBezTo>
                <a:cubicBezTo>
                  <a:pt x="6366" y="19154"/>
                  <a:pt x="6560" y="19212"/>
                  <a:pt x="6688" y="19355"/>
                </a:cubicBezTo>
                <a:cubicBezTo>
                  <a:pt x="6735" y="19406"/>
                  <a:pt x="6759" y="19467"/>
                  <a:pt x="6781" y="19518"/>
                </a:cubicBezTo>
                <a:cubicBezTo>
                  <a:pt x="6797" y="19563"/>
                  <a:pt x="6817" y="19605"/>
                  <a:pt x="6841" y="19626"/>
                </a:cubicBezTo>
                <a:cubicBezTo>
                  <a:pt x="6857" y="19637"/>
                  <a:pt x="6868" y="19640"/>
                  <a:pt x="6920" y="19640"/>
                </a:cubicBezTo>
                <a:cubicBezTo>
                  <a:pt x="6980" y="19640"/>
                  <a:pt x="7059" y="19642"/>
                  <a:pt x="7141" y="19689"/>
                </a:cubicBezTo>
                <a:cubicBezTo>
                  <a:pt x="7190" y="19717"/>
                  <a:pt x="7223" y="19761"/>
                  <a:pt x="7253" y="19808"/>
                </a:cubicBezTo>
                <a:cubicBezTo>
                  <a:pt x="7370" y="19806"/>
                  <a:pt x="7485" y="19813"/>
                  <a:pt x="7580" y="19838"/>
                </a:cubicBezTo>
                <a:cubicBezTo>
                  <a:pt x="7738" y="19880"/>
                  <a:pt x="7875" y="19976"/>
                  <a:pt x="8003" y="20067"/>
                </a:cubicBezTo>
                <a:cubicBezTo>
                  <a:pt x="8085" y="20126"/>
                  <a:pt x="8164" y="20182"/>
                  <a:pt x="8243" y="20217"/>
                </a:cubicBezTo>
                <a:cubicBezTo>
                  <a:pt x="8366" y="20275"/>
                  <a:pt x="8628" y="20301"/>
                  <a:pt x="8780" y="20273"/>
                </a:cubicBezTo>
                <a:cubicBezTo>
                  <a:pt x="8868" y="20257"/>
                  <a:pt x="8889" y="20231"/>
                  <a:pt x="8944" y="20163"/>
                </a:cubicBezTo>
                <a:cubicBezTo>
                  <a:pt x="8963" y="20140"/>
                  <a:pt x="8982" y="20116"/>
                  <a:pt x="9007" y="20091"/>
                </a:cubicBezTo>
                <a:cubicBezTo>
                  <a:pt x="9108" y="19983"/>
                  <a:pt x="9179" y="19927"/>
                  <a:pt x="9310" y="19836"/>
                </a:cubicBezTo>
                <a:cubicBezTo>
                  <a:pt x="9310" y="19834"/>
                  <a:pt x="9315" y="19824"/>
                  <a:pt x="9320" y="19815"/>
                </a:cubicBezTo>
                <a:cubicBezTo>
                  <a:pt x="9342" y="19773"/>
                  <a:pt x="9378" y="19712"/>
                  <a:pt x="9460" y="19682"/>
                </a:cubicBezTo>
                <a:cubicBezTo>
                  <a:pt x="9511" y="19661"/>
                  <a:pt x="9566" y="19663"/>
                  <a:pt x="9604" y="19663"/>
                </a:cubicBezTo>
                <a:cubicBezTo>
                  <a:pt x="9615" y="19663"/>
                  <a:pt x="9626" y="19663"/>
                  <a:pt x="9634" y="19663"/>
                </a:cubicBezTo>
                <a:cubicBezTo>
                  <a:pt x="9653" y="19656"/>
                  <a:pt x="9683" y="19644"/>
                  <a:pt x="9710" y="19633"/>
                </a:cubicBezTo>
                <a:cubicBezTo>
                  <a:pt x="9765" y="19609"/>
                  <a:pt x="9825" y="19584"/>
                  <a:pt x="9890" y="19572"/>
                </a:cubicBezTo>
                <a:cubicBezTo>
                  <a:pt x="10005" y="19549"/>
                  <a:pt x="10120" y="19551"/>
                  <a:pt x="10231" y="19549"/>
                </a:cubicBezTo>
                <a:cubicBezTo>
                  <a:pt x="10330" y="19549"/>
                  <a:pt x="10425" y="19549"/>
                  <a:pt x="10504" y="19532"/>
                </a:cubicBezTo>
                <a:cubicBezTo>
                  <a:pt x="10578" y="19516"/>
                  <a:pt x="10654" y="19497"/>
                  <a:pt x="10731" y="19476"/>
                </a:cubicBezTo>
                <a:cubicBezTo>
                  <a:pt x="10842" y="19446"/>
                  <a:pt x="10954" y="19418"/>
                  <a:pt x="11066" y="19397"/>
                </a:cubicBezTo>
                <a:cubicBezTo>
                  <a:pt x="11216" y="19369"/>
                  <a:pt x="11385" y="19380"/>
                  <a:pt x="11549" y="19390"/>
                </a:cubicBezTo>
                <a:cubicBezTo>
                  <a:pt x="11623" y="19394"/>
                  <a:pt x="11693" y="19399"/>
                  <a:pt x="11759" y="19399"/>
                </a:cubicBezTo>
                <a:lnTo>
                  <a:pt x="11838" y="19399"/>
                </a:lnTo>
                <a:cubicBezTo>
                  <a:pt x="12081" y="19397"/>
                  <a:pt x="12310" y="19399"/>
                  <a:pt x="12550" y="19446"/>
                </a:cubicBezTo>
                <a:cubicBezTo>
                  <a:pt x="12577" y="19451"/>
                  <a:pt x="12615" y="19455"/>
                  <a:pt x="12654" y="19460"/>
                </a:cubicBezTo>
                <a:cubicBezTo>
                  <a:pt x="12735" y="19469"/>
                  <a:pt x="12817" y="19476"/>
                  <a:pt x="12883" y="19502"/>
                </a:cubicBezTo>
                <a:cubicBezTo>
                  <a:pt x="13065" y="19570"/>
                  <a:pt x="13090" y="19672"/>
                  <a:pt x="13106" y="19754"/>
                </a:cubicBezTo>
                <a:cubicBezTo>
                  <a:pt x="13112" y="19778"/>
                  <a:pt x="13117" y="19801"/>
                  <a:pt x="13128" y="19829"/>
                </a:cubicBezTo>
                <a:cubicBezTo>
                  <a:pt x="13224" y="20081"/>
                  <a:pt x="13379" y="20079"/>
                  <a:pt x="13627" y="20081"/>
                </a:cubicBezTo>
                <a:cubicBezTo>
                  <a:pt x="13829" y="20081"/>
                  <a:pt x="14091" y="20081"/>
                  <a:pt x="14290" y="20278"/>
                </a:cubicBezTo>
                <a:cubicBezTo>
                  <a:pt x="14323" y="20310"/>
                  <a:pt x="14350" y="20348"/>
                  <a:pt x="14377" y="20390"/>
                </a:cubicBezTo>
                <a:cubicBezTo>
                  <a:pt x="14402" y="20425"/>
                  <a:pt x="14424" y="20457"/>
                  <a:pt x="14448" y="20483"/>
                </a:cubicBezTo>
                <a:cubicBezTo>
                  <a:pt x="14481" y="20516"/>
                  <a:pt x="14519" y="20546"/>
                  <a:pt x="14557" y="20577"/>
                </a:cubicBezTo>
                <a:lnTo>
                  <a:pt x="14620" y="20630"/>
                </a:lnTo>
                <a:cubicBezTo>
                  <a:pt x="14740" y="20733"/>
                  <a:pt x="14852" y="20799"/>
                  <a:pt x="14994" y="20883"/>
                </a:cubicBezTo>
                <a:lnTo>
                  <a:pt x="15021" y="20899"/>
                </a:lnTo>
                <a:cubicBezTo>
                  <a:pt x="15046" y="20915"/>
                  <a:pt x="15084" y="20932"/>
                  <a:pt x="15122" y="20950"/>
                </a:cubicBezTo>
                <a:cubicBezTo>
                  <a:pt x="15209" y="20995"/>
                  <a:pt x="15302" y="21039"/>
                  <a:pt x="15354" y="21088"/>
                </a:cubicBezTo>
                <a:cubicBezTo>
                  <a:pt x="15400" y="21130"/>
                  <a:pt x="15419" y="21177"/>
                  <a:pt x="15433" y="21212"/>
                </a:cubicBezTo>
                <a:cubicBezTo>
                  <a:pt x="15439" y="21224"/>
                  <a:pt x="15444" y="21242"/>
                  <a:pt x="15449" y="21247"/>
                </a:cubicBezTo>
                <a:cubicBezTo>
                  <a:pt x="15499" y="21266"/>
                  <a:pt x="15736" y="21247"/>
                  <a:pt x="15839" y="21238"/>
                </a:cubicBezTo>
                <a:cubicBezTo>
                  <a:pt x="16006" y="21224"/>
                  <a:pt x="16082" y="21226"/>
                  <a:pt x="16194" y="21221"/>
                </a:cubicBezTo>
                <a:cubicBezTo>
                  <a:pt x="16350" y="21214"/>
                  <a:pt x="16516" y="21207"/>
                  <a:pt x="16663" y="21236"/>
                </a:cubicBezTo>
                <a:cubicBezTo>
                  <a:pt x="16723" y="21228"/>
                  <a:pt x="16783" y="21231"/>
                  <a:pt x="16840" y="21245"/>
                </a:cubicBezTo>
                <a:cubicBezTo>
                  <a:pt x="17018" y="21287"/>
                  <a:pt x="17146" y="21394"/>
                  <a:pt x="17310" y="21457"/>
                </a:cubicBezTo>
                <a:cubicBezTo>
                  <a:pt x="17432" y="21504"/>
                  <a:pt x="17601" y="21523"/>
                  <a:pt x="17732" y="21544"/>
                </a:cubicBezTo>
                <a:cubicBezTo>
                  <a:pt x="18101" y="21600"/>
                  <a:pt x="17713" y="21243"/>
                  <a:pt x="17730" y="21102"/>
                </a:cubicBezTo>
                <a:cubicBezTo>
                  <a:pt x="17746" y="20981"/>
                  <a:pt x="17790" y="20504"/>
                  <a:pt x="18002" y="20628"/>
                </a:cubicBezTo>
                <a:cubicBezTo>
                  <a:pt x="18158" y="20719"/>
                  <a:pt x="18024" y="20869"/>
                  <a:pt x="18136" y="20953"/>
                </a:cubicBezTo>
                <a:cubicBezTo>
                  <a:pt x="18188" y="20993"/>
                  <a:pt x="18450" y="21030"/>
                  <a:pt x="18493" y="20971"/>
                </a:cubicBezTo>
                <a:cubicBezTo>
                  <a:pt x="18559" y="20880"/>
                  <a:pt x="18493" y="20731"/>
                  <a:pt x="18493" y="20628"/>
                </a:cubicBezTo>
                <a:cubicBezTo>
                  <a:pt x="18493" y="20490"/>
                  <a:pt x="18513" y="20350"/>
                  <a:pt x="18523" y="20212"/>
                </a:cubicBezTo>
                <a:cubicBezTo>
                  <a:pt x="18532" y="20133"/>
                  <a:pt x="18578" y="20081"/>
                  <a:pt x="18619" y="20011"/>
                </a:cubicBezTo>
                <a:cubicBezTo>
                  <a:pt x="18684" y="19901"/>
                  <a:pt x="18894" y="19743"/>
                  <a:pt x="18924" y="19633"/>
                </a:cubicBezTo>
                <a:cubicBezTo>
                  <a:pt x="18949" y="19542"/>
                  <a:pt x="18611" y="19609"/>
                  <a:pt x="18575" y="19626"/>
                </a:cubicBezTo>
                <a:cubicBezTo>
                  <a:pt x="18422" y="19696"/>
                  <a:pt x="18332" y="19768"/>
                  <a:pt x="18166" y="19675"/>
                </a:cubicBezTo>
                <a:cubicBezTo>
                  <a:pt x="17888" y="19518"/>
                  <a:pt x="17645" y="19404"/>
                  <a:pt x="17329" y="19296"/>
                </a:cubicBezTo>
                <a:cubicBezTo>
                  <a:pt x="17097" y="19219"/>
                  <a:pt x="17037" y="19591"/>
                  <a:pt x="16830" y="19240"/>
                </a:cubicBezTo>
                <a:cubicBezTo>
                  <a:pt x="16742" y="19091"/>
                  <a:pt x="17214" y="18775"/>
                  <a:pt x="16980" y="18602"/>
                </a:cubicBezTo>
                <a:cubicBezTo>
                  <a:pt x="16884" y="18532"/>
                  <a:pt x="16660" y="18546"/>
                  <a:pt x="16603" y="18474"/>
                </a:cubicBezTo>
                <a:cubicBezTo>
                  <a:pt x="16505" y="18350"/>
                  <a:pt x="16453" y="18275"/>
                  <a:pt x="16576" y="18158"/>
                </a:cubicBezTo>
                <a:cubicBezTo>
                  <a:pt x="16712" y="18025"/>
                  <a:pt x="16810" y="18037"/>
                  <a:pt x="16911" y="17878"/>
                </a:cubicBezTo>
                <a:cubicBezTo>
                  <a:pt x="17012" y="17717"/>
                  <a:pt x="17086" y="17595"/>
                  <a:pt x="16988" y="17406"/>
                </a:cubicBezTo>
                <a:cubicBezTo>
                  <a:pt x="16794" y="17037"/>
                  <a:pt x="16311" y="17476"/>
                  <a:pt x="16169" y="17294"/>
                </a:cubicBezTo>
                <a:cubicBezTo>
                  <a:pt x="16090" y="17194"/>
                  <a:pt x="16036" y="17182"/>
                  <a:pt x="16052" y="17044"/>
                </a:cubicBezTo>
                <a:cubicBezTo>
                  <a:pt x="16071" y="16892"/>
                  <a:pt x="16148" y="16710"/>
                  <a:pt x="16107" y="16558"/>
                </a:cubicBezTo>
                <a:cubicBezTo>
                  <a:pt x="16069" y="16418"/>
                  <a:pt x="15932" y="16324"/>
                  <a:pt x="15979" y="16170"/>
                </a:cubicBezTo>
                <a:cubicBezTo>
                  <a:pt x="16011" y="16063"/>
                  <a:pt x="16246" y="15925"/>
                  <a:pt x="16238" y="15834"/>
                </a:cubicBezTo>
                <a:cubicBezTo>
                  <a:pt x="16224" y="15710"/>
                  <a:pt x="16052" y="15736"/>
                  <a:pt x="16055" y="15642"/>
                </a:cubicBezTo>
                <a:cubicBezTo>
                  <a:pt x="16060" y="15486"/>
                  <a:pt x="16131" y="15313"/>
                  <a:pt x="16219" y="15175"/>
                </a:cubicBezTo>
                <a:cubicBezTo>
                  <a:pt x="16497" y="15299"/>
                  <a:pt x="16412" y="14588"/>
                  <a:pt x="16363" y="14481"/>
                </a:cubicBezTo>
                <a:cubicBezTo>
                  <a:pt x="16309" y="14357"/>
                  <a:pt x="16540" y="14296"/>
                  <a:pt x="16622" y="14231"/>
                </a:cubicBezTo>
                <a:cubicBezTo>
                  <a:pt x="16726" y="14152"/>
                  <a:pt x="16797" y="14032"/>
                  <a:pt x="16870" y="13934"/>
                </a:cubicBezTo>
                <a:cubicBezTo>
                  <a:pt x="16903" y="13890"/>
                  <a:pt x="17116" y="13897"/>
                  <a:pt x="17176" y="13888"/>
                </a:cubicBezTo>
                <a:cubicBezTo>
                  <a:pt x="17301" y="13869"/>
                  <a:pt x="17389" y="13792"/>
                  <a:pt x="17479" y="13717"/>
                </a:cubicBezTo>
                <a:cubicBezTo>
                  <a:pt x="17664" y="13565"/>
                  <a:pt x="17705" y="13481"/>
                  <a:pt x="17989" y="13493"/>
                </a:cubicBezTo>
                <a:cubicBezTo>
                  <a:pt x="18079" y="13497"/>
                  <a:pt x="18352" y="13474"/>
                  <a:pt x="18256" y="13617"/>
                </a:cubicBezTo>
                <a:cubicBezTo>
                  <a:pt x="18166" y="13750"/>
                  <a:pt x="18008" y="13829"/>
                  <a:pt x="17882" y="13930"/>
                </a:cubicBezTo>
                <a:cubicBezTo>
                  <a:pt x="17771" y="14021"/>
                  <a:pt x="18000" y="14093"/>
                  <a:pt x="17850" y="14177"/>
                </a:cubicBezTo>
                <a:cubicBezTo>
                  <a:pt x="17773" y="14219"/>
                  <a:pt x="17517" y="14222"/>
                  <a:pt x="17490" y="14304"/>
                </a:cubicBezTo>
                <a:cubicBezTo>
                  <a:pt x="17435" y="14474"/>
                  <a:pt x="17923" y="14392"/>
                  <a:pt x="18002" y="14350"/>
                </a:cubicBezTo>
                <a:cubicBezTo>
                  <a:pt x="18013" y="14343"/>
                  <a:pt x="18136" y="14180"/>
                  <a:pt x="18155" y="14222"/>
                </a:cubicBezTo>
                <a:cubicBezTo>
                  <a:pt x="18199" y="14318"/>
                  <a:pt x="18062" y="14490"/>
                  <a:pt x="18002" y="14567"/>
                </a:cubicBezTo>
                <a:cubicBezTo>
                  <a:pt x="18278" y="14696"/>
                  <a:pt x="18447" y="14446"/>
                  <a:pt x="18616" y="14303"/>
                </a:cubicBezTo>
                <a:cubicBezTo>
                  <a:pt x="18862" y="14093"/>
                  <a:pt x="19336" y="14105"/>
                  <a:pt x="19664" y="14058"/>
                </a:cubicBezTo>
                <a:cubicBezTo>
                  <a:pt x="19773" y="14044"/>
                  <a:pt x="19721" y="14004"/>
                  <a:pt x="19803" y="13934"/>
                </a:cubicBezTo>
                <a:cubicBezTo>
                  <a:pt x="19928" y="13829"/>
                  <a:pt x="20092" y="13775"/>
                  <a:pt x="20245" y="13703"/>
                </a:cubicBezTo>
                <a:cubicBezTo>
                  <a:pt x="20520" y="13570"/>
                  <a:pt x="20796" y="13451"/>
                  <a:pt x="21093" y="13350"/>
                </a:cubicBezTo>
                <a:cubicBezTo>
                  <a:pt x="21248" y="13296"/>
                  <a:pt x="21423" y="13226"/>
                  <a:pt x="21592" y="13145"/>
                </a:cubicBezTo>
                <a:cubicBezTo>
                  <a:pt x="21589" y="13138"/>
                  <a:pt x="21587" y="13128"/>
                  <a:pt x="21584" y="13121"/>
                </a:cubicBezTo>
                <a:cubicBezTo>
                  <a:pt x="21576" y="13096"/>
                  <a:pt x="21567" y="13065"/>
                  <a:pt x="21554" y="13030"/>
                </a:cubicBezTo>
                <a:cubicBezTo>
                  <a:pt x="21535" y="12981"/>
                  <a:pt x="21488" y="12934"/>
                  <a:pt x="21439" y="12883"/>
                </a:cubicBezTo>
                <a:cubicBezTo>
                  <a:pt x="21382" y="12825"/>
                  <a:pt x="21325" y="12764"/>
                  <a:pt x="21289" y="12687"/>
                </a:cubicBezTo>
                <a:cubicBezTo>
                  <a:pt x="21262" y="12624"/>
                  <a:pt x="21254" y="12575"/>
                  <a:pt x="21246" y="12530"/>
                </a:cubicBezTo>
                <a:cubicBezTo>
                  <a:pt x="21235" y="12474"/>
                  <a:pt x="21232" y="12451"/>
                  <a:pt x="21175" y="12399"/>
                </a:cubicBezTo>
                <a:cubicBezTo>
                  <a:pt x="21115" y="12343"/>
                  <a:pt x="21049" y="12303"/>
                  <a:pt x="20986" y="12266"/>
                </a:cubicBezTo>
                <a:cubicBezTo>
                  <a:pt x="20842" y="12180"/>
                  <a:pt x="20692" y="12091"/>
                  <a:pt x="20654" y="11834"/>
                </a:cubicBezTo>
                <a:cubicBezTo>
                  <a:pt x="20637" y="11731"/>
                  <a:pt x="20640" y="11638"/>
                  <a:pt x="20643" y="11547"/>
                </a:cubicBezTo>
                <a:cubicBezTo>
                  <a:pt x="20646" y="11406"/>
                  <a:pt x="20648" y="11285"/>
                  <a:pt x="20580" y="11163"/>
                </a:cubicBezTo>
                <a:cubicBezTo>
                  <a:pt x="20498" y="11021"/>
                  <a:pt x="20381" y="10953"/>
                  <a:pt x="20171" y="10932"/>
                </a:cubicBezTo>
                <a:cubicBezTo>
                  <a:pt x="19846" y="10899"/>
                  <a:pt x="19628" y="10806"/>
                  <a:pt x="19374" y="10698"/>
                </a:cubicBezTo>
                <a:lnTo>
                  <a:pt x="19235" y="10640"/>
                </a:lnTo>
                <a:cubicBezTo>
                  <a:pt x="19031" y="10556"/>
                  <a:pt x="18889" y="10589"/>
                  <a:pt x="18616" y="10687"/>
                </a:cubicBezTo>
                <a:cubicBezTo>
                  <a:pt x="18341" y="10785"/>
                  <a:pt x="18054" y="10815"/>
                  <a:pt x="17776" y="10843"/>
                </a:cubicBezTo>
                <a:cubicBezTo>
                  <a:pt x="17697" y="10850"/>
                  <a:pt x="17623" y="10871"/>
                  <a:pt x="17547" y="10892"/>
                </a:cubicBezTo>
                <a:cubicBezTo>
                  <a:pt x="17367" y="10941"/>
                  <a:pt x="17165" y="10995"/>
                  <a:pt x="16939" y="10923"/>
                </a:cubicBezTo>
                <a:cubicBezTo>
                  <a:pt x="16595" y="10813"/>
                  <a:pt x="16388" y="10374"/>
                  <a:pt x="16396" y="10119"/>
                </a:cubicBezTo>
                <a:cubicBezTo>
                  <a:pt x="16401" y="9951"/>
                  <a:pt x="16371" y="9834"/>
                  <a:pt x="16306" y="9773"/>
                </a:cubicBezTo>
                <a:cubicBezTo>
                  <a:pt x="16265" y="9736"/>
                  <a:pt x="16205" y="9717"/>
                  <a:pt x="16123" y="9715"/>
                </a:cubicBezTo>
                <a:lnTo>
                  <a:pt x="16058" y="9715"/>
                </a:lnTo>
                <a:cubicBezTo>
                  <a:pt x="15929" y="9715"/>
                  <a:pt x="15829" y="9715"/>
                  <a:pt x="15673" y="9610"/>
                </a:cubicBezTo>
                <a:cubicBezTo>
                  <a:pt x="15501" y="9495"/>
                  <a:pt x="15499" y="9395"/>
                  <a:pt x="15509" y="9297"/>
                </a:cubicBezTo>
                <a:cubicBezTo>
                  <a:pt x="15515" y="9255"/>
                  <a:pt x="15518" y="9226"/>
                  <a:pt x="15493" y="9180"/>
                </a:cubicBezTo>
                <a:cubicBezTo>
                  <a:pt x="15477" y="9152"/>
                  <a:pt x="15452" y="9133"/>
                  <a:pt x="15400" y="9105"/>
                </a:cubicBezTo>
                <a:cubicBezTo>
                  <a:pt x="15321" y="9058"/>
                  <a:pt x="15215" y="8995"/>
                  <a:pt x="15174" y="8846"/>
                </a:cubicBezTo>
                <a:cubicBezTo>
                  <a:pt x="15152" y="8769"/>
                  <a:pt x="15141" y="8521"/>
                  <a:pt x="15212" y="8411"/>
                </a:cubicBezTo>
                <a:cubicBezTo>
                  <a:pt x="15343" y="8210"/>
                  <a:pt x="15556" y="8161"/>
                  <a:pt x="15728" y="8121"/>
                </a:cubicBezTo>
                <a:cubicBezTo>
                  <a:pt x="15812" y="8100"/>
                  <a:pt x="15894" y="8082"/>
                  <a:pt x="15959" y="8049"/>
                </a:cubicBezTo>
                <a:cubicBezTo>
                  <a:pt x="16101" y="7977"/>
                  <a:pt x="16257" y="7813"/>
                  <a:pt x="16290" y="7698"/>
                </a:cubicBezTo>
                <a:cubicBezTo>
                  <a:pt x="16352" y="7484"/>
                  <a:pt x="16090" y="7306"/>
                  <a:pt x="15976" y="7241"/>
                </a:cubicBezTo>
                <a:cubicBezTo>
                  <a:pt x="15867" y="7177"/>
                  <a:pt x="15739" y="7133"/>
                  <a:pt x="15608" y="7086"/>
                </a:cubicBezTo>
                <a:cubicBezTo>
                  <a:pt x="15460" y="7035"/>
                  <a:pt x="15305" y="6981"/>
                  <a:pt x="15160" y="6895"/>
                </a:cubicBezTo>
                <a:cubicBezTo>
                  <a:pt x="15008" y="6806"/>
                  <a:pt x="14969" y="6729"/>
                  <a:pt x="14928" y="6649"/>
                </a:cubicBezTo>
                <a:cubicBezTo>
                  <a:pt x="14915" y="6621"/>
                  <a:pt x="14898" y="6589"/>
                  <a:pt x="14871" y="6551"/>
                </a:cubicBezTo>
                <a:cubicBezTo>
                  <a:pt x="14838" y="6502"/>
                  <a:pt x="14789" y="6456"/>
                  <a:pt x="14737" y="6406"/>
                </a:cubicBezTo>
                <a:cubicBezTo>
                  <a:pt x="14672" y="6343"/>
                  <a:pt x="14607" y="6280"/>
                  <a:pt x="14557" y="6201"/>
                </a:cubicBezTo>
                <a:cubicBezTo>
                  <a:pt x="14440" y="6014"/>
                  <a:pt x="14429" y="5825"/>
                  <a:pt x="14527" y="5652"/>
                </a:cubicBezTo>
                <a:cubicBezTo>
                  <a:pt x="14718" y="5313"/>
                  <a:pt x="15256" y="5128"/>
                  <a:pt x="15586" y="5061"/>
                </a:cubicBezTo>
                <a:cubicBezTo>
                  <a:pt x="15599" y="4998"/>
                  <a:pt x="15621" y="4946"/>
                  <a:pt x="15640" y="4897"/>
                </a:cubicBezTo>
                <a:cubicBezTo>
                  <a:pt x="15662" y="4841"/>
                  <a:pt x="15684" y="4787"/>
                  <a:pt x="15692" y="4724"/>
                </a:cubicBezTo>
                <a:cubicBezTo>
                  <a:pt x="15700" y="4675"/>
                  <a:pt x="15700" y="4635"/>
                  <a:pt x="15700" y="4598"/>
                </a:cubicBezTo>
                <a:cubicBezTo>
                  <a:pt x="15700" y="4502"/>
                  <a:pt x="15703" y="4404"/>
                  <a:pt x="15818" y="4273"/>
                </a:cubicBezTo>
                <a:cubicBezTo>
                  <a:pt x="15848" y="4238"/>
                  <a:pt x="15875" y="4213"/>
                  <a:pt x="15897" y="4189"/>
                </a:cubicBezTo>
                <a:cubicBezTo>
                  <a:pt x="15957" y="4128"/>
                  <a:pt x="15987" y="4098"/>
                  <a:pt x="16025" y="4005"/>
                </a:cubicBezTo>
                <a:lnTo>
                  <a:pt x="16041" y="3963"/>
                </a:lnTo>
                <a:cubicBezTo>
                  <a:pt x="16110" y="3801"/>
                  <a:pt x="16148" y="3706"/>
                  <a:pt x="16360" y="3596"/>
                </a:cubicBezTo>
                <a:cubicBezTo>
                  <a:pt x="16628" y="3456"/>
                  <a:pt x="16977" y="3472"/>
                  <a:pt x="17285" y="3484"/>
                </a:cubicBezTo>
                <a:cubicBezTo>
                  <a:pt x="17359" y="3486"/>
                  <a:pt x="17430" y="3491"/>
                  <a:pt x="17498" y="3491"/>
                </a:cubicBezTo>
                <a:lnTo>
                  <a:pt x="17555" y="3491"/>
                </a:lnTo>
                <a:cubicBezTo>
                  <a:pt x="17768" y="3495"/>
                  <a:pt x="17863" y="3488"/>
                  <a:pt x="17912" y="3390"/>
                </a:cubicBezTo>
                <a:cubicBezTo>
                  <a:pt x="17923" y="3367"/>
                  <a:pt x="17921" y="3346"/>
                  <a:pt x="17915" y="3301"/>
                </a:cubicBezTo>
                <a:cubicBezTo>
                  <a:pt x="17907" y="3259"/>
                  <a:pt x="17899" y="3206"/>
                  <a:pt x="17915" y="3142"/>
                </a:cubicBezTo>
                <a:cubicBezTo>
                  <a:pt x="17934" y="3072"/>
                  <a:pt x="17975" y="3033"/>
                  <a:pt x="18002" y="3007"/>
                </a:cubicBezTo>
                <a:cubicBezTo>
                  <a:pt x="18022" y="2988"/>
                  <a:pt x="18024" y="2986"/>
                  <a:pt x="18027" y="2974"/>
                </a:cubicBezTo>
                <a:cubicBezTo>
                  <a:pt x="18049" y="2897"/>
                  <a:pt x="18024" y="2843"/>
                  <a:pt x="17986" y="2771"/>
                </a:cubicBezTo>
                <a:cubicBezTo>
                  <a:pt x="17964" y="2727"/>
                  <a:pt x="17940" y="2678"/>
                  <a:pt x="17926" y="2621"/>
                </a:cubicBezTo>
                <a:cubicBezTo>
                  <a:pt x="17893" y="2472"/>
                  <a:pt x="17896" y="2259"/>
                  <a:pt x="17912" y="2114"/>
                </a:cubicBezTo>
                <a:cubicBezTo>
                  <a:pt x="17932" y="1960"/>
                  <a:pt x="18008" y="1871"/>
                  <a:pt x="18082" y="1785"/>
                </a:cubicBezTo>
                <a:cubicBezTo>
                  <a:pt x="18101" y="1764"/>
                  <a:pt x="18120" y="1741"/>
                  <a:pt x="18139" y="1715"/>
                </a:cubicBezTo>
                <a:cubicBezTo>
                  <a:pt x="18245" y="1579"/>
                  <a:pt x="18338" y="1479"/>
                  <a:pt x="18496" y="1364"/>
                </a:cubicBezTo>
                <a:cubicBezTo>
                  <a:pt x="18777" y="1164"/>
                  <a:pt x="18974" y="918"/>
                  <a:pt x="19094" y="626"/>
                </a:cubicBezTo>
                <a:cubicBezTo>
                  <a:pt x="18976" y="582"/>
                  <a:pt x="18875" y="411"/>
                  <a:pt x="18761" y="369"/>
                </a:cubicBezTo>
                <a:cubicBezTo>
                  <a:pt x="18633" y="322"/>
                  <a:pt x="18469" y="341"/>
                  <a:pt x="18335" y="301"/>
                </a:cubicBezTo>
                <a:cubicBezTo>
                  <a:pt x="18185" y="257"/>
                  <a:pt x="17907" y="222"/>
                  <a:pt x="17787" y="140"/>
                </a:cubicBezTo>
                <a:cubicBezTo>
                  <a:pt x="17738" y="107"/>
                  <a:pt x="17713" y="54"/>
                  <a:pt x="17689" y="0"/>
                </a:cubicBezTo>
                <a:cubicBezTo>
                  <a:pt x="17536" y="37"/>
                  <a:pt x="17370" y="68"/>
                  <a:pt x="17187" y="70"/>
                </a:cubicBezTo>
                <a:cubicBezTo>
                  <a:pt x="16841" y="65"/>
                  <a:pt x="16770" y="98"/>
                  <a:pt x="16614" y="329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rgbClr val="FFFFFE"/>
              </a:solidFill>
            </a:endParaRPr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4A860A49-874C-40B0-98CF-71FCB5C1BCBA}"/>
              </a:ext>
            </a:extLst>
          </p:cNvPr>
          <p:cNvSpPr/>
          <p:nvPr/>
        </p:nvSpPr>
        <p:spPr>
          <a:xfrm>
            <a:off x="1441050" y="1017730"/>
            <a:ext cx="2322843" cy="2282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6" extrusionOk="0">
                <a:moveTo>
                  <a:pt x="150" y="9466"/>
                </a:moveTo>
                <a:cubicBezTo>
                  <a:pt x="141" y="9586"/>
                  <a:pt x="134" y="9700"/>
                  <a:pt x="134" y="9804"/>
                </a:cubicBezTo>
                <a:cubicBezTo>
                  <a:pt x="134" y="9854"/>
                  <a:pt x="134" y="9904"/>
                  <a:pt x="131" y="9952"/>
                </a:cubicBezTo>
                <a:cubicBezTo>
                  <a:pt x="122" y="10280"/>
                  <a:pt x="134" y="10327"/>
                  <a:pt x="344" y="10352"/>
                </a:cubicBezTo>
                <a:cubicBezTo>
                  <a:pt x="435" y="10362"/>
                  <a:pt x="519" y="10368"/>
                  <a:pt x="597" y="10371"/>
                </a:cubicBezTo>
                <a:cubicBezTo>
                  <a:pt x="876" y="10384"/>
                  <a:pt x="1142" y="10396"/>
                  <a:pt x="1433" y="10683"/>
                </a:cubicBezTo>
                <a:cubicBezTo>
                  <a:pt x="1702" y="10948"/>
                  <a:pt x="1752" y="11471"/>
                  <a:pt x="1539" y="11799"/>
                </a:cubicBezTo>
                <a:cubicBezTo>
                  <a:pt x="1423" y="11979"/>
                  <a:pt x="1229" y="12064"/>
                  <a:pt x="1073" y="12133"/>
                </a:cubicBezTo>
                <a:lnTo>
                  <a:pt x="985" y="12174"/>
                </a:lnTo>
                <a:cubicBezTo>
                  <a:pt x="841" y="12244"/>
                  <a:pt x="757" y="12313"/>
                  <a:pt x="748" y="12376"/>
                </a:cubicBezTo>
                <a:cubicBezTo>
                  <a:pt x="729" y="12480"/>
                  <a:pt x="888" y="12657"/>
                  <a:pt x="1029" y="12811"/>
                </a:cubicBezTo>
                <a:cubicBezTo>
                  <a:pt x="1192" y="12991"/>
                  <a:pt x="1361" y="13180"/>
                  <a:pt x="1420" y="13394"/>
                </a:cubicBezTo>
                <a:cubicBezTo>
                  <a:pt x="1545" y="13851"/>
                  <a:pt x="1317" y="14192"/>
                  <a:pt x="1054" y="14491"/>
                </a:cubicBezTo>
                <a:lnTo>
                  <a:pt x="1029" y="14520"/>
                </a:lnTo>
                <a:cubicBezTo>
                  <a:pt x="860" y="14709"/>
                  <a:pt x="788" y="14800"/>
                  <a:pt x="832" y="14996"/>
                </a:cubicBezTo>
                <a:cubicBezTo>
                  <a:pt x="845" y="15052"/>
                  <a:pt x="863" y="15100"/>
                  <a:pt x="882" y="15144"/>
                </a:cubicBezTo>
                <a:cubicBezTo>
                  <a:pt x="910" y="15216"/>
                  <a:pt x="945" y="15301"/>
                  <a:pt x="957" y="15415"/>
                </a:cubicBezTo>
                <a:cubicBezTo>
                  <a:pt x="970" y="15522"/>
                  <a:pt x="963" y="15629"/>
                  <a:pt x="960" y="15733"/>
                </a:cubicBezTo>
                <a:cubicBezTo>
                  <a:pt x="957" y="15790"/>
                  <a:pt x="954" y="15847"/>
                  <a:pt x="957" y="15904"/>
                </a:cubicBezTo>
                <a:cubicBezTo>
                  <a:pt x="963" y="16263"/>
                  <a:pt x="851" y="16461"/>
                  <a:pt x="535" y="16660"/>
                </a:cubicBezTo>
                <a:cubicBezTo>
                  <a:pt x="282" y="16818"/>
                  <a:pt x="156" y="16922"/>
                  <a:pt x="75" y="17136"/>
                </a:cubicBezTo>
                <a:cubicBezTo>
                  <a:pt x="34" y="17243"/>
                  <a:pt x="53" y="17316"/>
                  <a:pt x="88" y="17436"/>
                </a:cubicBezTo>
                <a:cubicBezTo>
                  <a:pt x="113" y="17527"/>
                  <a:pt x="147" y="17644"/>
                  <a:pt x="144" y="17789"/>
                </a:cubicBezTo>
                <a:cubicBezTo>
                  <a:pt x="138" y="18113"/>
                  <a:pt x="275" y="18397"/>
                  <a:pt x="422" y="18700"/>
                </a:cubicBezTo>
                <a:cubicBezTo>
                  <a:pt x="538" y="18936"/>
                  <a:pt x="657" y="19179"/>
                  <a:pt x="710" y="19453"/>
                </a:cubicBezTo>
                <a:cubicBezTo>
                  <a:pt x="732" y="19554"/>
                  <a:pt x="726" y="19658"/>
                  <a:pt x="723" y="19756"/>
                </a:cubicBezTo>
                <a:cubicBezTo>
                  <a:pt x="710" y="20014"/>
                  <a:pt x="729" y="20068"/>
                  <a:pt x="838" y="20099"/>
                </a:cubicBezTo>
                <a:cubicBezTo>
                  <a:pt x="963" y="20137"/>
                  <a:pt x="1161" y="20118"/>
                  <a:pt x="1336" y="20102"/>
                </a:cubicBezTo>
                <a:cubicBezTo>
                  <a:pt x="1436" y="20093"/>
                  <a:pt x="1530" y="20087"/>
                  <a:pt x="1614" y="20087"/>
                </a:cubicBezTo>
                <a:cubicBezTo>
                  <a:pt x="1783" y="20087"/>
                  <a:pt x="1971" y="20074"/>
                  <a:pt x="2165" y="20062"/>
                </a:cubicBezTo>
                <a:cubicBezTo>
                  <a:pt x="2202" y="20058"/>
                  <a:pt x="2240" y="20058"/>
                  <a:pt x="2277" y="20055"/>
                </a:cubicBezTo>
                <a:cubicBezTo>
                  <a:pt x="2324" y="19551"/>
                  <a:pt x="2637" y="19472"/>
                  <a:pt x="2972" y="19393"/>
                </a:cubicBezTo>
                <a:lnTo>
                  <a:pt x="3031" y="19377"/>
                </a:lnTo>
                <a:cubicBezTo>
                  <a:pt x="3075" y="19368"/>
                  <a:pt x="3125" y="19352"/>
                  <a:pt x="3175" y="19336"/>
                </a:cubicBezTo>
                <a:cubicBezTo>
                  <a:pt x="3425" y="19264"/>
                  <a:pt x="3769" y="19160"/>
                  <a:pt x="4048" y="19384"/>
                </a:cubicBezTo>
                <a:cubicBezTo>
                  <a:pt x="4167" y="19478"/>
                  <a:pt x="4251" y="19639"/>
                  <a:pt x="4301" y="19860"/>
                </a:cubicBezTo>
                <a:cubicBezTo>
                  <a:pt x="4320" y="19942"/>
                  <a:pt x="4342" y="20017"/>
                  <a:pt x="4367" y="20096"/>
                </a:cubicBezTo>
                <a:cubicBezTo>
                  <a:pt x="4398" y="20203"/>
                  <a:pt x="4433" y="20311"/>
                  <a:pt x="4451" y="20421"/>
                </a:cubicBezTo>
                <a:cubicBezTo>
                  <a:pt x="4464" y="20487"/>
                  <a:pt x="4467" y="20547"/>
                  <a:pt x="4473" y="20604"/>
                </a:cubicBezTo>
                <a:cubicBezTo>
                  <a:pt x="4480" y="20667"/>
                  <a:pt x="4483" y="20727"/>
                  <a:pt x="4501" y="20790"/>
                </a:cubicBezTo>
                <a:cubicBezTo>
                  <a:pt x="4545" y="20954"/>
                  <a:pt x="4539" y="21020"/>
                  <a:pt x="4520" y="21124"/>
                </a:cubicBezTo>
                <a:cubicBezTo>
                  <a:pt x="4514" y="21159"/>
                  <a:pt x="4508" y="21200"/>
                  <a:pt x="4501" y="21259"/>
                </a:cubicBezTo>
                <a:cubicBezTo>
                  <a:pt x="4498" y="21313"/>
                  <a:pt x="4505" y="21345"/>
                  <a:pt x="4514" y="21354"/>
                </a:cubicBezTo>
                <a:cubicBezTo>
                  <a:pt x="4551" y="21395"/>
                  <a:pt x="4720" y="21386"/>
                  <a:pt x="4830" y="21382"/>
                </a:cubicBezTo>
                <a:cubicBezTo>
                  <a:pt x="4883" y="21379"/>
                  <a:pt x="4930" y="21376"/>
                  <a:pt x="4993" y="21379"/>
                </a:cubicBezTo>
                <a:cubicBezTo>
                  <a:pt x="4996" y="21379"/>
                  <a:pt x="4996" y="21379"/>
                  <a:pt x="4999" y="21379"/>
                </a:cubicBezTo>
                <a:cubicBezTo>
                  <a:pt x="5149" y="21379"/>
                  <a:pt x="5283" y="21351"/>
                  <a:pt x="5430" y="21322"/>
                </a:cubicBezTo>
                <a:cubicBezTo>
                  <a:pt x="5587" y="21291"/>
                  <a:pt x="5746" y="21259"/>
                  <a:pt x="5925" y="21263"/>
                </a:cubicBezTo>
                <a:lnTo>
                  <a:pt x="6050" y="21266"/>
                </a:lnTo>
                <a:cubicBezTo>
                  <a:pt x="6378" y="21275"/>
                  <a:pt x="6444" y="21275"/>
                  <a:pt x="6569" y="21001"/>
                </a:cubicBezTo>
                <a:cubicBezTo>
                  <a:pt x="6694" y="20727"/>
                  <a:pt x="6785" y="20449"/>
                  <a:pt x="6823" y="20222"/>
                </a:cubicBezTo>
                <a:cubicBezTo>
                  <a:pt x="6829" y="20184"/>
                  <a:pt x="6823" y="20137"/>
                  <a:pt x="6816" y="20084"/>
                </a:cubicBezTo>
                <a:cubicBezTo>
                  <a:pt x="6804" y="19983"/>
                  <a:pt x="6788" y="19857"/>
                  <a:pt x="6854" y="19731"/>
                </a:cubicBezTo>
                <a:cubicBezTo>
                  <a:pt x="6885" y="19668"/>
                  <a:pt x="6938" y="19636"/>
                  <a:pt x="6976" y="19611"/>
                </a:cubicBezTo>
                <a:cubicBezTo>
                  <a:pt x="6998" y="19595"/>
                  <a:pt x="7004" y="19570"/>
                  <a:pt x="7016" y="19548"/>
                </a:cubicBezTo>
                <a:cubicBezTo>
                  <a:pt x="7038" y="19497"/>
                  <a:pt x="7057" y="19444"/>
                  <a:pt x="7095" y="19400"/>
                </a:cubicBezTo>
                <a:lnTo>
                  <a:pt x="7129" y="19355"/>
                </a:lnTo>
                <a:cubicBezTo>
                  <a:pt x="7307" y="19135"/>
                  <a:pt x="7479" y="18927"/>
                  <a:pt x="7839" y="18914"/>
                </a:cubicBezTo>
                <a:cubicBezTo>
                  <a:pt x="7877" y="18914"/>
                  <a:pt x="7927" y="18917"/>
                  <a:pt x="7980" y="18924"/>
                </a:cubicBezTo>
                <a:cubicBezTo>
                  <a:pt x="8017" y="18927"/>
                  <a:pt x="8083" y="18936"/>
                  <a:pt x="8124" y="18933"/>
                </a:cubicBezTo>
                <a:cubicBezTo>
                  <a:pt x="8130" y="18892"/>
                  <a:pt x="8133" y="18823"/>
                  <a:pt x="8136" y="18772"/>
                </a:cubicBezTo>
                <a:cubicBezTo>
                  <a:pt x="8143" y="18640"/>
                  <a:pt x="8146" y="18504"/>
                  <a:pt x="8205" y="18403"/>
                </a:cubicBezTo>
                <a:cubicBezTo>
                  <a:pt x="8346" y="18158"/>
                  <a:pt x="8565" y="18110"/>
                  <a:pt x="8737" y="18072"/>
                </a:cubicBezTo>
                <a:cubicBezTo>
                  <a:pt x="8815" y="18057"/>
                  <a:pt x="8893" y="18038"/>
                  <a:pt x="8962" y="18006"/>
                </a:cubicBezTo>
                <a:cubicBezTo>
                  <a:pt x="9081" y="17953"/>
                  <a:pt x="9175" y="17864"/>
                  <a:pt x="9275" y="17770"/>
                </a:cubicBezTo>
                <a:cubicBezTo>
                  <a:pt x="9363" y="17688"/>
                  <a:pt x="9453" y="17606"/>
                  <a:pt x="9566" y="17533"/>
                </a:cubicBezTo>
                <a:cubicBezTo>
                  <a:pt x="10013" y="17250"/>
                  <a:pt x="10395" y="17423"/>
                  <a:pt x="10730" y="17574"/>
                </a:cubicBezTo>
                <a:cubicBezTo>
                  <a:pt x="10902" y="17653"/>
                  <a:pt x="11064" y="17726"/>
                  <a:pt x="11239" y="17748"/>
                </a:cubicBezTo>
                <a:cubicBezTo>
                  <a:pt x="11524" y="17786"/>
                  <a:pt x="11580" y="17741"/>
                  <a:pt x="11774" y="17552"/>
                </a:cubicBezTo>
                <a:cubicBezTo>
                  <a:pt x="11806" y="17524"/>
                  <a:pt x="11831" y="17499"/>
                  <a:pt x="11853" y="17480"/>
                </a:cubicBezTo>
                <a:cubicBezTo>
                  <a:pt x="11925" y="17414"/>
                  <a:pt x="11925" y="17414"/>
                  <a:pt x="11937" y="17297"/>
                </a:cubicBezTo>
                <a:cubicBezTo>
                  <a:pt x="11950" y="17196"/>
                  <a:pt x="11943" y="17083"/>
                  <a:pt x="11940" y="16972"/>
                </a:cubicBezTo>
                <a:cubicBezTo>
                  <a:pt x="11937" y="16909"/>
                  <a:pt x="11934" y="16846"/>
                  <a:pt x="11934" y="16786"/>
                </a:cubicBezTo>
                <a:cubicBezTo>
                  <a:pt x="11934" y="16742"/>
                  <a:pt x="11928" y="16679"/>
                  <a:pt x="11925" y="16607"/>
                </a:cubicBezTo>
                <a:cubicBezTo>
                  <a:pt x="11896" y="16219"/>
                  <a:pt x="11887" y="15913"/>
                  <a:pt x="12059" y="15784"/>
                </a:cubicBezTo>
                <a:cubicBezTo>
                  <a:pt x="12203" y="15677"/>
                  <a:pt x="12506" y="15696"/>
                  <a:pt x="12919" y="15730"/>
                </a:cubicBezTo>
                <a:cubicBezTo>
                  <a:pt x="13023" y="15740"/>
                  <a:pt x="13101" y="15746"/>
                  <a:pt x="13154" y="15746"/>
                </a:cubicBezTo>
                <a:cubicBezTo>
                  <a:pt x="13492" y="15746"/>
                  <a:pt x="13576" y="15683"/>
                  <a:pt x="13883" y="15456"/>
                </a:cubicBezTo>
                <a:cubicBezTo>
                  <a:pt x="14017" y="15355"/>
                  <a:pt x="14086" y="15251"/>
                  <a:pt x="14164" y="15128"/>
                </a:cubicBezTo>
                <a:cubicBezTo>
                  <a:pt x="14236" y="15011"/>
                  <a:pt x="14318" y="14882"/>
                  <a:pt x="14465" y="14759"/>
                </a:cubicBezTo>
                <a:cubicBezTo>
                  <a:pt x="14552" y="14687"/>
                  <a:pt x="14562" y="14652"/>
                  <a:pt x="14562" y="14652"/>
                </a:cubicBezTo>
                <a:cubicBezTo>
                  <a:pt x="14549" y="14655"/>
                  <a:pt x="14477" y="14611"/>
                  <a:pt x="14427" y="14580"/>
                </a:cubicBezTo>
                <a:cubicBezTo>
                  <a:pt x="14352" y="14532"/>
                  <a:pt x="14271" y="14482"/>
                  <a:pt x="14192" y="14409"/>
                </a:cubicBezTo>
                <a:cubicBezTo>
                  <a:pt x="14152" y="14372"/>
                  <a:pt x="14117" y="14337"/>
                  <a:pt x="14083" y="14302"/>
                </a:cubicBezTo>
                <a:cubicBezTo>
                  <a:pt x="14014" y="14233"/>
                  <a:pt x="13961" y="14179"/>
                  <a:pt x="13880" y="14132"/>
                </a:cubicBezTo>
                <a:lnTo>
                  <a:pt x="13786" y="14078"/>
                </a:lnTo>
                <a:cubicBezTo>
                  <a:pt x="13658" y="14006"/>
                  <a:pt x="13536" y="13940"/>
                  <a:pt x="13417" y="13766"/>
                </a:cubicBezTo>
                <a:cubicBezTo>
                  <a:pt x="13285" y="13574"/>
                  <a:pt x="13213" y="13350"/>
                  <a:pt x="13141" y="13129"/>
                </a:cubicBezTo>
                <a:lnTo>
                  <a:pt x="13107" y="13019"/>
                </a:lnTo>
                <a:cubicBezTo>
                  <a:pt x="13085" y="12953"/>
                  <a:pt x="13076" y="12906"/>
                  <a:pt x="13073" y="12868"/>
                </a:cubicBezTo>
                <a:cubicBezTo>
                  <a:pt x="13066" y="12824"/>
                  <a:pt x="13066" y="12821"/>
                  <a:pt x="13010" y="12767"/>
                </a:cubicBezTo>
                <a:cubicBezTo>
                  <a:pt x="12973" y="12729"/>
                  <a:pt x="12919" y="12694"/>
                  <a:pt x="12869" y="12660"/>
                </a:cubicBezTo>
                <a:cubicBezTo>
                  <a:pt x="12719" y="12556"/>
                  <a:pt x="12516" y="12417"/>
                  <a:pt x="12506" y="12155"/>
                </a:cubicBezTo>
                <a:cubicBezTo>
                  <a:pt x="12497" y="11799"/>
                  <a:pt x="12797" y="11635"/>
                  <a:pt x="12998" y="11525"/>
                </a:cubicBezTo>
                <a:lnTo>
                  <a:pt x="13066" y="11487"/>
                </a:lnTo>
                <a:cubicBezTo>
                  <a:pt x="13091" y="11471"/>
                  <a:pt x="13129" y="11452"/>
                  <a:pt x="13170" y="11434"/>
                </a:cubicBezTo>
                <a:cubicBezTo>
                  <a:pt x="13238" y="11399"/>
                  <a:pt x="13395" y="11317"/>
                  <a:pt x="13426" y="11279"/>
                </a:cubicBezTo>
                <a:cubicBezTo>
                  <a:pt x="13473" y="11219"/>
                  <a:pt x="13467" y="11102"/>
                  <a:pt x="13461" y="10989"/>
                </a:cubicBezTo>
                <a:cubicBezTo>
                  <a:pt x="13457" y="10945"/>
                  <a:pt x="13454" y="10901"/>
                  <a:pt x="13454" y="10860"/>
                </a:cubicBezTo>
                <a:cubicBezTo>
                  <a:pt x="13454" y="10567"/>
                  <a:pt x="13536" y="10343"/>
                  <a:pt x="13689" y="10217"/>
                </a:cubicBezTo>
                <a:cubicBezTo>
                  <a:pt x="13823" y="10103"/>
                  <a:pt x="14002" y="10068"/>
                  <a:pt x="14224" y="10113"/>
                </a:cubicBezTo>
                <a:cubicBezTo>
                  <a:pt x="14315" y="10132"/>
                  <a:pt x="14386" y="10150"/>
                  <a:pt x="14449" y="10169"/>
                </a:cubicBezTo>
                <a:cubicBezTo>
                  <a:pt x="14624" y="10220"/>
                  <a:pt x="14646" y="10226"/>
                  <a:pt x="14812" y="10072"/>
                </a:cubicBezTo>
                <a:cubicBezTo>
                  <a:pt x="14843" y="10040"/>
                  <a:pt x="14878" y="10018"/>
                  <a:pt x="14912" y="9996"/>
                </a:cubicBezTo>
                <a:cubicBezTo>
                  <a:pt x="14946" y="9974"/>
                  <a:pt x="14965" y="9961"/>
                  <a:pt x="14978" y="9946"/>
                </a:cubicBezTo>
                <a:cubicBezTo>
                  <a:pt x="14971" y="9952"/>
                  <a:pt x="14971" y="9939"/>
                  <a:pt x="14971" y="9924"/>
                </a:cubicBezTo>
                <a:cubicBezTo>
                  <a:pt x="14975" y="9873"/>
                  <a:pt x="14978" y="9801"/>
                  <a:pt x="15021" y="9738"/>
                </a:cubicBezTo>
                <a:cubicBezTo>
                  <a:pt x="15062" y="9674"/>
                  <a:pt x="15115" y="9630"/>
                  <a:pt x="15162" y="9593"/>
                </a:cubicBezTo>
                <a:cubicBezTo>
                  <a:pt x="15203" y="9558"/>
                  <a:pt x="15237" y="9529"/>
                  <a:pt x="15256" y="9495"/>
                </a:cubicBezTo>
                <a:cubicBezTo>
                  <a:pt x="15300" y="9419"/>
                  <a:pt x="15400" y="9208"/>
                  <a:pt x="15412" y="9151"/>
                </a:cubicBezTo>
                <a:cubicBezTo>
                  <a:pt x="15422" y="9110"/>
                  <a:pt x="15425" y="9063"/>
                  <a:pt x="15425" y="9009"/>
                </a:cubicBezTo>
                <a:cubicBezTo>
                  <a:pt x="15428" y="8902"/>
                  <a:pt x="15431" y="8770"/>
                  <a:pt x="15516" y="8650"/>
                </a:cubicBezTo>
                <a:cubicBezTo>
                  <a:pt x="15697" y="8401"/>
                  <a:pt x="16107" y="8436"/>
                  <a:pt x="16435" y="8461"/>
                </a:cubicBezTo>
                <a:cubicBezTo>
                  <a:pt x="16514" y="8467"/>
                  <a:pt x="16582" y="8473"/>
                  <a:pt x="16636" y="8473"/>
                </a:cubicBezTo>
                <a:cubicBezTo>
                  <a:pt x="16754" y="8473"/>
                  <a:pt x="16873" y="8477"/>
                  <a:pt x="16995" y="8483"/>
                </a:cubicBezTo>
                <a:cubicBezTo>
                  <a:pt x="17221" y="8492"/>
                  <a:pt x="17455" y="8502"/>
                  <a:pt x="17668" y="8477"/>
                </a:cubicBezTo>
                <a:cubicBezTo>
                  <a:pt x="17821" y="8461"/>
                  <a:pt x="17949" y="8360"/>
                  <a:pt x="18096" y="8243"/>
                </a:cubicBezTo>
                <a:cubicBezTo>
                  <a:pt x="18197" y="8165"/>
                  <a:pt x="18300" y="8083"/>
                  <a:pt x="18419" y="8023"/>
                </a:cubicBezTo>
                <a:cubicBezTo>
                  <a:pt x="18553" y="7956"/>
                  <a:pt x="18685" y="7934"/>
                  <a:pt x="18800" y="7919"/>
                </a:cubicBezTo>
                <a:cubicBezTo>
                  <a:pt x="18860" y="7909"/>
                  <a:pt x="18919" y="7900"/>
                  <a:pt x="18982" y="7884"/>
                </a:cubicBezTo>
                <a:cubicBezTo>
                  <a:pt x="19069" y="7859"/>
                  <a:pt x="19132" y="7811"/>
                  <a:pt x="19210" y="7748"/>
                </a:cubicBezTo>
                <a:cubicBezTo>
                  <a:pt x="19251" y="7717"/>
                  <a:pt x="19291" y="7682"/>
                  <a:pt x="19338" y="7651"/>
                </a:cubicBezTo>
                <a:cubicBezTo>
                  <a:pt x="19379" y="7622"/>
                  <a:pt x="19423" y="7600"/>
                  <a:pt x="19460" y="7578"/>
                </a:cubicBezTo>
                <a:cubicBezTo>
                  <a:pt x="19551" y="7528"/>
                  <a:pt x="19595" y="7503"/>
                  <a:pt x="19626" y="7439"/>
                </a:cubicBezTo>
                <a:cubicBezTo>
                  <a:pt x="19651" y="7389"/>
                  <a:pt x="19661" y="7332"/>
                  <a:pt x="19673" y="7269"/>
                </a:cubicBezTo>
                <a:cubicBezTo>
                  <a:pt x="19692" y="7168"/>
                  <a:pt x="19714" y="7055"/>
                  <a:pt x="19792" y="6929"/>
                </a:cubicBezTo>
                <a:cubicBezTo>
                  <a:pt x="19864" y="6815"/>
                  <a:pt x="19948" y="6702"/>
                  <a:pt x="20033" y="6588"/>
                </a:cubicBezTo>
                <a:cubicBezTo>
                  <a:pt x="20133" y="6453"/>
                  <a:pt x="20236" y="6314"/>
                  <a:pt x="20317" y="6175"/>
                </a:cubicBezTo>
                <a:cubicBezTo>
                  <a:pt x="20555" y="5769"/>
                  <a:pt x="20734" y="5665"/>
                  <a:pt x="21231" y="5658"/>
                </a:cubicBezTo>
                <a:cubicBezTo>
                  <a:pt x="21359" y="5655"/>
                  <a:pt x="21481" y="5636"/>
                  <a:pt x="21600" y="5608"/>
                </a:cubicBezTo>
                <a:cubicBezTo>
                  <a:pt x="21566" y="5567"/>
                  <a:pt x="21534" y="5526"/>
                  <a:pt x="21525" y="5476"/>
                </a:cubicBezTo>
                <a:cubicBezTo>
                  <a:pt x="21500" y="5334"/>
                  <a:pt x="21437" y="5040"/>
                  <a:pt x="21340" y="4940"/>
                </a:cubicBezTo>
                <a:cubicBezTo>
                  <a:pt x="21121" y="4713"/>
                  <a:pt x="20862" y="4820"/>
                  <a:pt x="20605" y="4820"/>
                </a:cubicBezTo>
                <a:cubicBezTo>
                  <a:pt x="20546" y="4820"/>
                  <a:pt x="20690" y="4511"/>
                  <a:pt x="20705" y="4483"/>
                </a:cubicBezTo>
                <a:cubicBezTo>
                  <a:pt x="20499" y="4454"/>
                  <a:pt x="20624" y="4240"/>
                  <a:pt x="20705" y="4142"/>
                </a:cubicBezTo>
                <a:cubicBezTo>
                  <a:pt x="20824" y="3997"/>
                  <a:pt x="20865" y="3925"/>
                  <a:pt x="20765" y="3726"/>
                </a:cubicBezTo>
                <a:cubicBezTo>
                  <a:pt x="20718" y="3635"/>
                  <a:pt x="20633" y="3587"/>
                  <a:pt x="20590" y="3493"/>
                </a:cubicBezTo>
                <a:cubicBezTo>
                  <a:pt x="20555" y="3414"/>
                  <a:pt x="20449" y="3285"/>
                  <a:pt x="20430" y="3215"/>
                </a:cubicBezTo>
                <a:cubicBezTo>
                  <a:pt x="20389" y="3086"/>
                  <a:pt x="19989" y="2998"/>
                  <a:pt x="19992" y="3212"/>
                </a:cubicBezTo>
                <a:cubicBezTo>
                  <a:pt x="19995" y="3420"/>
                  <a:pt x="19792" y="3442"/>
                  <a:pt x="19648" y="3278"/>
                </a:cubicBezTo>
                <a:cubicBezTo>
                  <a:pt x="19542" y="3155"/>
                  <a:pt x="19679" y="2831"/>
                  <a:pt x="19482" y="2793"/>
                </a:cubicBezTo>
                <a:cubicBezTo>
                  <a:pt x="19304" y="2758"/>
                  <a:pt x="19126" y="2944"/>
                  <a:pt x="19057" y="2724"/>
                </a:cubicBezTo>
                <a:cubicBezTo>
                  <a:pt x="19013" y="2582"/>
                  <a:pt x="19279" y="2424"/>
                  <a:pt x="19363" y="2326"/>
                </a:cubicBezTo>
                <a:cubicBezTo>
                  <a:pt x="19223" y="2235"/>
                  <a:pt x="18954" y="2052"/>
                  <a:pt x="18954" y="1860"/>
                </a:cubicBezTo>
                <a:cubicBezTo>
                  <a:pt x="18954" y="1730"/>
                  <a:pt x="19069" y="1784"/>
                  <a:pt x="18897" y="1636"/>
                </a:cubicBezTo>
                <a:cubicBezTo>
                  <a:pt x="18706" y="1472"/>
                  <a:pt x="18985" y="1333"/>
                  <a:pt x="19066" y="1220"/>
                </a:cubicBezTo>
                <a:cubicBezTo>
                  <a:pt x="19163" y="1084"/>
                  <a:pt x="19157" y="1015"/>
                  <a:pt x="19332" y="1078"/>
                </a:cubicBezTo>
                <a:cubicBezTo>
                  <a:pt x="19507" y="1138"/>
                  <a:pt x="19673" y="1110"/>
                  <a:pt x="19808" y="974"/>
                </a:cubicBezTo>
                <a:cubicBezTo>
                  <a:pt x="19908" y="873"/>
                  <a:pt x="19736" y="634"/>
                  <a:pt x="19905" y="520"/>
                </a:cubicBezTo>
                <a:cubicBezTo>
                  <a:pt x="19964" y="479"/>
                  <a:pt x="20161" y="224"/>
                  <a:pt x="20083" y="151"/>
                </a:cubicBezTo>
                <a:cubicBezTo>
                  <a:pt x="19698" y="-205"/>
                  <a:pt x="19301" y="180"/>
                  <a:pt x="18894" y="176"/>
                </a:cubicBezTo>
                <a:cubicBezTo>
                  <a:pt x="18782" y="176"/>
                  <a:pt x="18450" y="110"/>
                  <a:pt x="18428" y="290"/>
                </a:cubicBezTo>
                <a:cubicBezTo>
                  <a:pt x="18406" y="457"/>
                  <a:pt x="18331" y="517"/>
                  <a:pt x="18150" y="429"/>
                </a:cubicBezTo>
                <a:cubicBezTo>
                  <a:pt x="17852" y="287"/>
                  <a:pt x="17674" y="914"/>
                  <a:pt x="17346" y="634"/>
                </a:cubicBezTo>
                <a:cubicBezTo>
                  <a:pt x="17183" y="495"/>
                  <a:pt x="17117" y="842"/>
                  <a:pt x="17027" y="911"/>
                </a:cubicBezTo>
                <a:cubicBezTo>
                  <a:pt x="16936" y="980"/>
                  <a:pt x="16714" y="898"/>
                  <a:pt x="16617" y="873"/>
                </a:cubicBezTo>
                <a:cubicBezTo>
                  <a:pt x="16611" y="993"/>
                  <a:pt x="16579" y="1185"/>
                  <a:pt x="16423" y="1176"/>
                </a:cubicBezTo>
                <a:cubicBezTo>
                  <a:pt x="16166" y="1160"/>
                  <a:pt x="16132" y="1299"/>
                  <a:pt x="15938" y="1425"/>
                </a:cubicBezTo>
                <a:cubicBezTo>
                  <a:pt x="15825" y="1497"/>
                  <a:pt x="15594" y="1532"/>
                  <a:pt x="15463" y="1519"/>
                </a:cubicBezTo>
                <a:cubicBezTo>
                  <a:pt x="15403" y="1513"/>
                  <a:pt x="15306" y="1491"/>
                  <a:pt x="15247" y="1513"/>
                </a:cubicBezTo>
                <a:cubicBezTo>
                  <a:pt x="15103" y="1567"/>
                  <a:pt x="15140" y="1778"/>
                  <a:pt x="15040" y="1806"/>
                </a:cubicBezTo>
                <a:cubicBezTo>
                  <a:pt x="14899" y="1847"/>
                  <a:pt x="14777" y="1819"/>
                  <a:pt x="14640" y="1753"/>
                </a:cubicBezTo>
                <a:cubicBezTo>
                  <a:pt x="14537" y="1705"/>
                  <a:pt x="14593" y="1563"/>
                  <a:pt x="14499" y="1532"/>
                </a:cubicBezTo>
                <a:cubicBezTo>
                  <a:pt x="14199" y="1428"/>
                  <a:pt x="13817" y="1592"/>
                  <a:pt x="13701" y="1261"/>
                </a:cubicBezTo>
                <a:cubicBezTo>
                  <a:pt x="13592" y="949"/>
                  <a:pt x="12882" y="1573"/>
                  <a:pt x="12760" y="1573"/>
                </a:cubicBezTo>
                <a:cubicBezTo>
                  <a:pt x="12725" y="1573"/>
                  <a:pt x="12672" y="1652"/>
                  <a:pt x="12650" y="1639"/>
                </a:cubicBezTo>
                <a:cubicBezTo>
                  <a:pt x="12553" y="1586"/>
                  <a:pt x="12484" y="1456"/>
                  <a:pt x="12391" y="1387"/>
                </a:cubicBezTo>
                <a:cubicBezTo>
                  <a:pt x="12337" y="1346"/>
                  <a:pt x="11965" y="1116"/>
                  <a:pt x="11934" y="1245"/>
                </a:cubicBezTo>
                <a:cubicBezTo>
                  <a:pt x="11900" y="1387"/>
                  <a:pt x="11912" y="1441"/>
                  <a:pt x="11781" y="1500"/>
                </a:cubicBezTo>
                <a:cubicBezTo>
                  <a:pt x="11555" y="1611"/>
                  <a:pt x="11749" y="1567"/>
                  <a:pt x="11687" y="1680"/>
                </a:cubicBezTo>
                <a:cubicBezTo>
                  <a:pt x="11605" y="1825"/>
                  <a:pt x="10780" y="1879"/>
                  <a:pt x="10701" y="1718"/>
                </a:cubicBezTo>
                <a:cubicBezTo>
                  <a:pt x="10614" y="1535"/>
                  <a:pt x="10389" y="1686"/>
                  <a:pt x="10245" y="1630"/>
                </a:cubicBezTo>
                <a:cubicBezTo>
                  <a:pt x="10035" y="1548"/>
                  <a:pt x="9969" y="1727"/>
                  <a:pt x="9782" y="1756"/>
                </a:cubicBezTo>
                <a:cubicBezTo>
                  <a:pt x="9616" y="1781"/>
                  <a:pt x="9525" y="1611"/>
                  <a:pt x="9359" y="1797"/>
                </a:cubicBezTo>
                <a:cubicBezTo>
                  <a:pt x="9228" y="1942"/>
                  <a:pt x="9112" y="1920"/>
                  <a:pt x="8912" y="1920"/>
                </a:cubicBezTo>
                <a:cubicBezTo>
                  <a:pt x="8681" y="1920"/>
                  <a:pt x="8537" y="1989"/>
                  <a:pt x="8546" y="2225"/>
                </a:cubicBezTo>
                <a:cubicBezTo>
                  <a:pt x="8549" y="2364"/>
                  <a:pt x="8493" y="2383"/>
                  <a:pt x="8368" y="2456"/>
                </a:cubicBezTo>
                <a:cubicBezTo>
                  <a:pt x="8149" y="2585"/>
                  <a:pt x="8027" y="2345"/>
                  <a:pt x="8002" y="2711"/>
                </a:cubicBezTo>
                <a:cubicBezTo>
                  <a:pt x="7996" y="2821"/>
                  <a:pt x="7805" y="2853"/>
                  <a:pt x="7852" y="2969"/>
                </a:cubicBezTo>
                <a:cubicBezTo>
                  <a:pt x="7874" y="3026"/>
                  <a:pt x="7933" y="3133"/>
                  <a:pt x="7902" y="3196"/>
                </a:cubicBezTo>
                <a:cubicBezTo>
                  <a:pt x="7852" y="3300"/>
                  <a:pt x="7748" y="3341"/>
                  <a:pt x="7708" y="3445"/>
                </a:cubicBezTo>
                <a:cubicBezTo>
                  <a:pt x="7658" y="3572"/>
                  <a:pt x="7608" y="3666"/>
                  <a:pt x="7614" y="3802"/>
                </a:cubicBezTo>
                <a:cubicBezTo>
                  <a:pt x="7617" y="3925"/>
                  <a:pt x="7770" y="4246"/>
                  <a:pt x="7677" y="4309"/>
                </a:cubicBezTo>
                <a:cubicBezTo>
                  <a:pt x="7533" y="4404"/>
                  <a:pt x="7401" y="4454"/>
                  <a:pt x="7267" y="4593"/>
                </a:cubicBezTo>
                <a:cubicBezTo>
                  <a:pt x="7151" y="4713"/>
                  <a:pt x="7307" y="4883"/>
                  <a:pt x="7204" y="4993"/>
                </a:cubicBezTo>
                <a:cubicBezTo>
                  <a:pt x="7160" y="5041"/>
                  <a:pt x="6807" y="4949"/>
                  <a:pt x="6729" y="4959"/>
                </a:cubicBezTo>
                <a:cubicBezTo>
                  <a:pt x="6563" y="4974"/>
                  <a:pt x="6394" y="4946"/>
                  <a:pt x="6228" y="4943"/>
                </a:cubicBezTo>
                <a:cubicBezTo>
                  <a:pt x="6087" y="4940"/>
                  <a:pt x="5437" y="5145"/>
                  <a:pt x="5399" y="5069"/>
                </a:cubicBezTo>
                <a:cubicBezTo>
                  <a:pt x="5349" y="4971"/>
                  <a:pt x="5305" y="4719"/>
                  <a:pt x="5130" y="4826"/>
                </a:cubicBezTo>
                <a:cubicBezTo>
                  <a:pt x="5080" y="4858"/>
                  <a:pt x="4795" y="5189"/>
                  <a:pt x="4758" y="5009"/>
                </a:cubicBezTo>
                <a:cubicBezTo>
                  <a:pt x="4733" y="4880"/>
                  <a:pt x="4708" y="4602"/>
                  <a:pt x="4526" y="4662"/>
                </a:cubicBezTo>
                <a:cubicBezTo>
                  <a:pt x="4458" y="4684"/>
                  <a:pt x="4095" y="4817"/>
                  <a:pt x="4029" y="4766"/>
                </a:cubicBezTo>
                <a:cubicBezTo>
                  <a:pt x="3794" y="4587"/>
                  <a:pt x="4417" y="4382"/>
                  <a:pt x="4398" y="4199"/>
                </a:cubicBezTo>
                <a:cubicBezTo>
                  <a:pt x="4367" y="3839"/>
                  <a:pt x="3829" y="3975"/>
                  <a:pt x="3757" y="3761"/>
                </a:cubicBezTo>
                <a:cubicBezTo>
                  <a:pt x="3657" y="3464"/>
                  <a:pt x="3382" y="3345"/>
                  <a:pt x="3094" y="3464"/>
                </a:cubicBezTo>
                <a:cubicBezTo>
                  <a:pt x="2994" y="3505"/>
                  <a:pt x="2853" y="3468"/>
                  <a:pt x="2772" y="3508"/>
                </a:cubicBezTo>
                <a:cubicBezTo>
                  <a:pt x="2621" y="3590"/>
                  <a:pt x="2515" y="3754"/>
                  <a:pt x="2362" y="3846"/>
                </a:cubicBezTo>
                <a:cubicBezTo>
                  <a:pt x="2271" y="3899"/>
                  <a:pt x="2177" y="3988"/>
                  <a:pt x="2068" y="4003"/>
                </a:cubicBezTo>
                <a:cubicBezTo>
                  <a:pt x="1924" y="4029"/>
                  <a:pt x="2086" y="3764"/>
                  <a:pt x="2127" y="3729"/>
                </a:cubicBezTo>
                <a:cubicBezTo>
                  <a:pt x="1802" y="3852"/>
                  <a:pt x="1595" y="3698"/>
                  <a:pt x="1311" y="3556"/>
                </a:cubicBezTo>
                <a:cubicBezTo>
                  <a:pt x="1223" y="3754"/>
                  <a:pt x="1142" y="3934"/>
                  <a:pt x="1132" y="4152"/>
                </a:cubicBezTo>
                <a:cubicBezTo>
                  <a:pt x="1126" y="4278"/>
                  <a:pt x="1095" y="4350"/>
                  <a:pt x="1054" y="4454"/>
                </a:cubicBezTo>
                <a:cubicBezTo>
                  <a:pt x="1014" y="4561"/>
                  <a:pt x="763" y="4583"/>
                  <a:pt x="754" y="4687"/>
                </a:cubicBezTo>
                <a:cubicBezTo>
                  <a:pt x="748" y="4754"/>
                  <a:pt x="1048" y="4823"/>
                  <a:pt x="1082" y="4908"/>
                </a:cubicBezTo>
                <a:cubicBezTo>
                  <a:pt x="1135" y="5041"/>
                  <a:pt x="829" y="5182"/>
                  <a:pt x="751" y="5252"/>
                </a:cubicBezTo>
                <a:cubicBezTo>
                  <a:pt x="607" y="5387"/>
                  <a:pt x="244" y="5731"/>
                  <a:pt x="582" y="5870"/>
                </a:cubicBezTo>
                <a:cubicBezTo>
                  <a:pt x="823" y="5967"/>
                  <a:pt x="535" y="6122"/>
                  <a:pt x="429" y="6229"/>
                </a:cubicBezTo>
                <a:cubicBezTo>
                  <a:pt x="325" y="6330"/>
                  <a:pt x="338" y="6487"/>
                  <a:pt x="391" y="6614"/>
                </a:cubicBezTo>
                <a:cubicBezTo>
                  <a:pt x="429" y="6705"/>
                  <a:pt x="457" y="6809"/>
                  <a:pt x="507" y="6894"/>
                </a:cubicBezTo>
                <a:cubicBezTo>
                  <a:pt x="651" y="7140"/>
                  <a:pt x="823" y="6960"/>
                  <a:pt x="1039" y="7042"/>
                </a:cubicBezTo>
                <a:cubicBezTo>
                  <a:pt x="1624" y="7269"/>
                  <a:pt x="1514" y="8190"/>
                  <a:pt x="1142" y="8559"/>
                </a:cubicBezTo>
                <a:cubicBezTo>
                  <a:pt x="1035" y="8663"/>
                  <a:pt x="926" y="8543"/>
                  <a:pt x="835" y="8436"/>
                </a:cubicBezTo>
                <a:cubicBezTo>
                  <a:pt x="676" y="8243"/>
                  <a:pt x="594" y="8530"/>
                  <a:pt x="432" y="8577"/>
                </a:cubicBezTo>
                <a:cubicBezTo>
                  <a:pt x="322" y="8609"/>
                  <a:pt x="241" y="8332"/>
                  <a:pt x="144" y="8328"/>
                </a:cubicBezTo>
                <a:cubicBezTo>
                  <a:pt x="100" y="8325"/>
                  <a:pt x="47" y="8366"/>
                  <a:pt x="0" y="8407"/>
                </a:cubicBezTo>
                <a:cubicBezTo>
                  <a:pt x="66" y="8489"/>
                  <a:pt x="128" y="8581"/>
                  <a:pt x="156" y="8710"/>
                </a:cubicBezTo>
                <a:cubicBezTo>
                  <a:pt x="185" y="8949"/>
                  <a:pt x="169" y="9211"/>
                  <a:pt x="150" y="9466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rgbClr val="FFFFFE"/>
              </a:solidFill>
            </a:endParaRPr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FB109206-9CED-45E2-820D-7CA2BBB1DA36}"/>
              </a:ext>
            </a:extLst>
          </p:cNvPr>
          <p:cNvSpPr/>
          <p:nvPr/>
        </p:nvSpPr>
        <p:spPr>
          <a:xfrm>
            <a:off x="-707357" y="1768350"/>
            <a:ext cx="3142317" cy="3048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470" extrusionOk="0">
                <a:moveTo>
                  <a:pt x="1631" y="7621"/>
                </a:moveTo>
                <a:cubicBezTo>
                  <a:pt x="1615" y="7673"/>
                  <a:pt x="1599" y="7723"/>
                  <a:pt x="1578" y="7768"/>
                </a:cubicBezTo>
                <a:cubicBezTo>
                  <a:pt x="1490" y="7984"/>
                  <a:pt x="1354" y="8090"/>
                  <a:pt x="1220" y="8195"/>
                </a:cubicBezTo>
                <a:cubicBezTo>
                  <a:pt x="1171" y="8232"/>
                  <a:pt x="1123" y="8270"/>
                  <a:pt x="1072" y="8318"/>
                </a:cubicBezTo>
                <a:lnTo>
                  <a:pt x="996" y="8386"/>
                </a:lnTo>
                <a:cubicBezTo>
                  <a:pt x="903" y="8467"/>
                  <a:pt x="776" y="8581"/>
                  <a:pt x="728" y="8661"/>
                </a:cubicBezTo>
                <a:cubicBezTo>
                  <a:pt x="670" y="8761"/>
                  <a:pt x="686" y="9028"/>
                  <a:pt x="695" y="9204"/>
                </a:cubicBezTo>
                <a:cubicBezTo>
                  <a:pt x="698" y="9254"/>
                  <a:pt x="700" y="9299"/>
                  <a:pt x="702" y="9341"/>
                </a:cubicBezTo>
                <a:cubicBezTo>
                  <a:pt x="758" y="9396"/>
                  <a:pt x="802" y="9455"/>
                  <a:pt x="846" y="9514"/>
                </a:cubicBezTo>
                <a:cubicBezTo>
                  <a:pt x="878" y="9559"/>
                  <a:pt x="910" y="9604"/>
                  <a:pt x="950" y="9644"/>
                </a:cubicBezTo>
                <a:cubicBezTo>
                  <a:pt x="977" y="9673"/>
                  <a:pt x="1007" y="9697"/>
                  <a:pt x="1035" y="9723"/>
                </a:cubicBezTo>
                <a:cubicBezTo>
                  <a:pt x="1091" y="9770"/>
                  <a:pt x="1151" y="9822"/>
                  <a:pt x="1199" y="9888"/>
                </a:cubicBezTo>
                <a:cubicBezTo>
                  <a:pt x="1322" y="10057"/>
                  <a:pt x="1347" y="10270"/>
                  <a:pt x="1368" y="10457"/>
                </a:cubicBezTo>
                <a:cubicBezTo>
                  <a:pt x="1375" y="10523"/>
                  <a:pt x="1384" y="10590"/>
                  <a:pt x="1396" y="10651"/>
                </a:cubicBezTo>
                <a:cubicBezTo>
                  <a:pt x="1416" y="10763"/>
                  <a:pt x="1477" y="10841"/>
                  <a:pt x="1544" y="10933"/>
                </a:cubicBezTo>
                <a:cubicBezTo>
                  <a:pt x="1611" y="11021"/>
                  <a:pt x="1687" y="11123"/>
                  <a:pt x="1722" y="11260"/>
                </a:cubicBezTo>
                <a:cubicBezTo>
                  <a:pt x="1761" y="11412"/>
                  <a:pt x="1772" y="11563"/>
                  <a:pt x="1782" y="11708"/>
                </a:cubicBezTo>
                <a:cubicBezTo>
                  <a:pt x="1791" y="11831"/>
                  <a:pt x="1798" y="11945"/>
                  <a:pt x="1823" y="12058"/>
                </a:cubicBezTo>
                <a:cubicBezTo>
                  <a:pt x="1828" y="12080"/>
                  <a:pt x="1839" y="12106"/>
                  <a:pt x="1853" y="12134"/>
                </a:cubicBezTo>
                <a:cubicBezTo>
                  <a:pt x="1874" y="12177"/>
                  <a:pt x="1897" y="12224"/>
                  <a:pt x="1906" y="12286"/>
                </a:cubicBezTo>
                <a:cubicBezTo>
                  <a:pt x="1913" y="12333"/>
                  <a:pt x="1906" y="12376"/>
                  <a:pt x="1899" y="12411"/>
                </a:cubicBezTo>
                <a:cubicBezTo>
                  <a:pt x="1897" y="12428"/>
                  <a:pt x="1892" y="12452"/>
                  <a:pt x="1895" y="12459"/>
                </a:cubicBezTo>
                <a:cubicBezTo>
                  <a:pt x="1909" y="12534"/>
                  <a:pt x="2006" y="12672"/>
                  <a:pt x="2147" y="12819"/>
                </a:cubicBezTo>
                <a:cubicBezTo>
                  <a:pt x="2188" y="12861"/>
                  <a:pt x="2244" y="12897"/>
                  <a:pt x="2302" y="12935"/>
                </a:cubicBezTo>
                <a:cubicBezTo>
                  <a:pt x="2456" y="13037"/>
                  <a:pt x="2669" y="13174"/>
                  <a:pt x="2593" y="13482"/>
                </a:cubicBezTo>
                <a:cubicBezTo>
                  <a:pt x="2528" y="13743"/>
                  <a:pt x="2320" y="13797"/>
                  <a:pt x="2170" y="13835"/>
                </a:cubicBezTo>
                <a:cubicBezTo>
                  <a:pt x="2089" y="13856"/>
                  <a:pt x="2015" y="13875"/>
                  <a:pt x="1960" y="13918"/>
                </a:cubicBezTo>
                <a:cubicBezTo>
                  <a:pt x="1920" y="13949"/>
                  <a:pt x="1906" y="13984"/>
                  <a:pt x="1883" y="14053"/>
                </a:cubicBezTo>
                <a:cubicBezTo>
                  <a:pt x="1869" y="14091"/>
                  <a:pt x="1858" y="14129"/>
                  <a:pt x="1837" y="14167"/>
                </a:cubicBezTo>
                <a:cubicBezTo>
                  <a:pt x="1814" y="14212"/>
                  <a:pt x="1791" y="14247"/>
                  <a:pt x="1770" y="14280"/>
                </a:cubicBezTo>
                <a:cubicBezTo>
                  <a:pt x="1724" y="14349"/>
                  <a:pt x="1712" y="14366"/>
                  <a:pt x="1733" y="14449"/>
                </a:cubicBezTo>
                <a:lnTo>
                  <a:pt x="1835" y="14861"/>
                </a:lnTo>
                <a:lnTo>
                  <a:pt x="1539" y="14562"/>
                </a:lnTo>
                <a:cubicBezTo>
                  <a:pt x="1470" y="14494"/>
                  <a:pt x="1370" y="14486"/>
                  <a:pt x="1252" y="14477"/>
                </a:cubicBezTo>
                <a:cubicBezTo>
                  <a:pt x="1190" y="14472"/>
                  <a:pt x="1128" y="14467"/>
                  <a:pt x="1068" y="14456"/>
                </a:cubicBezTo>
                <a:cubicBezTo>
                  <a:pt x="991" y="14439"/>
                  <a:pt x="917" y="14399"/>
                  <a:pt x="846" y="14361"/>
                </a:cubicBezTo>
                <a:cubicBezTo>
                  <a:pt x="795" y="14332"/>
                  <a:pt x="742" y="14304"/>
                  <a:pt x="702" y="14295"/>
                </a:cubicBezTo>
                <a:cubicBezTo>
                  <a:pt x="561" y="14257"/>
                  <a:pt x="423" y="14276"/>
                  <a:pt x="254" y="14318"/>
                </a:cubicBezTo>
                <a:cubicBezTo>
                  <a:pt x="48" y="14370"/>
                  <a:pt x="14" y="14394"/>
                  <a:pt x="4" y="14607"/>
                </a:cubicBezTo>
                <a:cubicBezTo>
                  <a:pt x="-14" y="14984"/>
                  <a:pt x="16" y="15254"/>
                  <a:pt x="217" y="15519"/>
                </a:cubicBezTo>
                <a:cubicBezTo>
                  <a:pt x="256" y="15574"/>
                  <a:pt x="303" y="15619"/>
                  <a:pt x="344" y="15664"/>
                </a:cubicBezTo>
                <a:cubicBezTo>
                  <a:pt x="404" y="15725"/>
                  <a:pt x="467" y="15789"/>
                  <a:pt x="522" y="15872"/>
                </a:cubicBezTo>
                <a:cubicBezTo>
                  <a:pt x="684" y="16119"/>
                  <a:pt x="695" y="16306"/>
                  <a:pt x="695" y="16540"/>
                </a:cubicBezTo>
                <a:cubicBezTo>
                  <a:pt x="693" y="17000"/>
                  <a:pt x="786" y="17239"/>
                  <a:pt x="1070" y="17516"/>
                </a:cubicBezTo>
                <a:cubicBezTo>
                  <a:pt x="1329" y="17767"/>
                  <a:pt x="1514" y="17805"/>
                  <a:pt x="1830" y="17666"/>
                </a:cubicBezTo>
                <a:cubicBezTo>
                  <a:pt x="1872" y="17647"/>
                  <a:pt x="1941" y="17594"/>
                  <a:pt x="2010" y="17542"/>
                </a:cubicBezTo>
                <a:cubicBezTo>
                  <a:pt x="2223" y="17384"/>
                  <a:pt x="2486" y="17185"/>
                  <a:pt x="2694" y="17339"/>
                </a:cubicBezTo>
                <a:cubicBezTo>
                  <a:pt x="2764" y="17391"/>
                  <a:pt x="2817" y="17497"/>
                  <a:pt x="2877" y="17630"/>
                </a:cubicBezTo>
                <a:cubicBezTo>
                  <a:pt x="2893" y="17663"/>
                  <a:pt x="2905" y="17694"/>
                  <a:pt x="2916" y="17715"/>
                </a:cubicBezTo>
                <a:cubicBezTo>
                  <a:pt x="2969" y="17810"/>
                  <a:pt x="3002" y="17907"/>
                  <a:pt x="3032" y="18000"/>
                </a:cubicBezTo>
                <a:cubicBezTo>
                  <a:pt x="3050" y="18056"/>
                  <a:pt x="3071" y="18116"/>
                  <a:pt x="3094" y="18172"/>
                </a:cubicBezTo>
                <a:cubicBezTo>
                  <a:pt x="3140" y="18279"/>
                  <a:pt x="3200" y="18381"/>
                  <a:pt x="3267" y="18488"/>
                </a:cubicBezTo>
                <a:cubicBezTo>
                  <a:pt x="3360" y="18637"/>
                  <a:pt x="3455" y="18793"/>
                  <a:pt x="3508" y="18976"/>
                </a:cubicBezTo>
                <a:cubicBezTo>
                  <a:pt x="3579" y="19220"/>
                  <a:pt x="3741" y="19440"/>
                  <a:pt x="4002" y="19644"/>
                </a:cubicBezTo>
                <a:cubicBezTo>
                  <a:pt x="4074" y="19700"/>
                  <a:pt x="4180" y="19776"/>
                  <a:pt x="4243" y="19809"/>
                </a:cubicBezTo>
                <a:cubicBezTo>
                  <a:pt x="4254" y="19817"/>
                  <a:pt x="4296" y="19824"/>
                  <a:pt x="4321" y="19831"/>
                </a:cubicBezTo>
                <a:cubicBezTo>
                  <a:pt x="4391" y="19845"/>
                  <a:pt x="4465" y="19862"/>
                  <a:pt x="4513" y="19909"/>
                </a:cubicBezTo>
                <a:cubicBezTo>
                  <a:pt x="4571" y="19966"/>
                  <a:pt x="4594" y="20051"/>
                  <a:pt x="4612" y="20134"/>
                </a:cubicBezTo>
                <a:cubicBezTo>
                  <a:pt x="4622" y="20169"/>
                  <a:pt x="4636" y="20226"/>
                  <a:pt x="4647" y="20241"/>
                </a:cubicBezTo>
                <a:cubicBezTo>
                  <a:pt x="4675" y="20278"/>
                  <a:pt x="4703" y="20312"/>
                  <a:pt x="4730" y="20342"/>
                </a:cubicBezTo>
                <a:cubicBezTo>
                  <a:pt x="4788" y="20409"/>
                  <a:pt x="4848" y="20480"/>
                  <a:pt x="4899" y="20586"/>
                </a:cubicBezTo>
                <a:cubicBezTo>
                  <a:pt x="4911" y="20610"/>
                  <a:pt x="4920" y="20634"/>
                  <a:pt x="4927" y="20657"/>
                </a:cubicBezTo>
                <a:cubicBezTo>
                  <a:pt x="4954" y="20738"/>
                  <a:pt x="4964" y="20814"/>
                  <a:pt x="4971" y="20883"/>
                </a:cubicBezTo>
                <a:cubicBezTo>
                  <a:pt x="4978" y="20949"/>
                  <a:pt x="4984" y="21006"/>
                  <a:pt x="5005" y="21063"/>
                </a:cubicBezTo>
                <a:cubicBezTo>
                  <a:pt x="5005" y="21063"/>
                  <a:pt x="5005" y="21065"/>
                  <a:pt x="5008" y="21065"/>
                </a:cubicBezTo>
                <a:cubicBezTo>
                  <a:pt x="5052" y="21176"/>
                  <a:pt x="5352" y="21465"/>
                  <a:pt x="5509" y="21470"/>
                </a:cubicBezTo>
                <a:cubicBezTo>
                  <a:pt x="5530" y="21470"/>
                  <a:pt x="5541" y="21468"/>
                  <a:pt x="5555" y="21437"/>
                </a:cubicBezTo>
                <a:cubicBezTo>
                  <a:pt x="5571" y="21397"/>
                  <a:pt x="5555" y="21245"/>
                  <a:pt x="5548" y="21174"/>
                </a:cubicBezTo>
                <a:cubicBezTo>
                  <a:pt x="5544" y="21119"/>
                  <a:pt x="5539" y="21072"/>
                  <a:pt x="5539" y="21039"/>
                </a:cubicBezTo>
                <a:lnTo>
                  <a:pt x="5539" y="21015"/>
                </a:lnTo>
                <a:cubicBezTo>
                  <a:pt x="5537" y="20816"/>
                  <a:pt x="5537" y="20660"/>
                  <a:pt x="5666" y="20463"/>
                </a:cubicBezTo>
                <a:cubicBezTo>
                  <a:pt x="5705" y="20406"/>
                  <a:pt x="5766" y="20321"/>
                  <a:pt x="5821" y="20255"/>
                </a:cubicBezTo>
                <a:cubicBezTo>
                  <a:pt x="5860" y="20210"/>
                  <a:pt x="5916" y="20174"/>
                  <a:pt x="5967" y="20141"/>
                </a:cubicBezTo>
                <a:cubicBezTo>
                  <a:pt x="5997" y="20122"/>
                  <a:pt x="6050" y="20089"/>
                  <a:pt x="6059" y="20072"/>
                </a:cubicBezTo>
                <a:cubicBezTo>
                  <a:pt x="6080" y="20042"/>
                  <a:pt x="6073" y="19942"/>
                  <a:pt x="6041" y="19779"/>
                </a:cubicBezTo>
                <a:cubicBezTo>
                  <a:pt x="6022" y="19689"/>
                  <a:pt x="5974" y="19610"/>
                  <a:pt x="5925" y="19532"/>
                </a:cubicBezTo>
                <a:cubicBezTo>
                  <a:pt x="5907" y="19504"/>
                  <a:pt x="5888" y="19475"/>
                  <a:pt x="5872" y="19447"/>
                </a:cubicBezTo>
                <a:cubicBezTo>
                  <a:pt x="5784" y="19293"/>
                  <a:pt x="5784" y="19170"/>
                  <a:pt x="5791" y="19004"/>
                </a:cubicBezTo>
                <a:cubicBezTo>
                  <a:pt x="5805" y="18727"/>
                  <a:pt x="5946" y="18559"/>
                  <a:pt x="6068" y="18407"/>
                </a:cubicBezTo>
                <a:cubicBezTo>
                  <a:pt x="6133" y="18329"/>
                  <a:pt x="6193" y="18253"/>
                  <a:pt x="6239" y="18165"/>
                </a:cubicBezTo>
                <a:cubicBezTo>
                  <a:pt x="6258" y="18130"/>
                  <a:pt x="6267" y="18078"/>
                  <a:pt x="6279" y="18023"/>
                </a:cubicBezTo>
                <a:cubicBezTo>
                  <a:pt x="6297" y="17936"/>
                  <a:pt x="6318" y="17838"/>
                  <a:pt x="6378" y="17751"/>
                </a:cubicBezTo>
                <a:cubicBezTo>
                  <a:pt x="6450" y="17647"/>
                  <a:pt x="6558" y="17590"/>
                  <a:pt x="6655" y="17538"/>
                </a:cubicBezTo>
                <a:cubicBezTo>
                  <a:pt x="6729" y="17500"/>
                  <a:pt x="6799" y="17464"/>
                  <a:pt x="6840" y="17412"/>
                </a:cubicBezTo>
                <a:cubicBezTo>
                  <a:pt x="6863" y="17384"/>
                  <a:pt x="6877" y="17341"/>
                  <a:pt x="6891" y="17291"/>
                </a:cubicBezTo>
                <a:cubicBezTo>
                  <a:pt x="6914" y="17211"/>
                  <a:pt x="6946" y="17111"/>
                  <a:pt x="7037" y="17038"/>
                </a:cubicBezTo>
                <a:cubicBezTo>
                  <a:pt x="7198" y="16907"/>
                  <a:pt x="7508" y="16917"/>
                  <a:pt x="7670" y="16974"/>
                </a:cubicBezTo>
                <a:cubicBezTo>
                  <a:pt x="7714" y="16990"/>
                  <a:pt x="7778" y="17026"/>
                  <a:pt x="7896" y="17095"/>
                </a:cubicBezTo>
                <a:cubicBezTo>
                  <a:pt x="8037" y="17175"/>
                  <a:pt x="8465" y="17424"/>
                  <a:pt x="8562" y="17386"/>
                </a:cubicBezTo>
                <a:cubicBezTo>
                  <a:pt x="8571" y="17296"/>
                  <a:pt x="8617" y="17222"/>
                  <a:pt x="8687" y="17177"/>
                </a:cubicBezTo>
                <a:cubicBezTo>
                  <a:pt x="8814" y="17095"/>
                  <a:pt x="8973" y="17130"/>
                  <a:pt x="9102" y="17159"/>
                </a:cubicBezTo>
                <a:lnTo>
                  <a:pt x="9160" y="17170"/>
                </a:lnTo>
                <a:cubicBezTo>
                  <a:pt x="9181" y="17175"/>
                  <a:pt x="9211" y="17177"/>
                  <a:pt x="9243" y="17182"/>
                </a:cubicBezTo>
                <a:cubicBezTo>
                  <a:pt x="9357" y="17196"/>
                  <a:pt x="9442" y="17208"/>
                  <a:pt x="9502" y="17244"/>
                </a:cubicBezTo>
                <a:cubicBezTo>
                  <a:pt x="9574" y="17286"/>
                  <a:pt x="9604" y="17341"/>
                  <a:pt x="9625" y="17377"/>
                </a:cubicBezTo>
                <a:cubicBezTo>
                  <a:pt x="9629" y="17384"/>
                  <a:pt x="9636" y="17395"/>
                  <a:pt x="9639" y="17398"/>
                </a:cubicBezTo>
                <a:cubicBezTo>
                  <a:pt x="9678" y="17395"/>
                  <a:pt x="9692" y="17388"/>
                  <a:pt x="9731" y="17362"/>
                </a:cubicBezTo>
                <a:cubicBezTo>
                  <a:pt x="9759" y="17343"/>
                  <a:pt x="9789" y="17324"/>
                  <a:pt x="9821" y="17308"/>
                </a:cubicBezTo>
                <a:cubicBezTo>
                  <a:pt x="9870" y="17286"/>
                  <a:pt x="9914" y="17277"/>
                  <a:pt x="9953" y="17270"/>
                </a:cubicBezTo>
                <a:cubicBezTo>
                  <a:pt x="9997" y="17260"/>
                  <a:pt x="10032" y="17253"/>
                  <a:pt x="10066" y="17230"/>
                </a:cubicBezTo>
                <a:cubicBezTo>
                  <a:pt x="10101" y="17208"/>
                  <a:pt x="10138" y="17173"/>
                  <a:pt x="10179" y="17132"/>
                </a:cubicBezTo>
                <a:cubicBezTo>
                  <a:pt x="10249" y="17066"/>
                  <a:pt x="10323" y="16997"/>
                  <a:pt x="10410" y="16967"/>
                </a:cubicBezTo>
                <a:lnTo>
                  <a:pt x="10489" y="16941"/>
                </a:lnTo>
                <a:lnTo>
                  <a:pt x="10538" y="17009"/>
                </a:lnTo>
                <a:cubicBezTo>
                  <a:pt x="10591" y="17080"/>
                  <a:pt x="10679" y="17132"/>
                  <a:pt x="10771" y="17187"/>
                </a:cubicBezTo>
                <a:cubicBezTo>
                  <a:pt x="10877" y="17249"/>
                  <a:pt x="10997" y="17320"/>
                  <a:pt x="11083" y="17433"/>
                </a:cubicBezTo>
                <a:cubicBezTo>
                  <a:pt x="11131" y="17497"/>
                  <a:pt x="11155" y="17561"/>
                  <a:pt x="11175" y="17616"/>
                </a:cubicBezTo>
                <a:cubicBezTo>
                  <a:pt x="11192" y="17658"/>
                  <a:pt x="11205" y="17694"/>
                  <a:pt x="11226" y="17727"/>
                </a:cubicBezTo>
                <a:cubicBezTo>
                  <a:pt x="11245" y="17756"/>
                  <a:pt x="11282" y="17786"/>
                  <a:pt x="11316" y="17817"/>
                </a:cubicBezTo>
                <a:cubicBezTo>
                  <a:pt x="11342" y="17841"/>
                  <a:pt x="11367" y="17862"/>
                  <a:pt x="11390" y="17886"/>
                </a:cubicBezTo>
                <a:cubicBezTo>
                  <a:pt x="11406" y="17902"/>
                  <a:pt x="11423" y="17921"/>
                  <a:pt x="11439" y="17943"/>
                </a:cubicBezTo>
                <a:cubicBezTo>
                  <a:pt x="11467" y="17976"/>
                  <a:pt x="11513" y="18030"/>
                  <a:pt x="11536" y="18040"/>
                </a:cubicBezTo>
                <a:cubicBezTo>
                  <a:pt x="11573" y="18054"/>
                  <a:pt x="11573" y="18054"/>
                  <a:pt x="11610" y="18028"/>
                </a:cubicBezTo>
                <a:cubicBezTo>
                  <a:pt x="11635" y="18009"/>
                  <a:pt x="11668" y="17985"/>
                  <a:pt x="11716" y="17966"/>
                </a:cubicBezTo>
                <a:cubicBezTo>
                  <a:pt x="11885" y="17898"/>
                  <a:pt x="12095" y="17905"/>
                  <a:pt x="12280" y="17912"/>
                </a:cubicBezTo>
                <a:cubicBezTo>
                  <a:pt x="12324" y="17914"/>
                  <a:pt x="12366" y="17914"/>
                  <a:pt x="12405" y="17917"/>
                </a:cubicBezTo>
                <a:cubicBezTo>
                  <a:pt x="12627" y="17919"/>
                  <a:pt x="12754" y="18019"/>
                  <a:pt x="12874" y="18116"/>
                </a:cubicBezTo>
                <a:cubicBezTo>
                  <a:pt x="12918" y="18151"/>
                  <a:pt x="12964" y="18187"/>
                  <a:pt x="13020" y="18222"/>
                </a:cubicBezTo>
                <a:cubicBezTo>
                  <a:pt x="13147" y="18305"/>
                  <a:pt x="13269" y="18326"/>
                  <a:pt x="13410" y="18355"/>
                </a:cubicBezTo>
                <a:cubicBezTo>
                  <a:pt x="13484" y="18369"/>
                  <a:pt x="13560" y="18383"/>
                  <a:pt x="13641" y="18407"/>
                </a:cubicBezTo>
                <a:cubicBezTo>
                  <a:pt x="13782" y="18447"/>
                  <a:pt x="13879" y="18525"/>
                  <a:pt x="13972" y="18599"/>
                </a:cubicBezTo>
                <a:cubicBezTo>
                  <a:pt x="14036" y="18649"/>
                  <a:pt x="14096" y="18698"/>
                  <a:pt x="14170" y="18732"/>
                </a:cubicBezTo>
                <a:cubicBezTo>
                  <a:pt x="14251" y="18769"/>
                  <a:pt x="14332" y="18805"/>
                  <a:pt x="14415" y="18841"/>
                </a:cubicBezTo>
                <a:cubicBezTo>
                  <a:pt x="14524" y="18888"/>
                  <a:pt x="14633" y="18935"/>
                  <a:pt x="14737" y="18987"/>
                </a:cubicBezTo>
                <a:cubicBezTo>
                  <a:pt x="14824" y="19032"/>
                  <a:pt x="14910" y="19075"/>
                  <a:pt x="15000" y="19115"/>
                </a:cubicBezTo>
                <a:lnTo>
                  <a:pt x="15143" y="19184"/>
                </a:lnTo>
                <a:cubicBezTo>
                  <a:pt x="15282" y="19253"/>
                  <a:pt x="15317" y="19231"/>
                  <a:pt x="15497" y="19111"/>
                </a:cubicBezTo>
                <a:cubicBezTo>
                  <a:pt x="15552" y="19075"/>
                  <a:pt x="15594" y="19035"/>
                  <a:pt x="15635" y="18995"/>
                </a:cubicBezTo>
                <a:cubicBezTo>
                  <a:pt x="15721" y="18916"/>
                  <a:pt x="15818" y="18826"/>
                  <a:pt x="15943" y="18793"/>
                </a:cubicBezTo>
                <a:cubicBezTo>
                  <a:pt x="16068" y="18762"/>
                  <a:pt x="16209" y="18774"/>
                  <a:pt x="16345" y="18786"/>
                </a:cubicBezTo>
                <a:cubicBezTo>
                  <a:pt x="16410" y="18791"/>
                  <a:pt x="16477" y="18796"/>
                  <a:pt x="16530" y="18796"/>
                </a:cubicBezTo>
                <a:cubicBezTo>
                  <a:pt x="16738" y="18793"/>
                  <a:pt x="16826" y="18845"/>
                  <a:pt x="16932" y="18897"/>
                </a:cubicBezTo>
                <a:cubicBezTo>
                  <a:pt x="16976" y="18919"/>
                  <a:pt x="17024" y="18945"/>
                  <a:pt x="17087" y="18968"/>
                </a:cubicBezTo>
                <a:cubicBezTo>
                  <a:pt x="17114" y="18980"/>
                  <a:pt x="17142" y="18987"/>
                  <a:pt x="17170" y="18995"/>
                </a:cubicBezTo>
                <a:cubicBezTo>
                  <a:pt x="17242" y="19016"/>
                  <a:pt x="17322" y="19040"/>
                  <a:pt x="17403" y="19106"/>
                </a:cubicBezTo>
                <a:cubicBezTo>
                  <a:pt x="17436" y="19132"/>
                  <a:pt x="17459" y="19160"/>
                  <a:pt x="17477" y="19186"/>
                </a:cubicBezTo>
                <a:cubicBezTo>
                  <a:pt x="17500" y="19215"/>
                  <a:pt x="17514" y="19231"/>
                  <a:pt x="17528" y="19239"/>
                </a:cubicBezTo>
                <a:cubicBezTo>
                  <a:pt x="17621" y="19279"/>
                  <a:pt x="17889" y="19243"/>
                  <a:pt x="17993" y="19201"/>
                </a:cubicBezTo>
                <a:cubicBezTo>
                  <a:pt x="18048" y="19177"/>
                  <a:pt x="18090" y="19144"/>
                  <a:pt x="18131" y="19111"/>
                </a:cubicBezTo>
                <a:cubicBezTo>
                  <a:pt x="18210" y="19049"/>
                  <a:pt x="18298" y="18978"/>
                  <a:pt x="18459" y="18968"/>
                </a:cubicBezTo>
                <a:cubicBezTo>
                  <a:pt x="18723" y="18954"/>
                  <a:pt x="18887" y="18985"/>
                  <a:pt x="19116" y="19094"/>
                </a:cubicBezTo>
                <a:cubicBezTo>
                  <a:pt x="19171" y="19120"/>
                  <a:pt x="19210" y="19122"/>
                  <a:pt x="19261" y="19127"/>
                </a:cubicBezTo>
                <a:cubicBezTo>
                  <a:pt x="19303" y="19130"/>
                  <a:pt x="19344" y="19134"/>
                  <a:pt x="19398" y="19146"/>
                </a:cubicBezTo>
                <a:cubicBezTo>
                  <a:pt x="19458" y="19160"/>
                  <a:pt x="19502" y="19186"/>
                  <a:pt x="19536" y="19208"/>
                </a:cubicBezTo>
                <a:cubicBezTo>
                  <a:pt x="19562" y="19224"/>
                  <a:pt x="19582" y="19236"/>
                  <a:pt x="19606" y="19241"/>
                </a:cubicBezTo>
                <a:cubicBezTo>
                  <a:pt x="19733" y="19272"/>
                  <a:pt x="20033" y="19262"/>
                  <a:pt x="20149" y="19222"/>
                </a:cubicBezTo>
                <a:cubicBezTo>
                  <a:pt x="20197" y="19205"/>
                  <a:pt x="20250" y="19165"/>
                  <a:pt x="20303" y="19122"/>
                </a:cubicBezTo>
                <a:cubicBezTo>
                  <a:pt x="20375" y="19068"/>
                  <a:pt x="20454" y="19004"/>
                  <a:pt x="20553" y="18980"/>
                </a:cubicBezTo>
                <a:cubicBezTo>
                  <a:pt x="20743" y="18933"/>
                  <a:pt x="21043" y="18935"/>
                  <a:pt x="21228" y="19032"/>
                </a:cubicBezTo>
                <a:cubicBezTo>
                  <a:pt x="21313" y="19077"/>
                  <a:pt x="21369" y="19120"/>
                  <a:pt x="21413" y="19153"/>
                </a:cubicBezTo>
                <a:cubicBezTo>
                  <a:pt x="21473" y="19201"/>
                  <a:pt x="21510" y="19224"/>
                  <a:pt x="21586" y="19231"/>
                </a:cubicBezTo>
                <a:cubicBezTo>
                  <a:pt x="21572" y="19222"/>
                  <a:pt x="21558" y="19215"/>
                  <a:pt x="21544" y="19201"/>
                </a:cubicBezTo>
                <a:cubicBezTo>
                  <a:pt x="21477" y="19139"/>
                  <a:pt x="21452" y="19058"/>
                  <a:pt x="21431" y="18992"/>
                </a:cubicBezTo>
                <a:cubicBezTo>
                  <a:pt x="21417" y="18954"/>
                  <a:pt x="21406" y="18916"/>
                  <a:pt x="21390" y="18895"/>
                </a:cubicBezTo>
                <a:cubicBezTo>
                  <a:pt x="21320" y="18805"/>
                  <a:pt x="21202" y="18760"/>
                  <a:pt x="21078" y="18713"/>
                </a:cubicBezTo>
                <a:cubicBezTo>
                  <a:pt x="20987" y="18679"/>
                  <a:pt x="20895" y="18644"/>
                  <a:pt x="20810" y="18589"/>
                </a:cubicBezTo>
                <a:cubicBezTo>
                  <a:pt x="20696" y="18518"/>
                  <a:pt x="20546" y="18412"/>
                  <a:pt x="20484" y="18315"/>
                </a:cubicBezTo>
                <a:cubicBezTo>
                  <a:pt x="20447" y="18260"/>
                  <a:pt x="20428" y="18191"/>
                  <a:pt x="20412" y="18125"/>
                </a:cubicBezTo>
                <a:cubicBezTo>
                  <a:pt x="20401" y="18078"/>
                  <a:pt x="20380" y="18007"/>
                  <a:pt x="20361" y="17988"/>
                </a:cubicBezTo>
                <a:cubicBezTo>
                  <a:pt x="20324" y="17955"/>
                  <a:pt x="20243" y="17957"/>
                  <a:pt x="20158" y="17962"/>
                </a:cubicBezTo>
                <a:cubicBezTo>
                  <a:pt x="20003" y="17969"/>
                  <a:pt x="19770" y="17981"/>
                  <a:pt x="19663" y="17720"/>
                </a:cubicBezTo>
                <a:cubicBezTo>
                  <a:pt x="19624" y="17625"/>
                  <a:pt x="19633" y="17533"/>
                  <a:pt x="19640" y="17452"/>
                </a:cubicBezTo>
                <a:cubicBezTo>
                  <a:pt x="19645" y="17410"/>
                  <a:pt x="19647" y="17367"/>
                  <a:pt x="19643" y="17334"/>
                </a:cubicBezTo>
                <a:cubicBezTo>
                  <a:pt x="19638" y="17303"/>
                  <a:pt x="19636" y="17282"/>
                  <a:pt x="19631" y="17270"/>
                </a:cubicBezTo>
                <a:cubicBezTo>
                  <a:pt x="19619" y="17270"/>
                  <a:pt x="19608" y="17270"/>
                  <a:pt x="19592" y="17270"/>
                </a:cubicBezTo>
                <a:cubicBezTo>
                  <a:pt x="19562" y="17270"/>
                  <a:pt x="19525" y="17270"/>
                  <a:pt x="19478" y="17263"/>
                </a:cubicBezTo>
                <a:cubicBezTo>
                  <a:pt x="19395" y="17253"/>
                  <a:pt x="19317" y="17230"/>
                  <a:pt x="19243" y="17208"/>
                </a:cubicBezTo>
                <a:cubicBezTo>
                  <a:pt x="19118" y="17173"/>
                  <a:pt x="19002" y="17137"/>
                  <a:pt x="18871" y="17168"/>
                </a:cubicBezTo>
                <a:cubicBezTo>
                  <a:pt x="18836" y="17175"/>
                  <a:pt x="18813" y="17187"/>
                  <a:pt x="18792" y="17199"/>
                </a:cubicBezTo>
                <a:cubicBezTo>
                  <a:pt x="18697" y="17249"/>
                  <a:pt x="18623" y="17256"/>
                  <a:pt x="18496" y="17151"/>
                </a:cubicBezTo>
                <a:cubicBezTo>
                  <a:pt x="18358" y="17038"/>
                  <a:pt x="18353" y="16903"/>
                  <a:pt x="18348" y="16782"/>
                </a:cubicBezTo>
                <a:lnTo>
                  <a:pt x="18348" y="16751"/>
                </a:lnTo>
                <a:cubicBezTo>
                  <a:pt x="18346" y="16692"/>
                  <a:pt x="18348" y="16635"/>
                  <a:pt x="18351" y="16578"/>
                </a:cubicBezTo>
                <a:cubicBezTo>
                  <a:pt x="18358" y="16396"/>
                  <a:pt x="18358" y="16320"/>
                  <a:pt x="18240" y="16249"/>
                </a:cubicBezTo>
                <a:cubicBezTo>
                  <a:pt x="18184" y="16216"/>
                  <a:pt x="18145" y="16216"/>
                  <a:pt x="18083" y="16216"/>
                </a:cubicBezTo>
                <a:cubicBezTo>
                  <a:pt x="18036" y="16216"/>
                  <a:pt x="17986" y="16216"/>
                  <a:pt x="17928" y="16206"/>
                </a:cubicBezTo>
                <a:cubicBezTo>
                  <a:pt x="17729" y="16168"/>
                  <a:pt x="17540" y="15960"/>
                  <a:pt x="17438" y="15794"/>
                </a:cubicBezTo>
                <a:cubicBezTo>
                  <a:pt x="17408" y="15747"/>
                  <a:pt x="17389" y="15704"/>
                  <a:pt x="17371" y="15664"/>
                </a:cubicBezTo>
                <a:cubicBezTo>
                  <a:pt x="17339" y="15590"/>
                  <a:pt x="17325" y="15559"/>
                  <a:pt x="17255" y="15524"/>
                </a:cubicBezTo>
                <a:cubicBezTo>
                  <a:pt x="17195" y="15493"/>
                  <a:pt x="17140" y="15496"/>
                  <a:pt x="17061" y="15500"/>
                </a:cubicBezTo>
                <a:cubicBezTo>
                  <a:pt x="17010" y="15503"/>
                  <a:pt x="16957" y="15505"/>
                  <a:pt x="16902" y="15498"/>
                </a:cubicBezTo>
                <a:cubicBezTo>
                  <a:pt x="16816" y="15488"/>
                  <a:pt x="16761" y="15458"/>
                  <a:pt x="16717" y="15434"/>
                </a:cubicBezTo>
                <a:cubicBezTo>
                  <a:pt x="16689" y="15420"/>
                  <a:pt x="16666" y="15408"/>
                  <a:pt x="16636" y="15401"/>
                </a:cubicBezTo>
                <a:cubicBezTo>
                  <a:pt x="16606" y="15394"/>
                  <a:pt x="16562" y="15398"/>
                  <a:pt x="16518" y="15405"/>
                </a:cubicBezTo>
                <a:cubicBezTo>
                  <a:pt x="16410" y="15420"/>
                  <a:pt x="16246" y="15439"/>
                  <a:pt x="16144" y="15273"/>
                </a:cubicBezTo>
                <a:cubicBezTo>
                  <a:pt x="16068" y="15147"/>
                  <a:pt x="16079" y="14934"/>
                  <a:pt x="16102" y="14669"/>
                </a:cubicBezTo>
                <a:cubicBezTo>
                  <a:pt x="16107" y="14602"/>
                  <a:pt x="16114" y="14543"/>
                  <a:pt x="16114" y="14498"/>
                </a:cubicBezTo>
                <a:cubicBezTo>
                  <a:pt x="16114" y="14470"/>
                  <a:pt x="16114" y="14441"/>
                  <a:pt x="16116" y="14415"/>
                </a:cubicBezTo>
                <a:cubicBezTo>
                  <a:pt x="16121" y="14313"/>
                  <a:pt x="16121" y="14264"/>
                  <a:pt x="16086" y="14212"/>
                </a:cubicBezTo>
                <a:cubicBezTo>
                  <a:pt x="16084" y="14209"/>
                  <a:pt x="16063" y="14197"/>
                  <a:pt x="16049" y="14190"/>
                </a:cubicBezTo>
                <a:cubicBezTo>
                  <a:pt x="16010" y="14169"/>
                  <a:pt x="15959" y="14138"/>
                  <a:pt x="15922" y="14084"/>
                </a:cubicBezTo>
                <a:cubicBezTo>
                  <a:pt x="15853" y="13979"/>
                  <a:pt x="15853" y="13889"/>
                  <a:pt x="15855" y="13804"/>
                </a:cubicBezTo>
                <a:lnTo>
                  <a:pt x="15855" y="13752"/>
                </a:lnTo>
                <a:cubicBezTo>
                  <a:pt x="15853" y="13664"/>
                  <a:pt x="15860" y="13567"/>
                  <a:pt x="15867" y="13468"/>
                </a:cubicBezTo>
                <a:cubicBezTo>
                  <a:pt x="15878" y="13309"/>
                  <a:pt x="15890" y="13148"/>
                  <a:pt x="15862" y="13022"/>
                </a:cubicBezTo>
                <a:cubicBezTo>
                  <a:pt x="15846" y="12947"/>
                  <a:pt x="15816" y="12880"/>
                  <a:pt x="15786" y="12809"/>
                </a:cubicBezTo>
                <a:cubicBezTo>
                  <a:pt x="15733" y="12686"/>
                  <a:pt x="15679" y="12558"/>
                  <a:pt x="15682" y="12380"/>
                </a:cubicBezTo>
                <a:cubicBezTo>
                  <a:pt x="15682" y="12345"/>
                  <a:pt x="15679" y="12305"/>
                  <a:pt x="15677" y="12267"/>
                </a:cubicBezTo>
                <a:cubicBezTo>
                  <a:pt x="15670" y="12155"/>
                  <a:pt x="15663" y="12032"/>
                  <a:pt x="15707" y="11918"/>
                </a:cubicBezTo>
                <a:cubicBezTo>
                  <a:pt x="15746" y="11814"/>
                  <a:pt x="15850" y="11693"/>
                  <a:pt x="15936" y="11594"/>
                </a:cubicBezTo>
                <a:lnTo>
                  <a:pt x="15991" y="11530"/>
                </a:lnTo>
                <a:cubicBezTo>
                  <a:pt x="16114" y="11381"/>
                  <a:pt x="16248" y="11324"/>
                  <a:pt x="16377" y="11269"/>
                </a:cubicBezTo>
                <a:cubicBezTo>
                  <a:pt x="16454" y="11239"/>
                  <a:pt x="16525" y="11208"/>
                  <a:pt x="16597" y="11158"/>
                </a:cubicBezTo>
                <a:cubicBezTo>
                  <a:pt x="16761" y="11047"/>
                  <a:pt x="16869" y="10867"/>
                  <a:pt x="16973" y="10691"/>
                </a:cubicBezTo>
                <a:cubicBezTo>
                  <a:pt x="17071" y="10528"/>
                  <a:pt x="17163" y="10234"/>
                  <a:pt x="17205" y="10016"/>
                </a:cubicBezTo>
                <a:cubicBezTo>
                  <a:pt x="17045" y="9985"/>
                  <a:pt x="16858" y="9985"/>
                  <a:pt x="16668" y="9995"/>
                </a:cubicBezTo>
                <a:cubicBezTo>
                  <a:pt x="16590" y="10000"/>
                  <a:pt x="16509" y="10002"/>
                  <a:pt x="16430" y="10009"/>
                </a:cubicBezTo>
                <a:cubicBezTo>
                  <a:pt x="16417" y="10009"/>
                  <a:pt x="16405" y="10011"/>
                  <a:pt x="16391" y="10011"/>
                </a:cubicBezTo>
                <a:cubicBezTo>
                  <a:pt x="16241" y="10021"/>
                  <a:pt x="16098" y="10030"/>
                  <a:pt x="15968" y="10030"/>
                </a:cubicBezTo>
                <a:cubicBezTo>
                  <a:pt x="15913" y="10030"/>
                  <a:pt x="15848" y="10035"/>
                  <a:pt x="15783" y="10042"/>
                </a:cubicBezTo>
                <a:cubicBezTo>
                  <a:pt x="15633" y="10054"/>
                  <a:pt x="15464" y="10071"/>
                  <a:pt x="15330" y="10030"/>
                </a:cubicBezTo>
                <a:cubicBezTo>
                  <a:pt x="15060" y="9950"/>
                  <a:pt x="15072" y="9699"/>
                  <a:pt x="15079" y="9535"/>
                </a:cubicBezTo>
                <a:cubicBezTo>
                  <a:pt x="15081" y="9471"/>
                  <a:pt x="15083" y="9412"/>
                  <a:pt x="15074" y="9365"/>
                </a:cubicBezTo>
                <a:cubicBezTo>
                  <a:pt x="15039" y="9187"/>
                  <a:pt x="14961" y="9026"/>
                  <a:pt x="14880" y="8855"/>
                </a:cubicBezTo>
                <a:cubicBezTo>
                  <a:pt x="14764" y="8614"/>
                  <a:pt x="14644" y="8363"/>
                  <a:pt x="14649" y="8062"/>
                </a:cubicBezTo>
                <a:cubicBezTo>
                  <a:pt x="14651" y="7988"/>
                  <a:pt x="14633" y="7929"/>
                  <a:pt x="14616" y="7868"/>
                </a:cubicBezTo>
                <a:cubicBezTo>
                  <a:pt x="14589" y="7763"/>
                  <a:pt x="14554" y="7647"/>
                  <a:pt x="14614" y="7493"/>
                </a:cubicBezTo>
                <a:cubicBezTo>
                  <a:pt x="14706" y="7252"/>
                  <a:pt x="14866" y="7136"/>
                  <a:pt x="15048" y="7020"/>
                </a:cubicBezTo>
                <a:cubicBezTo>
                  <a:pt x="15215" y="6913"/>
                  <a:pt x="15254" y="6847"/>
                  <a:pt x="15252" y="6657"/>
                </a:cubicBezTo>
                <a:cubicBezTo>
                  <a:pt x="15252" y="6612"/>
                  <a:pt x="15254" y="6562"/>
                  <a:pt x="15256" y="6515"/>
                </a:cubicBezTo>
                <a:cubicBezTo>
                  <a:pt x="15259" y="6444"/>
                  <a:pt x="15263" y="6375"/>
                  <a:pt x="15256" y="6314"/>
                </a:cubicBezTo>
                <a:cubicBezTo>
                  <a:pt x="15250" y="6259"/>
                  <a:pt x="15236" y="6221"/>
                  <a:pt x="15215" y="6171"/>
                </a:cubicBezTo>
                <a:cubicBezTo>
                  <a:pt x="15196" y="6126"/>
                  <a:pt x="15180" y="6081"/>
                  <a:pt x="15166" y="6022"/>
                </a:cubicBezTo>
                <a:cubicBezTo>
                  <a:pt x="15106" y="5752"/>
                  <a:pt x="15238" y="5601"/>
                  <a:pt x="15365" y="5456"/>
                </a:cubicBezTo>
                <a:lnTo>
                  <a:pt x="15384" y="5435"/>
                </a:lnTo>
                <a:cubicBezTo>
                  <a:pt x="15568" y="5221"/>
                  <a:pt x="15663" y="5056"/>
                  <a:pt x="15603" y="4831"/>
                </a:cubicBezTo>
                <a:cubicBezTo>
                  <a:pt x="15575" y="4724"/>
                  <a:pt x="15469" y="4603"/>
                  <a:pt x="15365" y="4489"/>
                </a:cubicBezTo>
                <a:cubicBezTo>
                  <a:pt x="15217" y="4324"/>
                  <a:pt x="15065" y="4151"/>
                  <a:pt x="15102" y="3956"/>
                </a:cubicBezTo>
                <a:cubicBezTo>
                  <a:pt x="15127" y="3831"/>
                  <a:pt x="15226" y="3727"/>
                  <a:pt x="15407" y="3637"/>
                </a:cubicBezTo>
                <a:lnTo>
                  <a:pt x="15478" y="3603"/>
                </a:lnTo>
                <a:cubicBezTo>
                  <a:pt x="15575" y="3561"/>
                  <a:pt x="15675" y="3516"/>
                  <a:pt x="15723" y="3440"/>
                </a:cubicBezTo>
                <a:cubicBezTo>
                  <a:pt x="15818" y="3293"/>
                  <a:pt x="15795" y="3021"/>
                  <a:pt x="15677" y="2902"/>
                </a:cubicBezTo>
                <a:cubicBezTo>
                  <a:pt x="15525" y="2751"/>
                  <a:pt x="15400" y="2744"/>
                  <a:pt x="15213" y="2734"/>
                </a:cubicBezTo>
                <a:cubicBezTo>
                  <a:pt x="15148" y="2732"/>
                  <a:pt x="15081" y="2727"/>
                  <a:pt x="15007" y="2720"/>
                </a:cubicBezTo>
                <a:cubicBezTo>
                  <a:pt x="14632" y="2675"/>
                  <a:pt x="14642" y="2398"/>
                  <a:pt x="14646" y="2175"/>
                </a:cubicBezTo>
                <a:cubicBezTo>
                  <a:pt x="14646" y="2142"/>
                  <a:pt x="14649" y="2106"/>
                  <a:pt x="14649" y="2071"/>
                </a:cubicBezTo>
                <a:cubicBezTo>
                  <a:pt x="14649" y="1988"/>
                  <a:pt x="14656" y="1895"/>
                  <a:pt x="14660" y="1801"/>
                </a:cubicBezTo>
                <a:cubicBezTo>
                  <a:pt x="14672" y="1625"/>
                  <a:pt x="14683" y="1443"/>
                  <a:pt x="14656" y="1301"/>
                </a:cubicBezTo>
                <a:cubicBezTo>
                  <a:pt x="14644" y="1244"/>
                  <a:pt x="14609" y="1201"/>
                  <a:pt x="14563" y="1145"/>
                </a:cubicBezTo>
                <a:cubicBezTo>
                  <a:pt x="14540" y="1114"/>
                  <a:pt x="14512" y="1081"/>
                  <a:pt x="14489" y="1043"/>
                </a:cubicBezTo>
                <a:cubicBezTo>
                  <a:pt x="14455" y="1059"/>
                  <a:pt x="14422" y="1071"/>
                  <a:pt x="14390" y="1062"/>
                </a:cubicBezTo>
                <a:cubicBezTo>
                  <a:pt x="14330" y="1043"/>
                  <a:pt x="14323" y="865"/>
                  <a:pt x="14316" y="818"/>
                </a:cubicBezTo>
                <a:cubicBezTo>
                  <a:pt x="14307" y="749"/>
                  <a:pt x="14115" y="742"/>
                  <a:pt x="14059" y="742"/>
                </a:cubicBezTo>
                <a:cubicBezTo>
                  <a:pt x="13877" y="742"/>
                  <a:pt x="13884" y="585"/>
                  <a:pt x="13978" y="465"/>
                </a:cubicBezTo>
                <a:cubicBezTo>
                  <a:pt x="14124" y="280"/>
                  <a:pt x="14048" y="225"/>
                  <a:pt x="13928" y="52"/>
                </a:cubicBezTo>
                <a:cubicBezTo>
                  <a:pt x="13801" y="-130"/>
                  <a:pt x="13734" y="223"/>
                  <a:pt x="13623" y="230"/>
                </a:cubicBezTo>
                <a:cubicBezTo>
                  <a:pt x="13553" y="235"/>
                  <a:pt x="13486" y="123"/>
                  <a:pt x="13417" y="102"/>
                </a:cubicBezTo>
                <a:cubicBezTo>
                  <a:pt x="13285" y="64"/>
                  <a:pt x="13320" y="266"/>
                  <a:pt x="13193" y="266"/>
                </a:cubicBezTo>
                <a:cubicBezTo>
                  <a:pt x="13128" y="266"/>
                  <a:pt x="12825" y="195"/>
                  <a:pt x="12805" y="223"/>
                </a:cubicBezTo>
                <a:cubicBezTo>
                  <a:pt x="12749" y="296"/>
                  <a:pt x="12784" y="398"/>
                  <a:pt x="12777" y="481"/>
                </a:cubicBezTo>
                <a:cubicBezTo>
                  <a:pt x="12768" y="569"/>
                  <a:pt x="12701" y="661"/>
                  <a:pt x="12675" y="749"/>
                </a:cubicBezTo>
                <a:cubicBezTo>
                  <a:pt x="12488" y="704"/>
                  <a:pt x="12684" y="974"/>
                  <a:pt x="12590" y="1012"/>
                </a:cubicBezTo>
                <a:cubicBezTo>
                  <a:pt x="12483" y="1054"/>
                  <a:pt x="12333" y="1081"/>
                  <a:pt x="12292" y="1206"/>
                </a:cubicBezTo>
                <a:cubicBezTo>
                  <a:pt x="12238" y="1367"/>
                  <a:pt x="12368" y="1573"/>
                  <a:pt x="12317" y="1749"/>
                </a:cubicBezTo>
                <a:cubicBezTo>
                  <a:pt x="12298" y="1817"/>
                  <a:pt x="12222" y="1940"/>
                  <a:pt x="12329" y="1976"/>
                </a:cubicBezTo>
                <a:cubicBezTo>
                  <a:pt x="12384" y="1995"/>
                  <a:pt x="12495" y="1962"/>
                  <a:pt x="12539" y="1993"/>
                </a:cubicBezTo>
                <a:cubicBezTo>
                  <a:pt x="12601" y="2038"/>
                  <a:pt x="12319" y="2173"/>
                  <a:pt x="12301" y="2189"/>
                </a:cubicBezTo>
                <a:cubicBezTo>
                  <a:pt x="12255" y="2232"/>
                  <a:pt x="12573" y="2331"/>
                  <a:pt x="12590" y="2372"/>
                </a:cubicBezTo>
                <a:cubicBezTo>
                  <a:pt x="12615" y="2438"/>
                  <a:pt x="12832" y="2488"/>
                  <a:pt x="12892" y="2459"/>
                </a:cubicBezTo>
                <a:cubicBezTo>
                  <a:pt x="13121" y="2343"/>
                  <a:pt x="12994" y="2589"/>
                  <a:pt x="13195" y="2634"/>
                </a:cubicBezTo>
                <a:cubicBezTo>
                  <a:pt x="13350" y="2670"/>
                  <a:pt x="13401" y="2514"/>
                  <a:pt x="13348" y="2767"/>
                </a:cubicBezTo>
                <a:cubicBezTo>
                  <a:pt x="13308" y="2954"/>
                  <a:pt x="13246" y="2926"/>
                  <a:pt x="13075" y="2959"/>
                </a:cubicBezTo>
                <a:cubicBezTo>
                  <a:pt x="12846" y="3004"/>
                  <a:pt x="12989" y="3186"/>
                  <a:pt x="12853" y="3281"/>
                </a:cubicBezTo>
                <a:cubicBezTo>
                  <a:pt x="12684" y="3397"/>
                  <a:pt x="12811" y="3551"/>
                  <a:pt x="12890" y="3686"/>
                </a:cubicBezTo>
                <a:cubicBezTo>
                  <a:pt x="13040" y="3942"/>
                  <a:pt x="13257" y="4080"/>
                  <a:pt x="13331" y="4371"/>
                </a:cubicBezTo>
                <a:cubicBezTo>
                  <a:pt x="13417" y="4712"/>
                  <a:pt x="12899" y="4762"/>
                  <a:pt x="12698" y="4741"/>
                </a:cubicBezTo>
                <a:cubicBezTo>
                  <a:pt x="12453" y="4712"/>
                  <a:pt x="12141" y="4814"/>
                  <a:pt x="12439" y="4508"/>
                </a:cubicBezTo>
                <a:cubicBezTo>
                  <a:pt x="12615" y="4328"/>
                  <a:pt x="11707" y="4125"/>
                  <a:pt x="11943" y="3994"/>
                </a:cubicBezTo>
                <a:cubicBezTo>
                  <a:pt x="12111" y="3902"/>
                  <a:pt x="11961" y="3791"/>
                  <a:pt x="11857" y="3684"/>
                </a:cubicBezTo>
                <a:cubicBezTo>
                  <a:pt x="11672" y="3494"/>
                  <a:pt x="11885" y="3547"/>
                  <a:pt x="11973" y="3428"/>
                </a:cubicBezTo>
                <a:cubicBezTo>
                  <a:pt x="12063" y="3305"/>
                  <a:pt x="11822" y="3231"/>
                  <a:pt x="11778" y="3160"/>
                </a:cubicBezTo>
                <a:cubicBezTo>
                  <a:pt x="11707" y="3040"/>
                  <a:pt x="11705" y="2862"/>
                  <a:pt x="11524" y="2985"/>
                </a:cubicBezTo>
                <a:cubicBezTo>
                  <a:pt x="11413" y="3061"/>
                  <a:pt x="11443" y="3089"/>
                  <a:pt x="11342" y="2985"/>
                </a:cubicBezTo>
                <a:cubicBezTo>
                  <a:pt x="11277" y="2919"/>
                  <a:pt x="11194" y="2890"/>
                  <a:pt x="11125" y="2983"/>
                </a:cubicBezTo>
                <a:cubicBezTo>
                  <a:pt x="11048" y="3080"/>
                  <a:pt x="10912" y="3123"/>
                  <a:pt x="10794" y="3108"/>
                </a:cubicBezTo>
                <a:cubicBezTo>
                  <a:pt x="10614" y="3087"/>
                  <a:pt x="10422" y="3274"/>
                  <a:pt x="10300" y="3385"/>
                </a:cubicBezTo>
                <a:cubicBezTo>
                  <a:pt x="10221" y="3454"/>
                  <a:pt x="10246" y="3592"/>
                  <a:pt x="10133" y="3466"/>
                </a:cubicBezTo>
                <a:cubicBezTo>
                  <a:pt x="10098" y="3428"/>
                  <a:pt x="10020" y="3160"/>
                  <a:pt x="9962" y="3224"/>
                </a:cubicBezTo>
                <a:cubicBezTo>
                  <a:pt x="9893" y="3300"/>
                  <a:pt x="9787" y="3445"/>
                  <a:pt x="9759" y="3549"/>
                </a:cubicBezTo>
                <a:cubicBezTo>
                  <a:pt x="9717" y="3710"/>
                  <a:pt x="9782" y="3800"/>
                  <a:pt x="9812" y="3945"/>
                </a:cubicBezTo>
                <a:cubicBezTo>
                  <a:pt x="9833" y="4039"/>
                  <a:pt x="9671" y="4089"/>
                  <a:pt x="9613" y="4035"/>
                </a:cubicBezTo>
                <a:cubicBezTo>
                  <a:pt x="9514" y="3945"/>
                  <a:pt x="9488" y="3755"/>
                  <a:pt x="9334" y="3904"/>
                </a:cubicBezTo>
                <a:cubicBezTo>
                  <a:pt x="9195" y="4039"/>
                  <a:pt x="8929" y="3966"/>
                  <a:pt x="8740" y="3918"/>
                </a:cubicBezTo>
                <a:cubicBezTo>
                  <a:pt x="8562" y="3874"/>
                  <a:pt x="8430" y="3776"/>
                  <a:pt x="8301" y="3622"/>
                </a:cubicBezTo>
                <a:cubicBezTo>
                  <a:pt x="8201" y="3504"/>
                  <a:pt x="8111" y="3369"/>
                  <a:pt x="8014" y="3246"/>
                </a:cubicBezTo>
                <a:cubicBezTo>
                  <a:pt x="7986" y="3210"/>
                  <a:pt x="7968" y="3163"/>
                  <a:pt x="7938" y="3130"/>
                </a:cubicBezTo>
                <a:cubicBezTo>
                  <a:pt x="7887" y="3075"/>
                  <a:pt x="7788" y="3073"/>
                  <a:pt x="7748" y="3009"/>
                </a:cubicBezTo>
                <a:cubicBezTo>
                  <a:pt x="7718" y="2961"/>
                  <a:pt x="7767" y="2879"/>
                  <a:pt x="7767" y="2826"/>
                </a:cubicBezTo>
                <a:cubicBezTo>
                  <a:pt x="7767" y="2720"/>
                  <a:pt x="7700" y="2571"/>
                  <a:pt x="7644" y="2485"/>
                </a:cubicBezTo>
                <a:cubicBezTo>
                  <a:pt x="7568" y="2369"/>
                  <a:pt x="7591" y="2324"/>
                  <a:pt x="7674" y="2203"/>
                </a:cubicBezTo>
                <a:cubicBezTo>
                  <a:pt x="7755" y="2087"/>
                  <a:pt x="7790" y="1936"/>
                  <a:pt x="7818" y="1796"/>
                </a:cubicBezTo>
                <a:cubicBezTo>
                  <a:pt x="7836" y="1699"/>
                  <a:pt x="7753" y="1526"/>
                  <a:pt x="7688" y="1452"/>
                </a:cubicBezTo>
                <a:cubicBezTo>
                  <a:pt x="7607" y="1360"/>
                  <a:pt x="7496" y="1651"/>
                  <a:pt x="7457" y="1704"/>
                </a:cubicBezTo>
                <a:cubicBezTo>
                  <a:pt x="7436" y="1732"/>
                  <a:pt x="7275" y="1940"/>
                  <a:pt x="7242" y="1933"/>
                </a:cubicBezTo>
                <a:cubicBezTo>
                  <a:pt x="7189" y="1922"/>
                  <a:pt x="7138" y="1644"/>
                  <a:pt x="7108" y="1580"/>
                </a:cubicBezTo>
                <a:cubicBezTo>
                  <a:pt x="7039" y="1426"/>
                  <a:pt x="6473" y="1336"/>
                  <a:pt x="6376" y="1493"/>
                </a:cubicBezTo>
                <a:cubicBezTo>
                  <a:pt x="6304" y="1606"/>
                  <a:pt x="6223" y="1685"/>
                  <a:pt x="6248" y="1836"/>
                </a:cubicBezTo>
                <a:cubicBezTo>
                  <a:pt x="6262" y="1910"/>
                  <a:pt x="6304" y="1978"/>
                  <a:pt x="6309" y="2054"/>
                </a:cubicBezTo>
                <a:cubicBezTo>
                  <a:pt x="6316" y="2151"/>
                  <a:pt x="6191" y="2139"/>
                  <a:pt x="6181" y="2229"/>
                </a:cubicBezTo>
                <a:cubicBezTo>
                  <a:pt x="6175" y="2293"/>
                  <a:pt x="6221" y="2426"/>
                  <a:pt x="6251" y="2483"/>
                </a:cubicBezTo>
                <a:cubicBezTo>
                  <a:pt x="6318" y="2611"/>
                  <a:pt x="6332" y="2635"/>
                  <a:pt x="6320" y="2789"/>
                </a:cubicBezTo>
                <a:cubicBezTo>
                  <a:pt x="6306" y="2971"/>
                  <a:pt x="6366" y="3160"/>
                  <a:pt x="6420" y="3331"/>
                </a:cubicBezTo>
                <a:cubicBezTo>
                  <a:pt x="6470" y="3497"/>
                  <a:pt x="6625" y="3570"/>
                  <a:pt x="6463" y="3724"/>
                </a:cubicBezTo>
                <a:cubicBezTo>
                  <a:pt x="6258" y="3921"/>
                  <a:pt x="6221" y="4160"/>
                  <a:pt x="6077" y="4402"/>
                </a:cubicBezTo>
                <a:cubicBezTo>
                  <a:pt x="6022" y="4494"/>
                  <a:pt x="6061" y="4624"/>
                  <a:pt x="5999" y="4710"/>
                </a:cubicBezTo>
                <a:cubicBezTo>
                  <a:pt x="5911" y="4828"/>
                  <a:pt x="5897" y="4949"/>
                  <a:pt x="5826" y="5070"/>
                </a:cubicBezTo>
                <a:cubicBezTo>
                  <a:pt x="5772" y="5160"/>
                  <a:pt x="5581" y="5354"/>
                  <a:pt x="5488" y="5402"/>
                </a:cubicBezTo>
                <a:cubicBezTo>
                  <a:pt x="5283" y="5506"/>
                  <a:pt x="5241" y="5560"/>
                  <a:pt x="5132" y="5764"/>
                </a:cubicBezTo>
                <a:cubicBezTo>
                  <a:pt x="5051" y="5916"/>
                  <a:pt x="4874" y="5833"/>
                  <a:pt x="4781" y="5961"/>
                </a:cubicBezTo>
                <a:cubicBezTo>
                  <a:pt x="4622" y="6183"/>
                  <a:pt x="4867" y="6188"/>
                  <a:pt x="4897" y="6373"/>
                </a:cubicBezTo>
                <a:cubicBezTo>
                  <a:pt x="4924" y="6543"/>
                  <a:pt x="4367" y="6783"/>
                  <a:pt x="4287" y="6856"/>
                </a:cubicBezTo>
                <a:cubicBezTo>
                  <a:pt x="4171" y="6963"/>
                  <a:pt x="4220" y="7067"/>
                  <a:pt x="4284" y="7185"/>
                </a:cubicBezTo>
                <a:cubicBezTo>
                  <a:pt x="4377" y="7358"/>
                  <a:pt x="4215" y="7493"/>
                  <a:pt x="4134" y="7624"/>
                </a:cubicBezTo>
                <a:cubicBezTo>
                  <a:pt x="4067" y="7733"/>
                  <a:pt x="4354" y="7851"/>
                  <a:pt x="4384" y="7943"/>
                </a:cubicBezTo>
                <a:cubicBezTo>
                  <a:pt x="4430" y="8081"/>
                  <a:pt x="4411" y="8206"/>
                  <a:pt x="4589" y="8244"/>
                </a:cubicBezTo>
                <a:cubicBezTo>
                  <a:pt x="4721" y="8273"/>
                  <a:pt x="4696" y="8405"/>
                  <a:pt x="4714" y="8521"/>
                </a:cubicBezTo>
                <a:cubicBezTo>
                  <a:pt x="4744" y="8713"/>
                  <a:pt x="4617" y="8694"/>
                  <a:pt x="4513" y="8803"/>
                </a:cubicBezTo>
                <a:cubicBezTo>
                  <a:pt x="4372" y="8955"/>
                  <a:pt x="4564" y="9258"/>
                  <a:pt x="4423" y="9426"/>
                </a:cubicBezTo>
                <a:cubicBezTo>
                  <a:pt x="4365" y="9493"/>
                  <a:pt x="4166" y="9495"/>
                  <a:pt x="4092" y="9460"/>
                </a:cubicBezTo>
                <a:cubicBezTo>
                  <a:pt x="4012" y="9422"/>
                  <a:pt x="3949" y="9168"/>
                  <a:pt x="3891" y="9178"/>
                </a:cubicBezTo>
                <a:cubicBezTo>
                  <a:pt x="3850" y="9185"/>
                  <a:pt x="3665" y="9343"/>
                  <a:pt x="3651" y="9336"/>
                </a:cubicBezTo>
                <a:cubicBezTo>
                  <a:pt x="3556" y="9272"/>
                  <a:pt x="3591" y="9043"/>
                  <a:pt x="3605" y="8948"/>
                </a:cubicBezTo>
                <a:cubicBezTo>
                  <a:pt x="3630" y="8758"/>
                  <a:pt x="3591" y="8576"/>
                  <a:pt x="3535" y="8396"/>
                </a:cubicBezTo>
                <a:cubicBezTo>
                  <a:pt x="3475" y="8197"/>
                  <a:pt x="3431" y="8166"/>
                  <a:pt x="3254" y="8086"/>
                </a:cubicBezTo>
                <a:cubicBezTo>
                  <a:pt x="3126" y="8029"/>
                  <a:pt x="3221" y="7889"/>
                  <a:pt x="3163" y="7787"/>
                </a:cubicBezTo>
                <a:cubicBezTo>
                  <a:pt x="3101" y="7676"/>
                  <a:pt x="2942" y="7640"/>
                  <a:pt x="2849" y="7555"/>
                </a:cubicBezTo>
                <a:cubicBezTo>
                  <a:pt x="2757" y="7470"/>
                  <a:pt x="2643" y="7472"/>
                  <a:pt x="2528" y="7451"/>
                </a:cubicBezTo>
                <a:cubicBezTo>
                  <a:pt x="2380" y="7425"/>
                  <a:pt x="2692" y="7247"/>
                  <a:pt x="2731" y="7209"/>
                </a:cubicBezTo>
                <a:cubicBezTo>
                  <a:pt x="2870" y="7084"/>
                  <a:pt x="3069" y="6660"/>
                  <a:pt x="2918" y="6484"/>
                </a:cubicBezTo>
                <a:cubicBezTo>
                  <a:pt x="2872" y="6430"/>
                  <a:pt x="2752" y="6212"/>
                  <a:pt x="2680" y="6207"/>
                </a:cubicBezTo>
                <a:cubicBezTo>
                  <a:pt x="2544" y="6200"/>
                  <a:pt x="2362" y="6442"/>
                  <a:pt x="2295" y="6207"/>
                </a:cubicBezTo>
                <a:cubicBezTo>
                  <a:pt x="2228" y="5968"/>
                  <a:pt x="2140" y="6067"/>
                  <a:pt x="2017" y="6134"/>
                </a:cubicBezTo>
                <a:cubicBezTo>
                  <a:pt x="1999" y="6190"/>
                  <a:pt x="1983" y="6245"/>
                  <a:pt x="1980" y="6302"/>
                </a:cubicBezTo>
                <a:cubicBezTo>
                  <a:pt x="1976" y="6396"/>
                  <a:pt x="1983" y="6501"/>
                  <a:pt x="1989" y="6612"/>
                </a:cubicBezTo>
                <a:cubicBezTo>
                  <a:pt x="2003" y="6809"/>
                  <a:pt x="2017" y="7012"/>
                  <a:pt x="1964" y="7195"/>
                </a:cubicBezTo>
                <a:lnTo>
                  <a:pt x="1941" y="7278"/>
                </a:lnTo>
                <a:lnTo>
                  <a:pt x="1858" y="7280"/>
                </a:lnTo>
                <a:cubicBezTo>
                  <a:pt x="1749" y="7301"/>
                  <a:pt x="1703" y="7403"/>
                  <a:pt x="1631" y="7621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80B027-BB22-444F-9CD4-342FA5E9D96D}"/>
              </a:ext>
            </a:extLst>
          </p:cNvPr>
          <p:cNvSpPr/>
          <p:nvPr/>
        </p:nvSpPr>
        <p:spPr>
          <a:xfrm>
            <a:off x="1454828" y="3627940"/>
            <a:ext cx="369094" cy="350044"/>
          </a:xfrm>
          <a:prstGeom prst="ellipse">
            <a:avLst/>
          </a:prstGeom>
          <a:noFill/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5241F7-382E-416C-ACB6-00F10D07BD44}"/>
              </a:ext>
            </a:extLst>
          </p:cNvPr>
          <p:cNvSpPr/>
          <p:nvPr/>
        </p:nvSpPr>
        <p:spPr>
          <a:xfrm>
            <a:off x="2511832" y="1727435"/>
            <a:ext cx="369094" cy="350044"/>
          </a:xfrm>
          <a:prstGeom prst="ellipse">
            <a:avLst/>
          </a:prstGeom>
          <a:noFill/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2DC731F-CC2D-4F18-9C76-3E601CB4B6A1}"/>
              </a:ext>
            </a:extLst>
          </p:cNvPr>
          <p:cNvSpPr/>
          <p:nvPr/>
        </p:nvSpPr>
        <p:spPr>
          <a:xfrm>
            <a:off x="4784461" y="2838590"/>
            <a:ext cx="369094" cy="350044"/>
          </a:xfrm>
          <a:prstGeom prst="ellipse">
            <a:avLst/>
          </a:prstGeom>
          <a:noFill/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27C8E-57DC-4048-BF54-50D9E8F1B772}"/>
              </a:ext>
            </a:extLst>
          </p:cNvPr>
          <p:cNvSpPr txBox="1"/>
          <p:nvPr/>
        </p:nvSpPr>
        <p:spPr>
          <a:xfrm>
            <a:off x="-10100074" y="6349262"/>
            <a:ext cx="939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FFFE"/>
                </a:solidFill>
              </a:rPr>
              <a:t>*</a:t>
            </a:r>
            <a:r>
              <a:rPr lang="en-US" dirty="0">
                <a:solidFill>
                  <a:srgbClr val="FFFFFE"/>
                </a:solidFill>
              </a:rPr>
              <a:t>DOC - controlled designation of origin, </a:t>
            </a:r>
            <a:r>
              <a:rPr lang="ru-RU" dirty="0">
                <a:solidFill>
                  <a:srgbClr val="FFFFFE"/>
                </a:solidFill>
              </a:rPr>
              <a:t>контролируемое наименование места происхождения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36AD4E-2713-40BB-A4F8-9A62BC3005B8}"/>
              </a:ext>
            </a:extLst>
          </p:cNvPr>
          <p:cNvSpPr/>
          <p:nvPr/>
        </p:nvSpPr>
        <p:spPr>
          <a:xfrm>
            <a:off x="17060007" y="-9821302"/>
            <a:ext cx="23083838" cy="23083838"/>
          </a:xfrm>
          <a:prstGeom prst="ellipse">
            <a:avLst/>
          </a:prstGeom>
          <a:solidFill>
            <a:srgbClr val="415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D08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6FBF8B2-C4A0-4D42-9AFD-FBA77BD72A4E}"/>
              </a:ext>
            </a:extLst>
          </p:cNvPr>
          <p:cNvSpPr/>
          <p:nvPr/>
        </p:nvSpPr>
        <p:spPr>
          <a:xfrm>
            <a:off x="12225172" y="5692458"/>
            <a:ext cx="1165692" cy="1165542"/>
          </a:xfrm>
          <a:prstGeom prst="roundRect">
            <a:avLst/>
          </a:prstGeom>
          <a:solidFill>
            <a:srgbClr val="FFFFFE"/>
          </a:solidFill>
          <a:ln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E56477A-B9CA-4F31-B1C3-D2C878D5AC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09" t="38924" r="25560" b="34883"/>
          <a:stretch/>
        </p:blipFill>
        <p:spPr>
          <a:xfrm>
            <a:off x="12356771" y="5813564"/>
            <a:ext cx="902494" cy="92333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D776C5D-FB02-45F6-9A4A-C5C766ED02AD}"/>
              </a:ext>
            </a:extLst>
          </p:cNvPr>
          <p:cNvSpPr txBox="1"/>
          <p:nvPr/>
        </p:nvSpPr>
        <p:spPr>
          <a:xfrm>
            <a:off x="2625852" y="2167674"/>
            <a:ext cx="6940297" cy="212365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Спасибо за внимание</a:t>
            </a:r>
            <a:endParaRPr lang="ru-RU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A6258E-E7C7-41F3-A11A-7177C006C0BD}"/>
              </a:ext>
            </a:extLst>
          </p:cNvPr>
          <p:cNvSpPr txBox="1"/>
          <p:nvPr/>
        </p:nvSpPr>
        <p:spPr>
          <a:xfrm>
            <a:off x="6000424" y="5887597"/>
            <a:ext cx="3738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</a:rPr>
              <a:t>Колесов Евгений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Telegram - @limbluck</a:t>
            </a:r>
            <a:endParaRPr lang="ru-RU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Email – e.a.kolesov@yandex.ru</a:t>
            </a:r>
            <a:endParaRPr lang="ru-RU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13341EC-D770-4A8C-B497-CDB7DE5DFCE2}"/>
              </a:ext>
            </a:extLst>
          </p:cNvPr>
          <p:cNvSpPr/>
          <p:nvPr/>
        </p:nvSpPr>
        <p:spPr>
          <a:xfrm>
            <a:off x="-1364207" y="-9668902"/>
            <a:ext cx="23083838" cy="23083838"/>
          </a:xfrm>
          <a:prstGeom prst="ellipse">
            <a:avLst/>
          </a:prstGeom>
          <a:solidFill>
            <a:srgbClr val="2B3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D08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73AFAF-ABA2-467C-9817-400C3493BB2A}"/>
              </a:ext>
            </a:extLst>
          </p:cNvPr>
          <p:cNvSpPr/>
          <p:nvPr/>
        </p:nvSpPr>
        <p:spPr>
          <a:xfrm>
            <a:off x="-9692974" y="-9516502"/>
            <a:ext cx="23083838" cy="23083838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D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22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25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17486A98-D9F9-4CC9-AB1C-489E6C1C4953}"/>
              </a:ext>
            </a:extLst>
          </p:cNvPr>
          <p:cNvSpPr/>
          <p:nvPr/>
        </p:nvSpPr>
        <p:spPr>
          <a:xfrm>
            <a:off x="-7685810" y="-7552222"/>
            <a:ext cx="20955000" cy="20955000"/>
          </a:xfrm>
          <a:prstGeom prst="ellipse">
            <a:avLst/>
          </a:prstGeom>
          <a:solidFill>
            <a:srgbClr val="FDF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E9DE38-993A-498E-BE4C-AA9D43E22845}"/>
              </a:ext>
            </a:extLst>
          </p:cNvPr>
          <p:cNvSpPr txBox="1"/>
          <p:nvPr/>
        </p:nvSpPr>
        <p:spPr>
          <a:xfrm>
            <a:off x="1363775" y="2551837"/>
            <a:ext cx="946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latin typeface="Century Gothic" panose="020B0502020202020204" pitchFamily="34" charset="0"/>
              </a:rPr>
              <a:t>Этапы работы с данными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5D0E7F-5D0F-449F-9BA2-96CB152ED30F}"/>
              </a:ext>
            </a:extLst>
          </p:cNvPr>
          <p:cNvSpPr txBox="1"/>
          <p:nvPr/>
        </p:nvSpPr>
        <p:spPr>
          <a:xfrm>
            <a:off x="1741282" y="3428999"/>
            <a:ext cx="8709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5400" b="1"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и примененные методы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7EC77F-F25C-4AA1-96E0-83D0E4C0F886}"/>
              </a:ext>
            </a:extLst>
          </p:cNvPr>
          <p:cNvSpPr/>
          <p:nvPr/>
        </p:nvSpPr>
        <p:spPr>
          <a:xfrm>
            <a:off x="-11039927" y="-9142870"/>
            <a:ext cx="23083838" cy="23083838"/>
          </a:xfrm>
          <a:prstGeom prst="ellipse">
            <a:avLst/>
          </a:prstGeom>
          <a:solidFill>
            <a:srgbClr val="6F9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223AE-124A-458A-9F6A-71CBF0454248}"/>
              </a:ext>
            </a:extLst>
          </p:cNvPr>
          <p:cNvSpPr txBox="1"/>
          <p:nvPr/>
        </p:nvSpPr>
        <p:spPr>
          <a:xfrm>
            <a:off x="1645102" y="924342"/>
            <a:ext cx="92785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Вопрос:</a:t>
            </a:r>
          </a:p>
          <a:p>
            <a: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Какой вид винограда</a:t>
            </a:r>
            <a:b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из какого региона Италии</a:t>
            </a:r>
            <a:b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наиболее высоко</a:t>
            </a:r>
            <a:b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оценён потребителями?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B825A3-41B3-480D-9D75-A3D9EA568C11}"/>
              </a:ext>
            </a:extLst>
          </p:cNvPr>
          <p:cNvSpPr/>
          <p:nvPr/>
        </p:nvSpPr>
        <p:spPr>
          <a:xfrm>
            <a:off x="-7685810" y="5420154"/>
            <a:ext cx="2424998" cy="242499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1920E1C-61B1-4872-992F-81251AF40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09" t="38924" r="25560" b="34883"/>
          <a:stretch/>
        </p:blipFill>
        <p:spPr>
          <a:xfrm>
            <a:off x="-6618222" y="5810778"/>
            <a:ext cx="902494" cy="92333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72C3C46B-1290-43C7-826B-3AE2C0691D7B}"/>
              </a:ext>
            </a:extLst>
          </p:cNvPr>
          <p:cNvSpPr/>
          <p:nvPr/>
        </p:nvSpPr>
        <p:spPr>
          <a:xfrm>
            <a:off x="296431" y="5969538"/>
            <a:ext cx="605810" cy="60581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BE9614F-C6BE-4907-AB3B-B5B15CB5D19C}"/>
              </a:ext>
            </a:extLst>
          </p:cNvPr>
          <p:cNvSpPr/>
          <p:nvPr/>
        </p:nvSpPr>
        <p:spPr>
          <a:xfrm>
            <a:off x="6964" y="5685314"/>
            <a:ext cx="1165692" cy="1165542"/>
          </a:xfrm>
          <a:prstGeom prst="roundRect">
            <a:avLst/>
          </a:prstGeom>
          <a:solidFill>
            <a:srgbClr val="FFFFFE"/>
          </a:solidFill>
          <a:ln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626A346-08BA-43A0-8281-007195397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09" t="38924" r="25560" b="34883"/>
          <a:stretch/>
        </p:blipFill>
        <p:spPr>
          <a:xfrm>
            <a:off x="138563" y="5806420"/>
            <a:ext cx="902494" cy="92333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1D809173-1CB5-4EAE-BCB6-CDE7A9D46B69}"/>
              </a:ext>
            </a:extLst>
          </p:cNvPr>
          <p:cNvSpPr/>
          <p:nvPr/>
        </p:nvSpPr>
        <p:spPr>
          <a:xfrm>
            <a:off x="-22880103" y="-9821302"/>
            <a:ext cx="23083838" cy="23083838"/>
          </a:xfrm>
          <a:prstGeom prst="ellipse">
            <a:avLst/>
          </a:prstGeom>
          <a:solidFill>
            <a:srgbClr val="415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3CB274-611E-419B-A2DF-A4AAF99A7302}"/>
              </a:ext>
            </a:extLst>
          </p:cNvPr>
          <p:cNvSpPr txBox="1"/>
          <p:nvPr/>
        </p:nvSpPr>
        <p:spPr>
          <a:xfrm>
            <a:off x="-6927540" y="1558410"/>
            <a:ext cx="6940297" cy="29238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Лучшие сотра винограда:</a:t>
            </a:r>
            <a:endParaRPr lang="ru-RU" sz="5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br>
              <a:rPr lang="ru-RU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белые итальянские вина</a:t>
            </a:r>
            <a:endParaRPr lang="ru-RU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C72426-CA31-4062-B29F-E7623924F63F}"/>
              </a:ext>
            </a:extLst>
          </p:cNvPr>
          <p:cNvSpPr txBox="1"/>
          <p:nvPr/>
        </p:nvSpPr>
        <p:spPr>
          <a:xfrm>
            <a:off x="-4520350" y="5969480"/>
            <a:ext cx="3738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</a:rPr>
              <a:t>Колесов Евгений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Telegram - @limbluck</a:t>
            </a:r>
            <a:endParaRPr lang="ru-RU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Email – e.a.kolesov@yandex.ru</a:t>
            </a:r>
            <a:endParaRPr lang="ru-RU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40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7EC3AD3E-9F60-48C3-9046-E38CD25EF42B}"/>
              </a:ext>
            </a:extLst>
          </p:cNvPr>
          <p:cNvSpPr/>
          <p:nvPr/>
        </p:nvSpPr>
        <p:spPr>
          <a:xfrm>
            <a:off x="-7685810" y="-7552222"/>
            <a:ext cx="20955000" cy="20955000"/>
          </a:xfrm>
          <a:prstGeom prst="ellipse">
            <a:avLst/>
          </a:prstGeom>
          <a:solidFill>
            <a:srgbClr val="FDF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223AE-124A-458A-9F6A-71CBF0454248}"/>
              </a:ext>
            </a:extLst>
          </p:cNvPr>
          <p:cNvSpPr txBox="1"/>
          <p:nvPr/>
        </p:nvSpPr>
        <p:spPr>
          <a:xfrm>
            <a:off x="1363775" y="2551837"/>
            <a:ext cx="946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latin typeface="Century Gothic" panose="020B0502020202020204" pitchFamily="34" charset="0"/>
              </a:rPr>
              <a:t>Этапы работы с данными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5FD72-11F2-4888-BCAC-A0DA12816460}"/>
              </a:ext>
            </a:extLst>
          </p:cNvPr>
          <p:cNvSpPr txBox="1"/>
          <p:nvPr/>
        </p:nvSpPr>
        <p:spPr>
          <a:xfrm>
            <a:off x="1741282" y="3428999"/>
            <a:ext cx="8709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5400" b="1"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и примененные методы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73974B-07F6-40FC-84D5-FB4E397EE373}"/>
              </a:ext>
            </a:extLst>
          </p:cNvPr>
          <p:cNvSpPr/>
          <p:nvPr/>
        </p:nvSpPr>
        <p:spPr>
          <a:xfrm>
            <a:off x="-22629596" y="-9142870"/>
            <a:ext cx="23083838" cy="23083838"/>
          </a:xfrm>
          <a:prstGeom prst="ellipse">
            <a:avLst/>
          </a:prstGeom>
          <a:solidFill>
            <a:srgbClr val="6F9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1AB3D-530D-415E-85B5-F366CEE70387}"/>
              </a:ext>
            </a:extLst>
          </p:cNvPr>
          <p:cNvSpPr txBox="1"/>
          <p:nvPr/>
        </p:nvSpPr>
        <p:spPr>
          <a:xfrm>
            <a:off x="-9944567" y="924342"/>
            <a:ext cx="92785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Вопрос:</a:t>
            </a:r>
          </a:p>
          <a:p>
            <a: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Какой вид винограда</a:t>
            </a:r>
            <a:b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из какого региона Италии</a:t>
            </a:r>
            <a:b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наиболее высоко</a:t>
            </a:r>
            <a:b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оценён потребителями?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9E1A0E-C737-4CC3-AF67-E0B7B8ABDC44}"/>
              </a:ext>
            </a:extLst>
          </p:cNvPr>
          <p:cNvSpPr/>
          <p:nvPr/>
        </p:nvSpPr>
        <p:spPr>
          <a:xfrm>
            <a:off x="-22880103" y="-9821302"/>
            <a:ext cx="23083838" cy="23083838"/>
          </a:xfrm>
          <a:prstGeom prst="ellipse">
            <a:avLst/>
          </a:prstGeom>
          <a:solidFill>
            <a:srgbClr val="415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D4786A-7516-49C9-8B72-DC8C5A00D188}"/>
              </a:ext>
            </a:extLst>
          </p:cNvPr>
          <p:cNvSpPr/>
          <p:nvPr/>
        </p:nvSpPr>
        <p:spPr>
          <a:xfrm>
            <a:off x="6964" y="5685314"/>
            <a:ext cx="1165692" cy="1165542"/>
          </a:xfrm>
          <a:prstGeom prst="roundRect">
            <a:avLst/>
          </a:prstGeom>
          <a:solidFill>
            <a:srgbClr val="FFFFFE"/>
          </a:solidFill>
          <a:ln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B2432D-49BA-415A-9C90-BE11E103A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09" t="38924" r="25560" b="34883"/>
          <a:stretch/>
        </p:blipFill>
        <p:spPr>
          <a:xfrm>
            <a:off x="138563" y="5806420"/>
            <a:ext cx="90249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1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462384CB-32CD-4964-9B13-3D9D34780B6C}"/>
              </a:ext>
            </a:extLst>
          </p:cNvPr>
          <p:cNvSpPr/>
          <p:nvPr/>
        </p:nvSpPr>
        <p:spPr>
          <a:xfrm>
            <a:off x="-7685810" y="-7552222"/>
            <a:ext cx="20955000" cy="20955000"/>
          </a:xfrm>
          <a:prstGeom prst="ellipse">
            <a:avLst/>
          </a:prstGeom>
          <a:solidFill>
            <a:srgbClr val="FDF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4708B9-F598-4EB7-B0D6-23F9991A7229}"/>
              </a:ext>
            </a:extLst>
          </p:cNvPr>
          <p:cNvSpPr txBox="1"/>
          <p:nvPr/>
        </p:nvSpPr>
        <p:spPr>
          <a:xfrm>
            <a:off x="448440" y="213359"/>
            <a:ext cx="5692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entury Gothic" panose="020B0502020202020204" pitchFamily="34" charset="0"/>
              </a:rPr>
              <a:t>Этапы работы с данными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77ABC7-B8DF-4BA2-9101-E345DB375703}"/>
              </a:ext>
            </a:extLst>
          </p:cNvPr>
          <p:cNvSpPr/>
          <p:nvPr/>
        </p:nvSpPr>
        <p:spPr>
          <a:xfrm>
            <a:off x="-22629596" y="-9142870"/>
            <a:ext cx="23083838" cy="23083838"/>
          </a:xfrm>
          <a:prstGeom prst="ellipse">
            <a:avLst/>
          </a:prstGeom>
          <a:solidFill>
            <a:srgbClr val="6F9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2E481E-CE4F-474A-9ABA-CDABED60061C}"/>
              </a:ext>
            </a:extLst>
          </p:cNvPr>
          <p:cNvSpPr/>
          <p:nvPr/>
        </p:nvSpPr>
        <p:spPr>
          <a:xfrm>
            <a:off x="-22880103" y="-9821302"/>
            <a:ext cx="23083838" cy="23083838"/>
          </a:xfrm>
          <a:prstGeom prst="ellipse">
            <a:avLst/>
          </a:prstGeom>
          <a:solidFill>
            <a:srgbClr val="415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137200-62D8-48B5-BE5B-C28468DDBF3E}"/>
              </a:ext>
            </a:extLst>
          </p:cNvPr>
          <p:cNvSpPr txBox="1"/>
          <p:nvPr/>
        </p:nvSpPr>
        <p:spPr>
          <a:xfrm>
            <a:off x="6003846" y="213358"/>
            <a:ext cx="5245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5400" b="1">
                <a:latin typeface="Century Gothic" panose="020B0502020202020204" pitchFamily="34" charset="0"/>
              </a:defRPr>
            </a:lvl1pPr>
          </a:lstStyle>
          <a:p>
            <a:r>
              <a:rPr lang="ru-RU" sz="3200" dirty="0"/>
              <a:t>и примененные методы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D924BF-D015-4879-BBDF-B1E764E5D348}"/>
              </a:ext>
            </a:extLst>
          </p:cNvPr>
          <p:cNvSpPr/>
          <p:nvPr/>
        </p:nvSpPr>
        <p:spPr>
          <a:xfrm>
            <a:off x="-10784115" y="887033"/>
            <a:ext cx="10784115" cy="64633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1. Сбор и нормализация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2407EED-1473-40FB-92CB-EF623F4488AD}"/>
              </a:ext>
            </a:extLst>
          </p:cNvPr>
          <p:cNvSpPr/>
          <p:nvPr/>
        </p:nvSpPr>
        <p:spPr>
          <a:xfrm>
            <a:off x="-10784115" y="1782725"/>
            <a:ext cx="10784115" cy="64633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2. Анализ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BB06B3-2D59-4A67-9051-BCB0456AD962}"/>
              </a:ext>
            </a:extLst>
          </p:cNvPr>
          <p:cNvSpPr/>
          <p:nvPr/>
        </p:nvSpPr>
        <p:spPr>
          <a:xfrm>
            <a:off x="-10784115" y="2678417"/>
            <a:ext cx="10784115" cy="64633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3. Визуализация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C0A3D1-3F6F-4F42-8F99-8857F1A65679}"/>
              </a:ext>
            </a:extLst>
          </p:cNvPr>
          <p:cNvSpPr/>
          <p:nvPr/>
        </p:nvSpPr>
        <p:spPr>
          <a:xfrm>
            <a:off x="6964" y="5685314"/>
            <a:ext cx="1165692" cy="1165542"/>
          </a:xfrm>
          <a:prstGeom prst="roundRect">
            <a:avLst/>
          </a:prstGeom>
          <a:solidFill>
            <a:srgbClr val="FFFFFE"/>
          </a:solidFill>
          <a:ln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E9A643-9AB4-4F46-B221-1EC7ACD8C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09" t="38924" r="25560" b="34883"/>
          <a:stretch/>
        </p:blipFill>
        <p:spPr>
          <a:xfrm>
            <a:off x="138563" y="5806420"/>
            <a:ext cx="90249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91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94219 0.00023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0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94219 0.00093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09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5.55112E-17 L 0.94219 0.00023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C1C7CD13-76A9-4AFA-850C-AFCE0490DE8C}"/>
              </a:ext>
            </a:extLst>
          </p:cNvPr>
          <p:cNvSpPr/>
          <p:nvPr/>
        </p:nvSpPr>
        <p:spPr>
          <a:xfrm>
            <a:off x="-7685810" y="-7552222"/>
            <a:ext cx="20955000" cy="20955000"/>
          </a:xfrm>
          <a:prstGeom prst="ellipse">
            <a:avLst/>
          </a:prstGeom>
          <a:solidFill>
            <a:srgbClr val="FDF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4708B9-F598-4EB7-B0D6-23F9991A7229}"/>
              </a:ext>
            </a:extLst>
          </p:cNvPr>
          <p:cNvSpPr txBox="1"/>
          <p:nvPr/>
        </p:nvSpPr>
        <p:spPr>
          <a:xfrm>
            <a:off x="448440" y="213359"/>
            <a:ext cx="5692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entury Gothic" panose="020B0502020202020204" pitchFamily="34" charset="0"/>
              </a:rPr>
              <a:t>Этапы работы с данными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137200-62D8-48B5-BE5B-C28468DDBF3E}"/>
              </a:ext>
            </a:extLst>
          </p:cNvPr>
          <p:cNvSpPr txBox="1"/>
          <p:nvPr/>
        </p:nvSpPr>
        <p:spPr>
          <a:xfrm>
            <a:off x="6003846" y="213358"/>
            <a:ext cx="5245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5400" b="1">
                <a:latin typeface="Century Gothic" panose="020B0502020202020204" pitchFamily="34" charset="0"/>
              </a:defRPr>
            </a:lvl1pPr>
          </a:lstStyle>
          <a:p>
            <a:r>
              <a:rPr lang="ru-RU" sz="3200" dirty="0"/>
              <a:t>и примененные методы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7A1B43-3826-4922-9427-7AFD9DCBEBCE}"/>
              </a:ext>
            </a:extLst>
          </p:cNvPr>
          <p:cNvSpPr/>
          <p:nvPr/>
        </p:nvSpPr>
        <p:spPr>
          <a:xfrm>
            <a:off x="677635" y="887033"/>
            <a:ext cx="10784115" cy="4861597"/>
          </a:xfrm>
          <a:prstGeom prst="roundRect">
            <a:avLst>
              <a:gd name="adj" fmla="val 778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1</a:t>
            </a:r>
            <a:r>
              <a:rPr lang="ru-RU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. Сбор и нормализация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17C5A8-892E-408B-AA63-489200B3BF0E}"/>
              </a:ext>
            </a:extLst>
          </p:cNvPr>
          <p:cNvSpPr/>
          <p:nvPr/>
        </p:nvSpPr>
        <p:spPr>
          <a:xfrm>
            <a:off x="677635" y="5831074"/>
            <a:ext cx="10784115" cy="42038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b="1" dirty="0">
                <a:solidFill>
                  <a:schemeClr val="tx1"/>
                </a:solidFill>
                <a:latin typeface="Century Gothic" panose="020B0502020202020204" pitchFamily="34" charset="0"/>
              </a:rPr>
              <a:t>2. Анализ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B1053C-6BF9-473C-9B21-DBA4EF413CB5}"/>
              </a:ext>
            </a:extLst>
          </p:cNvPr>
          <p:cNvSpPr/>
          <p:nvPr/>
        </p:nvSpPr>
        <p:spPr>
          <a:xfrm>
            <a:off x="677635" y="6333901"/>
            <a:ext cx="10784115" cy="42038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b="1" dirty="0">
                <a:solidFill>
                  <a:schemeClr val="tx1"/>
                </a:solidFill>
                <a:latin typeface="Century Gothic" panose="020B0502020202020204" pitchFamily="34" charset="0"/>
              </a:rPr>
              <a:t>3. Визуализация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E8A4A-F285-41CB-8164-040387A39B67}"/>
              </a:ext>
            </a:extLst>
          </p:cNvPr>
          <p:cNvSpPr txBox="1"/>
          <p:nvPr/>
        </p:nvSpPr>
        <p:spPr>
          <a:xfrm>
            <a:off x="911225" y="1609671"/>
            <a:ext cx="10337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Источник: </a:t>
            </a:r>
            <a:r>
              <a:rPr lang="ru-RU" dirty="0"/>
              <a:t>Веб-сайт </a:t>
            </a:r>
            <a:r>
              <a:rPr lang="en-US" dirty="0" err="1"/>
              <a:t>Vivino</a:t>
            </a:r>
            <a:r>
              <a:rPr lang="ru-RU" dirty="0"/>
              <a:t> (</a:t>
            </a:r>
            <a:r>
              <a:rPr lang="en-US" dirty="0"/>
              <a:t>vivino.com)</a:t>
            </a:r>
          </a:p>
          <a:p>
            <a:endParaRPr lang="en-US" dirty="0"/>
          </a:p>
          <a:p>
            <a:pPr algn="just"/>
            <a:r>
              <a:rPr lang="ru-RU" b="1" dirty="0"/>
              <a:t>Метод сбора:</a:t>
            </a:r>
            <a:r>
              <a:rPr lang="ru-RU" dirty="0"/>
              <a:t> Парсинг </a:t>
            </a:r>
            <a:r>
              <a:rPr lang="en-US" dirty="0"/>
              <a:t>web-</a:t>
            </a:r>
            <a:r>
              <a:rPr lang="ru-RU" dirty="0"/>
              <a:t>сайта, обращение к </a:t>
            </a:r>
            <a:r>
              <a:rPr lang="en-US" dirty="0"/>
              <a:t>JSON API</a:t>
            </a:r>
            <a:r>
              <a:rPr lang="ru-RU" dirty="0"/>
              <a:t>, парсинг и нормализация ответов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Этапы и использованные технологии: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Парсинг интерактивных </a:t>
            </a:r>
            <a:r>
              <a:rPr lang="en-US" dirty="0"/>
              <a:t>web-</a:t>
            </a:r>
            <a:r>
              <a:rPr lang="ru-RU" dirty="0"/>
              <a:t>страниц на </a:t>
            </a:r>
            <a:r>
              <a:rPr lang="en-US" dirty="0"/>
              <a:t>React</a:t>
            </a:r>
            <a:r>
              <a:rPr lang="ru-RU" dirty="0"/>
              <a:t> – </a:t>
            </a:r>
            <a:r>
              <a:rPr lang="en-US" b="1" dirty="0"/>
              <a:t>Python</a:t>
            </a:r>
            <a:r>
              <a:rPr lang="en-US" dirty="0"/>
              <a:t>,</a:t>
            </a:r>
            <a:r>
              <a:rPr lang="ru-RU" dirty="0"/>
              <a:t> библиотеки </a:t>
            </a:r>
            <a:r>
              <a:rPr lang="en-US" b="1" dirty="0"/>
              <a:t>Selenium</a:t>
            </a:r>
            <a:r>
              <a:rPr lang="ru-RU" dirty="0"/>
              <a:t> и </a:t>
            </a:r>
            <a:r>
              <a:rPr lang="en-US" b="1" dirty="0"/>
              <a:t>BeautifulSoup4</a:t>
            </a:r>
            <a:endParaRPr lang="ru-RU" b="1" dirty="0"/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Обращения к </a:t>
            </a:r>
            <a:r>
              <a:rPr lang="en-US" dirty="0"/>
              <a:t>API</a:t>
            </a:r>
            <a:r>
              <a:rPr lang="ru-RU" dirty="0"/>
              <a:t> –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ru-RU" dirty="0"/>
              <a:t>библиотека </a:t>
            </a:r>
            <a:r>
              <a:rPr lang="en-US" b="1" dirty="0"/>
              <a:t>requests</a:t>
            </a:r>
            <a:endParaRPr lang="ru-RU" b="1" dirty="0"/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Парсинг </a:t>
            </a:r>
            <a:r>
              <a:rPr lang="en-US" dirty="0"/>
              <a:t>JSON</a:t>
            </a:r>
            <a:r>
              <a:rPr lang="ru-RU" dirty="0"/>
              <a:t> ответов –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ru-RU" dirty="0"/>
              <a:t>библиотека</a:t>
            </a:r>
            <a:r>
              <a:rPr lang="en-US" dirty="0"/>
              <a:t> </a:t>
            </a:r>
            <a:r>
              <a:rPr lang="en-US" b="1" dirty="0"/>
              <a:t>json</a:t>
            </a:r>
            <a:endParaRPr lang="ru-RU" b="1" dirty="0"/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Нормализация и запись в табличный формат –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ru-RU" dirty="0"/>
              <a:t>библиотека </a:t>
            </a:r>
            <a:r>
              <a:rPr lang="en-US" b="1" dirty="0"/>
              <a:t>csv</a:t>
            </a:r>
            <a:endParaRPr lang="ru-RU" b="1" dirty="0"/>
          </a:p>
          <a:p>
            <a:pPr algn="just"/>
            <a:endParaRPr lang="ru-RU" dirty="0"/>
          </a:p>
          <a:p>
            <a:pPr algn="just"/>
            <a:r>
              <a:rPr lang="ru-RU" b="1" dirty="0"/>
              <a:t>Материалы:</a:t>
            </a: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  <a:r>
              <a:rPr lang="ru-RU" dirty="0"/>
              <a:t>: </a:t>
            </a:r>
            <a:r>
              <a:rPr lang="en-US" dirty="0">
                <a:hlinkClick r:id="rId3"/>
              </a:rPr>
              <a:t>https://github.com/limbluck/best_grape_iww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Яндекс Диск: </a:t>
            </a:r>
            <a:r>
              <a:rPr lang="en-US" dirty="0">
                <a:hlinkClick r:id="rId4"/>
              </a:rPr>
              <a:t>https://disk.yandex.ru/d/l8G1FbqHux83BA</a:t>
            </a:r>
            <a:endParaRPr lang="ru-R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14B1EB-7C3B-4050-B388-AD1B407C6BA9}"/>
              </a:ext>
            </a:extLst>
          </p:cNvPr>
          <p:cNvSpPr/>
          <p:nvPr/>
        </p:nvSpPr>
        <p:spPr>
          <a:xfrm>
            <a:off x="-22629596" y="-9142870"/>
            <a:ext cx="23083838" cy="23083838"/>
          </a:xfrm>
          <a:prstGeom prst="ellipse">
            <a:avLst/>
          </a:prstGeom>
          <a:solidFill>
            <a:srgbClr val="6F9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D5E941-8E4D-463C-B805-2BB526C3CFB8}"/>
              </a:ext>
            </a:extLst>
          </p:cNvPr>
          <p:cNvSpPr/>
          <p:nvPr/>
        </p:nvSpPr>
        <p:spPr>
          <a:xfrm>
            <a:off x="-22880103" y="-9821302"/>
            <a:ext cx="23083838" cy="23083838"/>
          </a:xfrm>
          <a:prstGeom prst="ellipse">
            <a:avLst/>
          </a:prstGeom>
          <a:solidFill>
            <a:srgbClr val="415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796EF7-1F2C-4F0F-BC0A-6415597A6231}"/>
              </a:ext>
            </a:extLst>
          </p:cNvPr>
          <p:cNvSpPr/>
          <p:nvPr/>
        </p:nvSpPr>
        <p:spPr>
          <a:xfrm>
            <a:off x="-582846" y="6275229"/>
            <a:ext cx="1165692" cy="1165542"/>
          </a:xfrm>
          <a:prstGeom prst="roundRect">
            <a:avLst/>
          </a:prstGeom>
          <a:solidFill>
            <a:srgbClr val="FFFFFE"/>
          </a:solidFill>
          <a:ln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834050-AF15-4B67-A7C0-4122448E83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309" t="38924" r="25560" b="34883"/>
          <a:stretch/>
        </p:blipFill>
        <p:spPr>
          <a:xfrm>
            <a:off x="-451247" y="6396335"/>
            <a:ext cx="90249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5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119459D-1831-44B0-8060-F9E609A0620F}"/>
              </a:ext>
            </a:extLst>
          </p:cNvPr>
          <p:cNvSpPr/>
          <p:nvPr/>
        </p:nvSpPr>
        <p:spPr>
          <a:xfrm>
            <a:off x="-7685810" y="-7552222"/>
            <a:ext cx="20955000" cy="20955000"/>
          </a:xfrm>
          <a:prstGeom prst="ellipse">
            <a:avLst/>
          </a:prstGeom>
          <a:solidFill>
            <a:srgbClr val="FDF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4708B9-F598-4EB7-B0D6-23F9991A7229}"/>
              </a:ext>
            </a:extLst>
          </p:cNvPr>
          <p:cNvSpPr txBox="1"/>
          <p:nvPr/>
        </p:nvSpPr>
        <p:spPr>
          <a:xfrm>
            <a:off x="448440" y="213359"/>
            <a:ext cx="5692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entury Gothic" panose="020B0502020202020204" pitchFamily="34" charset="0"/>
              </a:rPr>
              <a:t>Этапы работы с данными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137200-62D8-48B5-BE5B-C28468DDBF3E}"/>
              </a:ext>
            </a:extLst>
          </p:cNvPr>
          <p:cNvSpPr txBox="1"/>
          <p:nvPr/>
        </p:nvSpPr>
        <p:spPr>
          <a:xfrm>
            <a:off x="6003846" y="213358"/>
            <a:ext cx="5245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5400" b="1">
                <a:latin typeface="Century Gothic" panose="020B0502020202020204" pitchFamily="34" charset="0"/>
              </a:defRPr>
            </a:lvl1pPr>
          </a:lstStyle>
          <a:p>
            <a:r>
              <a:rPr lang="ru-RU" sz="3200" dirty="0"/>
              <a:t>и примененные методы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17C5A8-892E-408B-AA63-489200B3BF0E}"/>
              </a:ext>
            </a:extLst>
          </p:cNvPr>
          <p:cNvSpPr/>
          <p:nvPr/>
        </p:nvSpPr>
        <p:spPr>
          <a:xfrm>
            <a:off x="677635" y="1383404"/>
            <a:ext cx="10784115" cy="4868054"/>
          </a:xfrm>
          <a:prstGeom prst="roundRect">
            <a:avLst>
              <a:gd name="adj" fmla="val 727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2. Анализ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B1053C-6BF9-473C-9B21-DBA4EF413CB5}"/>
              </a:ext>
            </a:extLst>
          </p:cNvPr>
          <p:cNvSpPr/>
          <p:nvPr/>
        </p:nvSpPr>
        <p:spPr>
          <a:xfrm>
            <a:off x="677635" y="6333901"/>
            <a:ext cx="10784115" cy="42038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b="1" dirty="0">
                <a:solidFill>
                  <a:schemeClr val="tx1"/>
                </a:solidFill>
                <a:latin typeface="Century Gothic" panose="020B0502020202020204" pitchFamily="34" charset="0"/>
              </a:rPr>
              <a:t>3. Визуализация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B7F5A3-CBAA-450B-8EAC-7DFD5590F8CD}"/>
              </a:ext>
            </a:extLst>
          </p:cNvPr>
          <p:cNvSpPr/>
          <p:nvPr/>
        </p:nvSpPr>
        <p:spPr>
          <a:xfrm>
            <a:off x="677634" y="880577"/>
            <a:ext cx="10784115" cy="42038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1</a:t>
            </a:r>
            <a:r>
              <a:rPr lang="ru-RU" b="1" dirty="0">
                <a:solidFill>
                  <a:schemeClr val="tx1"/>
                </a:solidFill>
                <a:latin typeface="Century Gothic" panose="020B0502020202020204" pitchFamily="34" charset="0"/>
              </a:rPr>
              <a:t>. Сбор и нормализация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79707-AEF5-4C8A-B69B-C1977A8EF606}"/>
              </a:ext>
            </a:extLst>
          </p:cNvPr>
          <p:cNvSpPr txBox="1"/>
          <p:nvPr/>
        </p:nvSpPr>
        <p:spPr>
          <a:xfrm>
            <a:off x="911225" y="2109087"/>
            <a:ext cx="10550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Инструмент: </a:t>
            </a:r>
            <a:r>
              <a:rPr lang="en-US" dirty="0"/>
              <a:t>MS</a:t>
            </a:r>
            <a:r>
              <a:rPr lang="en-US" b="1" dirty="0"/>
              <a:t> </a:t>
            </a:r>
            <a:r>
              <a:rPr lang="en-US" dirty="0"/>
              <a:t>Excel 2021</a:t>
            </a:r>
            <a:r>
              <a:rPr lang="ru-RU" dirty="0"/>
              <a:t> с расширением </a:t>
            </a:r>
            <a:r>
              <a:rPr lang="en-US" dirty="0" err="1"/>
              <a:t>PoverPivot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Подход: </a:t>
            </a:r>
            <a:r>
              <a:rPr lang="en-US" dirty="0"/>
              <a:t>ad-hoc</a:t>
            </a:r>
            <a:r>
              <a:rPr lang="ru-RU" dirty="0"/>
              <a:t> (адаптирован для конкретной зачади, не предназначен для решения аналогичных)</a:t>
            </a:r>
          </a:p>
          <a:p>
            <a:endParaRPr lang="ru-RU" dirty="0"/>
          </a:p>
          <a:p>
            <a:r>
              <a:rPr lang="ru-RU" b="1" dirty="0"/>
              <a:t>Отбор</a:t>
            </a:r>
            <a:r>
              <a:rPr lang="ru-RU" dirty="0"/>
              <a:t>, который прошло только 3 сорта винограда</a:t>
            </a:r>
            <a:r>
              <a:rPr lang="ru-RU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Популярность - Количество отзывов у вин из сорта должно быть выше среднего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Качество - Оценка вин из сорта должна быть выше среднего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Стабильность - Среднеквадратическое отклонение не учитывается, т.к. отличие незначительно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Наклон нестабильности - Коэффициент наклона для оценок вин из сорта должен быть выше среднего</a:t>
            </a:r>
          </a:p>
          <a:p>
            <a:endParaRPr lang="ru-RU" b="1" dirty="0"/>
          </a:p>
          <a:p>
            <a:r>
              <a:rPr lang="ru-RU" b="1" dirty="0"/>
              <a:t>Материалы: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  <a:r>
              <a:rPr lang="ru-RU" dirty="0"/>
              <a:t>: </a:t>
            </a:r>
            <a:r>
              <a:rPr lang="en-US" dirty="0">
                <a:hlinkClick r:id="rId3"/>
              </a:rPr>
              <a:t>https://github.com/limbluck/best_grape_iww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Яндекс Диск: </a:t>
            </a:r>
            <a:r>
              <a:rPr lang="en-US" dirty="0">
                <a:hlinkClick r:id="rId4"/>
              </a:rPr>
              <a:t>https://disk.yandex.ru/d/l8G1FbqHux83BA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6ADA15-7C5B-4A3F-BB78-CA96A9F45A3E}"/>
              </a:ext>
            </a:extLst>
          </p:cNvPr>
          <p:cNvSpPr/>
          <p:nvPr/>
        </p:nvSpPr>
        <p:spPr>
          <a:xfrm>
            <a:off x="-22629596" y="-9142870"/>
            <a:ext cx="23083838" cy="23083838"/>
          </a:xfrm>
          <a:prstGeom prst="ellipse">
            <a:avLst/>
          </a:prstGeom>
          <a:solidFill>
            <a:srgbClr val="6F9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FABBD8-BFA2-49E0-9544-12507A3F3B16}"/>
              </a:ext>
            </a:extLst>
          </p:cNvPr>
          <p:cNvSpPr/>
          <p:nvPr/>
        </p:nvSpPr>
        <p:spPr>
          <a:xfrm>
            <a:off x="-22880103" y="-9821302"/>
            <a:ext cx="23083838" cy="23083838"/>
          </a:xfrm>
          <a:prstGeom prst="ellipse">
            <a:avLst/>
          </a:prstGeom>
          <a:solidFill>
            <a:srgbClr val="415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7EE03B1-D3E2-408E-98AD-C96F4319E8CA}"/>
              </a:ext>
            </a:extLst>
          </p:cNvPr>
          <p:cNvSpPr/>
          <p:nvPr/>
        </p:nvSpPr>
        <p:spPr>
          <a:xfrm>
            <a:off x="-582846" y="6275229"/>
            <a:ext cx="1165692" cy="1165542"/>
          </a:xfrm>
          <a:prstGeom prst="roundRect">
            <a:avLst/>
          </a:prstGeom>
          <a:solidFill>
            <a:srgbClr val="FFFFFE"/>
          </a:solidFill>
          <a:ln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C0C59BE-9A06-4CA0-9A2C-2BD9398CB2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309" t="38924" r="25560" b="34883"/>
          <a:stretch/>
        </p:blipFill>
        <p:spPr>
          <a:xfrm>
            <a:off x="-451247" y="6396335"/>
            <a:ext cx="90249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40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38A82424-43AB-4B01-BFB9-6F80562AE200}"/>
              </a:ext>
            </a:extLst>
          </p:cNvPr>
          <p:cNvSpPr/>
          <p:nvPr/>
        </p:nvSpPr>
        <p:spPr>
          <a:xfrm>
            <a:off x="-7685810" y="-7552222"/>
            <a:ext cx="20955000" cy="20955000"/>
          </a:xfrm>
          <a:prstGeom prst="ellipse">
            <a:avLst/>
          </a:prstGeom>
          <a:solidFill>
            <a:srgbClr val="FDF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4708B9-F598-4EB7-B0D6-23F9991A7229}"/>
              </a:ext>
            </a:extLst>
          </p:cNvPr>
          <p:cNvSpPr txBox="1"/>
          <p:nvPr/>
        </p:nvSpPr>
        <p:spPr>
          <a:xfrm>
            <a:off x="448440" y="213359"/>
            <a:ext cx="5692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entury Gothic" panose="020B0502020202020204" pitchFamily="34" charset="0"/>
              </a:rPr>
              <a:t>Этапы работы с данными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137200-62D8-48B5-BE5B-C28468DDBF3E}"/>
              </a:ext>
            </a:extLst>
          </p:cNvPr>
          <p:cNvSpPr txBox="1"/>
          <p:nvPr/>
        </p:nvSpPr>
        <p:spPr>
          <a:xfrm>
            <a:off x="6003846" y="213358"/>
            <a:ext cx="5245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5400" b="1">
                <a:latin typeface="Century Gothic" panose="020B0502020202020204" pitchFamily="34" charset="0"/>
              </a:defRPr>
            </a:lvl1pPr>
          </a:lstStyle>
          <a:p>
            <a:r>
              <a:rPr lang="ru-RU" sz="3200" dirty="0"/>
              <a:t>и примененные методы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B1053C-6BF9-473C-9B21-DBA4EF413CB5}"/>
              </a:ext>
            </a:extLst>
          </p:cNvPr>
          <p:cNvSpPr/>
          <p:nvPr/>
        </p:nvSpPr>
        <p:spPr>
          <a:xfrm>
            <a:off x="677635" y="1886230"/>
            <a:ext cx="10784115" cy="3685122"/>
          </a:xfrm>
          <a:prstGeom prst="roundRect">
            <a:avLst>
              <a:gd name="adj" fmla="val 682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3. Визуализация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B7F5A3-CBAA-450B-8EAC-7DFD5590F8CD}"/>
              </a:ext>
            </a:extLst>
          </p:cNvPr>
          <p:cNvSpPr/>
          <p:nvPr/>
        </p:nvSpPr>
        <p:spPr>
          <a:xfrm>
            <a:off x="677634" y="880577"/>
            <a:ext cx="10784115" cy="42038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1</a:t>
            </a:r>
            <a:r>
              <a:rPr lang="ru-RU" b="1" dirty="0">
                <a:solidFill>
                  <a:schemeClr val="tx1"/>
                </a:solidFill>
                <a:latin typeface="Century Gothic" panose="020B0502020202020204" pitchFamily="34" charset="0"/>
              </a:rPr>
              <a:t>. Сбор и нормализация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7ABC5-0A03-47EE-8CC3-2BEF6733A9D1}"/>
              </a:ext>
            </a:extLst>
          </p:cNvPr>
          <p:cNvSpPr/>
          <p:nvPr/>
        </p:nvSpPr>
        <p:spPr>
          <a:xfrm>
            <a:off x="701594" y="1383403"/>
            <a:ext cx="10784115" cy="42038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2. Анализ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8E576-EF3C-4862-9147-8326626993B5}"/>
              </a:ext>
            </a:extLst>
          </p:cNvPr>
          <p:cNvSpPr txBox="1"/>
          <p:nvPr/>
        </p:nvSpPr>
        <p:spPr>
          <a:xfrm>
            <a:off x="911225" y="2627649"/>
            <a:ext cx="10353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Продемонстрирована на последующих слайдах</a:t>
            </a:r>
          </a:p>
          <a:p>
            <a:endParaRPr lang="ru-RU" dirty="0"/>
          </a:p>
          <a:p>
            <a:r>
              <a:rPr lang="ru-RU" b="1" dirty="0"/>
              <a:t>Инструмент: </a:t>
            </a:r>
            <a:r>
              <a:rPr lang="en-US" dirty="0"/>
              <a:t>MS PowerPoint 2021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r>
              <a:rPr lang="ru-RU" b="1" dirty="0"/>
              <a:t>Материалы: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  <a:r>
              <a:rPr lang="ru-RU" dirty="0"/>
              <a:t>: </a:t>
            </a:r>
            <a:r>
              <a:rPr lang="en-US" dirty="0">
                <a:hlinkClick r:id="rId3"/>
              </a:rPr>
              <a:t>https://github.com/limbluck/best_grape_iww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Яндекс Диск: </a:t>
            </a:r>
            <a:r>
              <a:rPr lang="en-US" dirty="0">
                <a:hlinkClick r:id="rId4"/>
              </a:rPr>
              <a:t>https://disk.yandex.ru/d/l8G1FbqHux83BA</a:t>
            </a:r>
            <a:endParaRPr lang="ru-RU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FF211E41-D76E-4DED-B290-2B29E73074ED}"/>
              </a:ext>
            </a:extLst>
          </p:cNvPr>
          <p:cNvSpPr/>
          <p:nvPr/>
        </p:nvSpPr>
        <p:spPr>
          <a:xfrm>
            <a:off x="-22629596" y="-9142870"/>
            <a:ext cx="23083838" cy="23083838"/>
          </a:xfrm>
          <a:prstGeom prst="ellipse">
            <a:avLst/>
          </a:prstGeom>
          <a:solidFill>
            <a:srgbClr val="6F9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8051463D-B654-43B2-B42D-ABF10EBAC5C5}"/>
              </a:ext>
            </a:extLst>
          </p:cNvPr>
          <p:cNvSpPr/>
          <p:nvPr/>
        </p:nvSpPr>
        <p:spPr>
          <a:xfrm>
            <a:off x="-6343742" y="5172521"/>
            <a:ext cx="1423308" cy="1029463"/>
          </a:xfrm>
          <a:custGeom>
            <a:avLst/>
            <a:gdLst>
              <a:gd name="connsiteX0" fmla="*/ 14416 w 1423308"/>
              <a:gd name="connsiteY0" fmla="*/ 941942 h 1029463"/>
              <a:gd name="connsiteX1" fmla="*/ 29553 w 1423308"/>
              <a:gd name="connsiteY1" fmla="*/ 947100 h 1029463"/>
              <a:gd name="connsiteX2" fmla="*/ 55795 w 1423308"/>
              <a:gd name="connsiteY2" fmla="*/ 963809 h 1029463"/>
              <a:gd name="connsiteX3" fmla="*/ 48169 w 1423308"/>
              <a:gd name="connsiteY3" fmla="*/ 987470 h 1029463"/>
              <a:gd name="connsiteX4" fmla="*/ 29891 w 1423308"/>
              <a:gd name="connsiteY4" fmla="*/ 990609 h 1029463"/>
              <a:gd name="connsiteX5" fmla="*/ 17554 w 1423308"/>
              <a:gd name="connsiteY5" fmla="*/ 976818 h 1029463"/>
              <a:gd name="connsiteX6" fmla="*/ 10154 w 1423308"/>
              <a:gd name="connsiteY6" fmla="*/ 964706 h 1029463"/>
              <a:gd name="connsiteX7" fmla="*/ 2864 w 1423308"/>
              <a:gd name="connsiteY7" fmla="*/ 964146 h 1029463"/>
              <a:gd name="connsiteX8" fmla="*/ 61 w 1423308"/>
              <a:gd name="connsiteY8" fmla="*/ 951475 h 1029463"/>
              <a:gd name="connsiteX9" fmla="*/ 14416 w 1423308"/>
              <a:gd name="connsiteY9" fmla="*/ 941942 h 1029463"/>
              <a:gd name="connsiteX10" fmla="*/ 148724 w 1423308"/>
              <a:gd name="connsiteY10" fmla="*/ 414893 h 1029463"/>
              <a:gd name="connsiteX11" fmla="*/ 175076 w 1423308"/>
              <a:gd name="connsiteY11" fmla="*/ 426666 h 1029463"/>
              <a:gd name="connsiteX12" fmla="*/ 163414 w 1423308"/>
              <a:gd name="connsiteY12" fmla="*/ 435638 h 1029463"/>
              <a:gd name="connsiteX13" fmla="*/ 139305 w 1423308"/>
              <a:gd name="connsiteY13" fmla="*/ 432050 h 1029463"/>
              <a:gd name="connsiteX14" fmla="*/ 134708 w 1423308"/>
              <a:gd name="connsiteY14" fmla="*/ 421398 h 1029463"/>
              <a:gd name="connsiteX15" fmla="*/ 148724 w 1423308"/>
              <a:gd name="connsiteY15" fmla="*/ 414893 h 1029463"/>
              <a:gd name="connsiteX16" fmla="*/ 49222 w 1423308"/>
              <a:gd name="connsiteY16" fmla="*/ 392649 h 1029463"/>
              <a:gd name="connsiteX17" fmla="*/ 55319 w 1423308"/>
              <a:gd name="connsiteY17" fmla="*/ 394626 h 1029463"/>
              <a:gd name="connsiteX18" fmla="*/ 63730 w 1423308"/>
              <a:gd name="connsiteY18" fmla="*/ 409202 h 1029463"/>
              <a:gd name="connsiteX19" fmla="*/ 57674 w 1423308"/>
              <a:gd name="connsiteY19" fmla="*/ 416604 h 1029463"/>
              <a:gd name="connsiteX20" fmla="*/ 51170 w 1423308"/>
              <a:gd name="connsiteY20" fmla="*/ 411222 h 1029463"/>
              <a:gd name="connsiteX21" fmla="*/ 44890 w 1423308"/>
              <a:gd name="connsiteY21" fmla="*/ 394626 h 1029463"/>
              <a:gd name="connsiteX22" fmla="*/ 46349 w 1423308"/>
              <a:gd name="connsiteY22" fmla="*/ 393960 h 1029463"/>
              <a:gd name="connsiteX23" fmla="*/ 159145 w 1423308"/>
              <a:gd name="connsiteY23" fmla="*/ 381252 h 1029463"/>
              <a:gd name="connsiteX24" fmla="*/ 167556 w 1423308"/>
              <a:gd name="connsiteY24" fmla="*/ 393700 h 1029463"/>
              <a:gd name="connsiteX25" fmla="*/ 159145 w 1423308"/>
              <a:gd name="connsiteY25" fmla="*/ 381252 h 1029463"/>
              <a:gd name="connsiteX26" fmla="*/ 1391428 w 1423308"/>
              <a:gd name="connsiteY26" fmla="*/ 246700 h 1029463"/>
              <a:gd name="connsiteX27" fmla="*/ 1405454 w 1423308"/>
              <a:gd name="connsiteY27" fmla="*/ 250128 h 1029463"/>
              <a:gd name="connsiteX28" fmla="*/ 1419074 w 1423308"/>
              <a:gd name="connsiteY28" fmla="*/ 268190 h 1029463"/>
              <a:gd name="connsiteX29" fmla="*/ 1398844 w 1423308"/>
              <a:gd name="connsiteY29" fmla="*/ 288811 h 1029463"/>
              <a:gd name="connsiteX30" fmla="*/ 1388301 w 1423308"/>
              <a:gd name="connsiteY30" fmla="*/ 323472 h 1029463"/>
              <a:gd name="connsiteX31" fmla="*/ 1368812 w 1423308"/>
              <a:gd name="connsiteY31" fmla="*/ 356999 h 1029463"/>
              <a:gd name="connsiteX32" fmla="*/ 1361632 w 1423308"/>
              <a:gd name="connsiteY32" fmla="*/ 375939 h 1029463"/>
              <a:gd name="connsiteX33" fmla="*/ 1347157 w 1423308"/>
              <a:gd name="connsiteY33" fmla="*/ 399704 h 1029463"/>
              <a:gd name="connsiteX34" fmla="*/ 1311199 w 1423308"/>
              <a:gd name="connsiteY34" fmla="*/ 436047 h 1029463"/>
              <a:gd name="connsiteX35" fmla="*/ 1285384 w 1423308"/>
              <a:gd name="connsiteY35" fmla="*/ 480214 h 1029463"/>
              <a:gd name="connsiteX36" fmla="*/ 1271707 w 1423308"/>
              <a:gd name="connsiteY36" fmla="*/ 494327 h 1029463"/>
              <a:gd name="connsiteX37" fmla="*/ 1263159 w 1423308"/>
              <a:gd name="connsiteY37" fmla="*/ 511292 h 1029463"/>
              <a:gd name="connsiteX38" fmla="*/ 1267091 w 1423308"/>
              <a:gd name="connsiteY38" fmla="*/ 523065 h 1029463"/>
              <a:gd name="connsiteX39" fmla="*/ 1258030 w 1423308"/>
              <a:gd name="connsiteY39" fmla="*/ 547379 h 1029463"/>
              <a:gd name="connsiteX40" fmla="*/ 1247488 w 1423308"/>
              <a:gd name="connsiteY40" fmla="*/ 575203 h 1029463"/>
              <a:gd name="connsiteX41" fmla="*/ 1241789 w 1423308"/>
              <a:gd name="connsiteY41" fmla="*/ 603099 h 1029463"/>
              <a:gd name="connsiteX42" fmla="*/ 1221787 w 1423308"/>
              <a:gd name="connsiteY42" fmla="*/ 626792 h 1029463"/>
              <a:gd name="connsiteX43" fmla="*/ 1214378 w 1423308"/>
              <a:gd name="connsiteY43" fmla="*/ 648510 h 1029463"/>
              <a:gd name="connsiteX44" fmla="*/ 1217969 w 1423308"/>
              <a:gd name="connsiteY44" fmla="*/ 696297 h 1029463"/>
              <a:gd name="connsiteX45" fmla="*/ 1230221 w 1423308"/>
              <a:gd name="connsiteY45" fmla="*/ 718929 h 1029463"/>
              <a:gd name="connsiteX46" fmla="*/ 1239851 w 1423308"/>
              <a:gd name="connsiteY46" fmla="*/ 719733 h 1029463"/>
              <a:gd name="connsiteX47" fmla="*/ 1250850 w 1423308"/>
              <a:gd name="connsiteY47" fmla="*/ 729495 h 1029463"/>
              <a:gd name="connsiteX48" fmla="*/ 1271251 w 1423308"/>
              <a:gd name="connsiteY48" fmla="*/ 738343 h 1029463"/>
              <a:gd name="connsiteX49" fmla="*/ 1277975 w 1423308"/>
              <a:gd name="connsiteY49" fmla="*/ 754613 h 1029463"/>
              <a:gd name="connsiteX50" fmla="*/ 1253300 w 1423308"/>
              <a:gd name="connsiteY50" fmla="*/ 761450 h 1029463"/>
              <a:gd name="connsiteX51" fmla="*/ 1257118 w 1423308"/>
              <a:gd name="connsiteY51" fmla="*/ 778379 h 1029463"/>
              <a:gd name="connsiteX52" fmla="*/ 1262304 w 1423308"/>
              <a:gd name="connsiteY52" fmla="*/ 795417 h 1029463"/>
              <a:gd name="connsiteX53" fmla="*/ 1278089 w 1423308"/>
              <a:gd name="connsiteY53" fmla="*/ 804959 h 1029463"/>
              <a:gd name="connsiteX54" fmla="*/ 1293590 w 1423308"/>
              <a:gd name="connsiteY54" fmla="*/ 815599 h 1029463"/>
              <a:gd name="connsiteX55" fmla="*/ 1294331 w 1423308"/>
              <a:gd name="connsiteY55" fmla="*/ 832198 h 1029463"/>
              <a:gd name="connsiteX56" fmla="*/ 1290968 w 1423308"/>
              <a:gd name="connsiteY56" fmla="*/ 846092 h 1029463"/>
              <a:gd name="connsiteX57" fmla="*/ 1298491 w 1423308"/>
              <a:gd name="connsiteY57" fmla="*/ 848797 h 1029463"/>
              <a:gd name="connsiteX58" fmla="*/ 1311085 w 1423308"/>
              <a:gd name="connsiteY58" fmla="*/ 857865 h 1029463"/>
              <a:gd name="connsiteX59" fmla="*/ 1304531 w 1423308"/>
              <a:gd name="connsiteY59" fmla="*/ 868066 h 1029463"/>
              <a:gd name="connsiteX60" fmla="*/ 1284700 w 1423308"/>
              <a:gd name="connsiteY60" fmla="*/ 863386 h 1029463"/>
              <a:gd name="connsiteX61" fmla="*/ 1279685 w 1423308"/>
              <a:gd name="connsiteY61" fmla="*/ 873258 h 1029463"/>
              <a:gd name="connsiteX62" fmla="*/ 1263159 w 1423308"/>
              <a:gd name="connsiteY62" fmla="*/ 882215 h 1029463"/>
              <a:gd name="connsiteX63" fmla="*/ 1248399 w 1423308"/>
              <a:gd name="connsiteY63" fmla="*/ 907224 h 1029463"/>
              <a:gd name="connsiteX64" fmla="*/ 1236717 w 1423308"/>
              <a:gd name="connsiteY64" fmla="*/ 906419 h 1029463"/>
              <a:gd name="connsiteX65" fmla="*/ 1232215 w 1423308"/>
              <a:gd name="connsiteY65" fmla="*/ 929417 h 1029463"/>
              <a:gd name="connsiteX66" fmla="*/ 1228739 w 1423308"/>
              <a:gd name="connsiteY66" fmla="*/ 944444 h 1029463"/>
              <a:gd name="connsiteX67" fmla="*/ 1218994 w 1423308"/>
              <a:gd name="connsiteY67" fmla="*/ 954535 h 1029463"/>
              <a:gd name="connsiteX68" fmla="*/ 1220590 w 1423308"/>
              <a:gd name="connsiteY68" fmla="*/ 975632 h 1029463"/>
              <a:gd name="connsiteX69" fmla="*/ 1232443 w 1423308"/>
              <a:gd name="connsiteY69" fmla="*/ 993437 h 1029463"/>
              <a:gd name="connsiteX70" fmla="*/ 1242074 w 1423308"/>
              <a:gd name="connsiteY70" fmla="*/ 998154 h 1029463"/>
              <a:gd name="connsiteX71" fmla="*/ 1233697 w 1423308"/>
              <a:gd name="connsiteY71" fmla="*/ 1010622 h 1029463"/>
              <a:gd name="connsiteX72" fmla="*/ 1236831 w 1423308"/>
              <a:gd name="connsiteY72" fmla="*/ 1023930 h 1029463"/>
              <a:gd name="connsiteX73" fmla="*/ 1224408 w 1423308"/>
              <a:gd name="connsiteY73" fmla="*/ 1025173 h 1029463"/>
              <a:gd name="connsiteX74" fmla="*/ 1206685 w 1423308"/>
              <a:gd name="connsiteY74" fmla="*/ 1024406 h 1029463"/>
              <a:gd name="connsiteX75" fmla="*/ 1198593 w 1423308"/>
              <a:gd name="connsiteY75" fmla="*/ 1010731 h 1029463"/>
              <a:gd name="connsiteX76" fmla="*/ 1176254 w 1423308"/>
              <a:gd name="connsiteY76" fmla="*/ 1012633 h 1029463"/>
              <a:gd name="connsiteX77" fmla="*/ 1146906 w 1423308"/>
              <a:gd name="connsiteY77" fmla="*/ 1000640 h 1029463"/>
              <a:gd name="connsiteX78" fmla="*/ 1128386 w 1423308"/>
              <a:gd name="connsiteY78" fmla="*/ 993218 h 1029463"/>
              <a:gd name="connsiteX79" fmla="*/ 1112259 w 1423308"/>
              <a:gd name="connsiteY79" fmla="*/ 1000165 h 1029463"/>
              <a:gd name="connsiteX80" fmla="*/ 1092199 w 1423308"/>
              <a:gd name="connsiteY80" fmla="*/ 1003748 h 1029463"/>
              <a:gd name="connsiteX81" fmla="*/ 1075103 w 1423308"/>
              <a:gd name="connsiteY81" fmla="*/ 999946 h 1029463"/>
              <a:gd name="connsiteX82" fmla="*/ 1047864 w 1423308"/>
              <a:gd name="connsiteY82" fmla="*/ 984370 h 1029463"/>
              <a:gd name="connsiteX83" fmla="*/ 1028374 w 1423308"/>
              <a:gd name="connsiteY83" fmla="*/ 973036 h 1029463"/>
              <a:gd name="connsiteX84" fmla="*/ 1010082 w 1423308"/>
              <a:gd name="connsiteY84" fmla="*/ 969453 h 1029463"/>
              <a:gd name="connsiteX85" fmla="*/ 972870 w 1423308"/>
              <a:gd name="connsiteY85" fmla="*/ 952963 h 1029463"/>
              <a:gd name="connsiteX86" fmla="*/ 963581 w 1423308"/>
              <a:gd name="connsiteY86" fmla="*/ 907333 h 1029463"/>
              <a:gd name="connsiteX87" fmla="*/ 934518 w 1423308"/>
              <a:gd name="connsiteY87" fmla="*/ 870662 h 1029463"/>
              <a:gd name="connsiteX88" fmla="*/ 842427 w 1423308"/>
              <a:gd name="connsiteY88" fmla="*/ 813149 h 1029463"/>
              <a:gd name="connsiteX89" fmla="*/ 741732 w 1423308"/>
              <a:gd name="connsiteY89" fmla="*/ 802948 h 1029463"/>
              <a:gd name="connsiteX90" fmla="*/ 729195 w 1423308"/>
              <a:gd name="connsiteY90" fmla="*/ 792601 h 1029463"/>
              <a:gd name="connsiteX91" fmla="*/ 701158 w 1423308"/>
              <a:gd name="connsiteY91" fmla="*/ 790152 h 1029463"/>
              <a:gd name="connsiteX92" fmla="*/ 647648 w 1423308"/>
              <a:gd name="connsiteY92" fmla="*/ 743279 h 1029463"/>
              <a:gd name="connsiteX93" fmla="*/ 588325 w 1423308"/>
              <a:gd name="connsiteY93" fmla="*/ 724120 h 1029463"/>
              <a:gd name="connsiteX94" fmla="*/ 565815 w 1423308"/>
              <a:gd name="connsiteY94" fmla="*/ 703353 h 1029463"/>
              <a:gd name="connsiteX95" fmla="*/ 543932 w 1423308"/>
              <a:gd name="connsiteY95" fmla="*/ 697211 h 1029463"/>
              <a:gd name="connsiteX96" fmla="*/ 530597 w 1423308"/>
              <a:gd name="connsiteY96" fmla="*/ 683171 h 1029463"/>
              <a:gd name="connsiteX97" fmla="*/ 519143 w 1423308"/>
              <a:gd name="connsiteY97" fmla="*/ 671288 h 1029463"/>
              <a:gd name="connsiteX98" fmla="*/ 507860 w 1423308"/>
              <a:gd name="connsiteY98" fmla="*/ 653226 h 1029463"/>
              <a:gd name="connsiteX99" fmla="*/ 485635 w 1423308"/>
              <a:gd name="connsiteY99" fmla="*/ 634726 h 1029463"/>
              <a:gd name="connsiteX100" fmla="*/ 471616 w 1423308"/>
              <a:gd name="connsiteY100" fmla="*/ 626792 h 1029463"/>
              <a:gd name="connsiteX101" fmla="*/ 454463 w 1423308"/>
              <a:gd name="connsiteY101" fmla="*/ 626536 h 1029463"/>
              <a:gd name="connsiteX102" fmla="*/ 421924 w 1423308"/>
              <a:gd name="connsiteY102" fmla="*/ 622843 h 1029463"/>
              <a:gd name="connsiteX103" fmla="*/ 419473 w 1423308"/>
              <a:gd name="connsiteY103" fmla="*/ 605476 h 1029463"/>
              <a:gd name="connsiteX104" fmla="*/ 404201 w 1423308"/>
              <a:gd name="connsiteY104" fmla="*/ 593008 h 1029463"/>
              <a:gd name="connsiteX105" fmla="*/ 358669 w 1423308"/>
              <a:gd name="connsiteY105" fmla="*/ 591692 h 1029463"/>
              <a:gd name="connsiteX106" fmla="*/ 322824 w 1423308"/>
              <a:gd name="connsiteY106" fmla="*/ 589316 h 1029463"/>
              <a:gd name="connsiteX107" fmla="*/ 310230 w 1423308"/>
              <a:gd name="connsiteY107" fmla="*/ 595495 h 1029463"/>
              <a:gd name="connsiteX108" fmla="*/ 297123 w 1423308"/>
              <a:gd name="connsiteY108" fmla="*/ 601089 h 1029463"/>
              <a:gd name="connsiteX109" fmla="*/ 285555 w 1423308"/>
              <a:gd name="connsiteY109" fmla="*/ 581711 h 1029463"/>
              <a:gd name="connsiteX110" fmla="*/ 272562 w 1423308"/>
              <a:gd name="connsiteY110" fmla="*/ 560175 h 1029463"/>
              <a:gd name="connsiteX111" fmla="*/ 265952 w 1423308"/>
              <a:gd name="connsiteY111" fmla="*/ 553558 h 1029463"/>
              <a:gd name="connsiteX112" fmla="*/ 242074 w 1423308"/>
              <a:gd name="connsiteY112" fmla="*/ 551437 h 1029463"/>
              <a:gd name="connsiteX113" fmla="*/ 215861 w 1423308"/>
              <a:gd name="connsiteY113" fmla="*/ 521273 h 1029463"/>
              <a:gd name="connsiteX114" fmla="*/ 216032 w 1423308"/>
              <a:gd name="connsiteY114" fmla="*/ 503650 h 1029463"/>
              <a:gd name="connsiteX115" fmla="*/ 208111 w 1423308"/>
              <a:gd name="connsiteY115" fmla="*/ 495570 h 1029463"/>
              <a:gd name="connsiteX116" fmla="*/ 202925 w 1423308"/>
              <a:gd name="connsiteY116" fmla="*/ 484821 h 1029463"/>
              <a:gd name="connsiteX117" fmla="*/ 209877 w 1423308"/>
              <a:gd name="connsiteY117" fmla="*/ 472828 h 1029463"/>
              <a:gd name="connsiteX118" fmla="*/ 218083 w 1423308"/>
              <a:gd name="connsiteY118" fmla="*/ 454438 h 1029463"/>
              <a:gd name="connsiteX119" fmla="*/ 210333 w 1423308"/>
              <a:gd name="connsiteY119" fmla="*/ 432354 h 1029463"/>
              <a:gd name="connsiteX120" fmla="*/ 223782 w 1423308"/>
              <a:gd name="connsiteY120" fmla="*/ 417217 h 1029463"/>
              <a:gd name="connsiteX121" fmla="*/ 231076 w 1423308"/>
              <a:gd name="connsiteY121" fmla="*/ 411696 h 1029463"/>
              <a:gd name="connsiteX122" fmla="*/ 228284 w 1423308"/>
              <a:gd name="connsiteY122" fmla="*/ 392757 h 1029463"/>
              <a:gd name="connsiteX123" fmla="*/ 232786 w 1423308"/>
              <a:gd name="connsiteY123" fmla="*/ 383909 h 1029463"/>
              <a:gd name="connsiteX124" fmla="*/ 242644 w 1423308"/>
              <a:gd name="connsiteY124" fmla="*/ 365043 h 1029463"/>
              <a:gd name="connsiteX125" fmla="*/ 260139 w 1423308"/>
              <a:gd name="connsiteY125" fmla="*/ 358681 h 1029463"/>
              <a:gd name="connsiteX126" fmla="*/ 282022 w 1423308"/>
              <a:gd name="connsiteY126" fmla="*/ 350930 h 1029463"/>
              <a:gd name="connsiteX127" fmla="*/ 301283 w 1423308"/>
              <a:gd name="connsiteY127" fmla="*/ 336598 h 1029463"/>
              <a:gd name="connsiteX128" fmla="*/ 316442 w 1423308"/>
              <a:gd name="connsiteY128" fmla="*/ 318426 h 1029463"/>
              <a:gd name="connsiteX129" fmla="*/ 311598 w 1423308"/>
              <a:gd name="connsiteY129" fmla="*/ 307860 h 1029463"/>
              <a:gd name="connsiteX130" fmla="*/ 316442 w 1423308"/>
              <a:gd name="connsiteY130" fmla="*/ 300803 h 1029463"/>
              <a:gd name="connsiteX131" fmla="*/ 335133 w 1423308"/>
              <a:gd name="connsiteY131" fmla="*/ 307860 h 1029463"/>
              <a:gd name="connsiteX132" fmla="*/ 341972 w 1423308"/>
              <a:gd name="connsiteY132" fmla="*/ 323801 h 1029463"/>
              <a:gd name="connsiteX133" fmla="*/ 340889 w 1423308"/>
              <a:gd name="connsiteY133" fmla="*/ 338609 h 1029463"/>
              <a:gd name="connsiteX134" fmla="*/ 366647 w 1423308"/>
              <a:gd name="connsiteY134" fmla="*/ 361935 h 1029463"/>
              <a:gd name="connsiteX135" fmla="*/ 381919 w 1423308"/>
              <a:gd name="connsiteY135" fmla="*/ 371222 h 1029463"/>
              <a:gd name="connsiteX136" fmla="*/ 396394 w 1423308"/>
              <a:gd name="connsiteY136" fmla="*/ 370235 h 1029463"/>
              <a:gd name="connsiteX137" fmla="*/ 431555 w 1423308"/>
              <a:gd name="connsiteY137" fmla="*/ 365080 h 1029463"/>
              <a:gd name="connsiteX138" fmla="*/ 448309 w 1423308"/>
              <a:gd name="connsiteY138" fmla="*/ 338133 h 1029463"/>
              <a:gd name="connsiteX139" fmla="*/ 465006 w 1423308"/>
              <a:gd name="connsiteY139" fmla="*/ 307092 h 1029463"/>
              <a:gd name="connsiteX140" fmla="*/ 470476 w 1423308"/>
              <a:gd name="connsiteY140" fmla="*/ 297549 h 1029463"/>
              <a:gd name="connsiteX141" fmla="*/ 487173 w 1423308"/>
              <a:gd name="connsiteY141" fmla="*/ 309322 h 1029463"/>
              <a:gd name="connsiteX142" fmla="*/ 506606 w 1423308"/>
              <a:gd name="connsiteY142" fmla="*/ 304167 h 1029463"/>
              <a:gd name="connsiteX143" fmla="*/ 529002 w 1423308"/>
              <a:gd name="connsiteY143" fmla="*/ 291736 h 1029463"/>
              <a:gd name="connsiteX144" fmla="*/ 536410 w 1423308"/>
              <a:gd name="connsiteY144" fmla="*/ 286252 h 1029463"/>
              <a:gd name="connsiteX145" fmla="*/ 549460 w 1423308"/>
              <a:gd name="connsiteY145" fmla="*/ 298573 h 1029463"/>
              <a:gd name="connsiteX146" fmla="*/ 565815 w 1423308"/>
              <a:gd name="connsiteY146" fmla="*/ 322229 h 1029463"/>
              <a:gd name="connsiteX147" fmla="*/ 584393 w 1423308"/>
              <a:gd name="connsiteY147" fmla="*/ 341278 h 1029463"/>
              <a:gd name="connsiteX148" fmla="*/ 609637 w 1423308"/>
              <a:gd name="connsiteY148" fmla="*/ 334660 h 1029463"/>
              <a:gd name="connsiteX149" fmla="*/ 634541 w 1423308"/>
              <a:gd name="connsiteY149" fmla="*/ 352612 h 1029463"/>
              <a:gd name="connsiteX150" fmla="*/ 631634 w 1423308"/>
              <a:gd name="connsiteY150" fmla="*/ 366981 h 1029463"/>
              <a:gd name="connsiteX151" fmla="*/ 647192 w 1423308"/>
              <a:gd name="connsiteY151" fmla="*/ 376048 h 1029463"/>
              <a:gd name="connsiteX152" fmla="*/ 669986 w 1423308"/>
              <a:gd name="connsiteY152" fmla="*/ 384896 h 1029463"/>
              <a:gd name="connsiteX153" fmla="*/ 680757 w 1423308"/>
              <a:gd name="connsiteY153" fmla="*/ 396231 h 1029463"/>
              <a:gd name="connsiteX154" fmla="*/ 721787 w 1423308"/>
              <a:gd name="connsiteY154" fmla="*/ 407565 h 1029463"/>
              <a:gd name="connsiteX155" fmla="*/ 745322 w 1423308"/>
              <a:gd name="connsiteY155" fmla="*/ 398132 h 1029463"/>
              <a:gd name="connsiteX156" fmla="*/ 769086 w 1423308"/>
              <a:gd name="connsiteY156" fmla="*/ 386578 h 1029463"/>
              <a:gd name="connsiteX157" fmla="*/ 776722 w 1423308"/>
              <a:gd name="connsiteY157" fmla="*/ 379302 h 1029463"/>
              <a:gd name="connsiteX158" fmla="*/ 791652 w 1423308"/>
              <a:gd name="connsiteY158" fmla="*/ 374695 h 1029463"/>
              <a:gd name="connsiteX159" fmla="*/ 823850 w 1423308"/>
              <a:gd name="connsiteY159" fmla="*/ 378425 h 1029463"/>
              <a:gd name="connsiteX160" fmla="*/ 983070 w 1423308"/>
              <a:gd name="connsiteY160" fmla="*/ 369650 h 1029463"/>
              <a:gd name="connsiteX161" fmla="*/ 1016920 w 1423308"/>
              <a:gd name="connsiteY161" fmla="*/ 368663 h 1029463"/>
              <a:gd name="connsiteX162" fmla="*/ 1057096 w 1423308"/>
              <a:gd name="connsiteY162" fmla="*/ 348590 h 1029463"/>
              <a:gd name="connsiteX163" fmla="*/ 1070886 w 1423308"/>
              <a:gd name="connsiteY163" fmla="*/ 339157 h 1029463"/>
              <a:gd name="connsiteX164" fmla="*/ 1079833 w 1423308"/>
              <a:gd name="connsiteY164" fmla="*/ 324825 h 1029463"/>
              <a:gd name="connsiteX165" fmla="*/ 1110207 w 1423308"/>
              <a:gd name="connsiteY165" fmla="*/ 310785 h 1029463"/>
              <a:gd name="connsiteX166" fmla="*/ 1138244 w 1423308"/>
              <a:gd name="connsiteY166" fmla="*/ 312138 h 1029463"/>
              <a:gd name="connsiteX167" fmla="*/ 1143202 w 1423308"/>
              <a:gd name="connsiteY167" fmla="*/ 302485 h 1029463"/>
              <a:gd name="connsiteX168" fmla="*/ 1160241 w 1423308"/>
              <a:gd name="connsiteY168" fmla="*/ 298354 h 1029463"/>
              <a:gd name="connsiteX169" fmla="*/ 1191983 w 1423308"/>
              <a:gd name="connsiteY169" fmla="*/ 316964 h 1029463"/>
              <a:gd name="connsiteX170" fmla="*/ 1205773 w 1423308"/>
              <a:gd name="connsiteY170" fmla="*/ 324678 h 1029463"/>
              <a:gd name="connsiteX171" fmla="*/ 1205318 w 1423308"/>
              <a:gd name="connsiteY171" fmla="*/ 324825 h 1029463"/>
              <a:gd name="connsiteX172" fmla="*/ 1224066 w 1423308"/>
              <a:gd name="connsiteY172" fmla="*/ 330309 h 1029463"/>
              <a:gd name="connsiteX173" fmla="*/ 1234495 w 1423308"/>
              <a:gd name="connsiteY173" fmla="*/ 325812 h 1029463"/>
              <a:gd name="connsiteX174" fmla="*/ 1263045 w 1423308"/>
              <a:gd name="connsiteY174" fmla="*/ 294186 h 1029463"/>
              <a:gd name="connsiteX175" fmla="*/ 1268801 w 1423308"/>
              <a:gd name="connsiteY175" fmla="*/ 281645 h 1029463"/>
              <a:gd name="connsiteX176" fmla="*/ 1281338 w 1423308"/>
              <a:gd name="connsiteY176" fmla="*/ 289944 h 1029463"/>
              <a:gd name="connsiteX177" fmla="*/ 1306355 w 1423308"/>
              <a:gd name="connsiteY177" fmla="*/ 285118 h 1029463"/>
              <a:gd name="connsiteX178" fmla="*/ 1327440 w 1423308"/>
              <a:gd name="connsiteY178" fmla="*/ 279488 h 1029463"/>
              <a:gd name="connsiteX179" fmla="*/ 1340889 w 1423308"/>
              <a:gd name="connsiteY179" fmla="*/ 273455 h 1029463"/>
              <a:gd name="connsiteX180" fmla="*/ 1363740 w 1423308"/>
              <a:gd name="connsiteY180" fmla="*/ 261901 h 1029463"/>
              <a:gd name="connsiteX181" fmla="*/ 1378215 w 1423308"/>
              <a:gd name="connsiteY181" fmla="*/ 250347 h 1029463"/>
              <a:gd name="connsiteX182" fmla="*/ 1391428 w 1423308"/>
              <a:gd name="connsiteY182" fmla="*/ 246700 h 1029463"/>
              <a:gd name="connsiteX183" fmla="*/ 1149615 w 1423308"/>
              <a:gd name="connsiteY183" fmla="*/ 145875 h 1029463"/>
              <a:gd name="connsiteX184" fmla="*/ 1159848 w 1423308"/>
              <a:gd name="connsiteY184" fmla="*/ 152869 h 1029463"/>
              <a:gd name="connsiteX185" fmla="*/ 1164894 w 1423308"/>
              <a:gd name="connsiteY185" fmla="*/ 175521 h 1029463"/>
              <a:gd name="connsiteX186" fmla="*/ 1163559 w 1423308"/>
              <a:gd name="connsiteY186" fmla="*/ 179607 h 1029463"/>
              <a:gd name="connsiteX187" fmla="*/ 1178019 w 1423308"/>
              <a:gd name="connsiteY187" fmla="*/ 191860 h 1029463"/>
              <a:gd name="connsiteX188" fmla="*/ 1175440 w 1423308"/>
              <a:gd name="connsiteY188" fmla="*/ 206661 h 1029463"/>
              <a:gd name="connsiteX189" fmla="*/ 1155479 w 1423308"/>
              <a:gd name="connsiteY189" fmla="*/ 194775 h 1029463"/>
              <a:gd name="connsiteX190" fmla="*/ 1157092 w 1423308"/>
              <a:gd name="connsiteY190" fmla="*/ 186253 h 1029463"/>
              <a:gd name="connsiteX191" fmla="*/ 1161467 w 1423308"/>
              <a:gd name="connsiteY191" fmla="*/ 181455 h 1029463"/>
              <a:gd name="connsiteX192" fmla="*/ 1157759 w 1423308"/>
              <a:gd name="connsiteY192" fmla="*/ 180652 h 1029463"/>
              <a:gd name="connsiteX193" fmla="*/ 1149532 w 1423308"/>
              <a:gd name="connsiteY193" fmla="*/ 168794 h 1029463"/>
              <a:gd name="connsiteX194" fmla="*/ 1137531 w 1423308"/>
              <a:gd name="connsiteY194" fmla="*/ 149393 h 1029463"/>
              <a:gd name="connsiteX195" fmla="*/ 1149615 w 1423308"/>
              <a:gd name="connsiteY195" fmla="*/ 145875 h 1029463"/>
              <a:gd name="connsiteX196" fmla="*/ 931941 w 1423308"/>
              <a:gd name="connsiteY196" fmla="*/ 123347 h 1029463"/>
              <a:gd name="connsiteX197" fmla="*/ 942371 w 1423308"/>
              <a:gd name="connsiteY197" fmla="*/ 137925 h 1029463"/>
              <a:gd name="connsiteX198" fmla="*/ 931941 w 1423308"/>
              <a:gd name="connsiteY198" fmla="*/ 123347 h 1029463"/>
              <a:gd name="connsiteX199" fmla="*/ 1013736 w 1423308"/>
              <a:gd name="connsiteY199" fmla="*/ 112580 h 1029463"/>
              <a:gd name="connsiteX200" fmla="*/ 1027781 w 1423308"/>
              <a:gd name="connsiteY200" fmla="*/ 116042 h 1029463"/>
              <a:gd name="connsiteX201" fmla="*/ 1011970 w 1423308"/>
              <a:gd name="connsiteY201" fmla="*/ 122659 h 1029463"/>
              <a:gd name="connsiteX202" fmla="*/ 1013736 w 1423308"/>
              <a:gd name="connsiteY202" fmla="*/ 112580 h 1029463"/>
              <a:gd name="connsiteX203" fmla="*/ 1133825 w 1423308"/>
              <a:gd name="connsiteY203" fmla="*/ 100928 h 1029463"/>
              <a:gd name="connsiteX204" fmla="*/ 1137871 w 1423308"/>
              <a:gd name="connsiteY204" fmla="*/ 102588 h 1029463"/>
              <a:gd name="connsiteX205" fmla="*/ 1126657 w 1423308"/>
              <a:gd name="connsiteY205" fmla="*/ 115931 h 1029463"/>
              <a:gd name="connsiteX206" fmla="*/ 1131479 w 1423308"/>
              <a:gd name="connsiteY206" fmla="*/ 124792 h 1029463"/>
              <a:gd name="connsiteX207" fmla="*/ 1107482 w 1423308"/>
              <a:gd name="connsiteY207" fmla="*/ 126137 h 1029463"/>
              <a:gd name="connsiteX208" fmla="*/ 1107257 w 1423308"/>
              <a:gd name="connsiteY208" fmla="*/ 125914 h 1029463"/>
              <a:gd name="connsiteX209" fmla="*/ 1098960 w 1423308"/>
              <a:gd name="connsiteY209" fmla="*/ 117615 h 1029463"/>
              <a:gd name="connsiteX210" fmla="*/ 1107033 w 1423308"/>
              <a:gd name="connsiteY210" fmla="*/ 104382 h 1029463"/>
              <a:gd name="connsiteX211" fmla="*/ 1133825 w 1423308"/>
              <a:gd name="connsiteY211" fmla="*/ 100928 h 1029463"/>
              <a:gd name="connsiteX212" fmla="*/ 481324 w 1423308"/>
              <a:gd name="connsiteY212" fmla="*/ 44868 h 1029463"/>
              <a:gd name="connsiteX213" fmla="*/ 493704 w 1423308"/>
              <a:gd name="connsiteY213" fmla="*/ 51445 h 1029463"/>
              <a:gd name="connsiteX214" fmla="*/ 479012 w 1423308"/>
              <a:gd name="connsiteY214" fmla="*/ 49090 h 1029463"/>
              <a:gd name="connsiteX215" fmla="*/ 481324 w 1423308"/>
              <a:gd name="connsiteY215" fmla="*/ 44868 h 1029463"/>
              <a:gd name="connsiteX216" fmla="*/ 1261425 w 1423308"/>
              <a:gd name="connsiteY216" fmla="*/ 0 h 1029463"/>
              <a:gd name="connsiteX217" fmla="*/ 1254922 w 1423308"/>
              <a:gd name="connsiteY217" fmla="*/ 18055 h 1029463"/>
              <a:gd name="connsiteX218" fmla="*/ 1244717 w 1423308"/>
              <a:gd name="connsiteY218" fmla="*/ 9644 h 1029463"/>
              <a:gd name="connsiteX219" fmla="*/ 1248866 w 1423308"/>
              <a:gd name="connsiteY219" fmla="*/ 8298 h 1029463"/>
              <a:gd name="connsiteX220" fmla="*/ 1261425 w 1423308"/>
              <a:gd name="connsiteY220" fmla="*/ 0 h 102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</a:cxnLst>
            <a:rect l="l" t="t" r="r" b="b"/>
            <a:pathLst>
              <a:path w="1423308" h="1029463">
                <a:moveTo>
                  <a:pt x="14416" y="941942"/>
                </a:moveTo>
                <a:cubicBezTo>
                  <a:pt x="20248" y="942727"/>
                  <a:pt x="24171" y="945980"/>
                  <a:pt x="29553" y="947100"/>
                </a:cubicBezTo>
                <a:cubicBezTo>
                  <a:pt x="39422" y="949230"/>
                  <a:pt x="51198" y="954836"/>
                  <a:pt x="55795" y="963809"/>
                </a:cubicBezTo>
                <a:cubicBezTo>
                  <a:pt x="60953" y="974125"/>
                  <a:pt x="55683" y="980516"/>
                  <a:pt x="48169" y="987470"/>
                </a:cubicBezTo>
                <a:cubicBezTo>
                  <a:pt x="42449" y="992739"/>
                  <a:pt x="38525" y="992179"/>
                  <a:pt x="29891" y="990609"/>
                </a:cubicBezTo>
                <a:cubicBezTo>
                  <a:pt x="22489" y="989264"/>
                  <a:pt x="23050" y="978611"/>
                  <a:pt x="17554" y="976818"/>
                </a:cubicBezTo>
                <a:cubicBezTo>
                  <a:pt x="8584" y="973902"/>
                  <a:pt x="15648" y="969752"/>
                  <a:pt x="10154" y="964706"/>
                </a:cubicBezTo>
                <a:cubicBezTo>
                  <a:pt x="7799" y="964258"/>
                  <a:pt x="4546" y="967062"/>
                  <a:pt x="2864" y="964146"/>
                </a:cubicBezTo>
                <a:cubicBezTo>
                  <a:pt x="846" y="960557"/>
                  <a:pt x="958" y="955399"/>
                  <a:pt x="61" y="951475"/>
                </a:cubicBezTo>
                <a:cubicBezTo>
                  <a:pt x="-948" y="947325"/>
                  <a:pt x="10716" y="941494"/>
                  <a:pt x="14416" y="941942"/>
                </a:cubicBezTo>
                <a:close/>
                <a:moveTo>
                  <a:pt x="148724" y="414893"/>
                </a:moveTo>
                <a:cubicBezTo>
                  <a:pt x="156125" y="415229"/>
                  <a:pt x="170142" y="421174"/>
                  <a:pt x="175076" y="426666"/>
                </a:cubicBezTo>
                <a:cubicBezTo>
                  <a:pt x="184384" y="437320"/>
                  <a:pt x="172834" y="440461"/>
                  <a:pt x="163414" y="435638"/>
                </a:cubicBezTo>
                <a:cubicBezTo>
                  <a:pt x="155901" y="431826"/>
                  <a:pt x="148274" y="429808"/>
                  <a:pt x="139305" y="432050"/>
                </a:cubicBezTo>
                <a:cubicBezTo>
                  <a:pt x="135717" y="432948"/>
                  <a:pt x="134034" y="423864"/>
                  <a:pt x="134708" y="421398"/>
                </a:cubicBezTo>
                <a:cubicBezTo>
                  <a:pt x="135491" y="418146"/>
                  <a:pt x="145696" y="416913"/>
                  <a:pt x="148724" y="414893"/>
                </a:cubicBezTo>
                <a:close/>
                <a:moveTo>
                  <a:pt x="49222" y="392649"/>
                </a:moveTo>
                <a:cubicBezTo>
                  <a:pt x="51703" y="393084"/>
                  <a:pt x="54478" y="394177"/>
                  <a:pt x="55319" y="394626"/>
                </a:cubicBezTo>
                <a:cubicBezTo>
                  <a:pt x="61376" y="397990"/>
                  <a:pt x="62272" y="403598"/>
                  <a:pt x="63730" y="409202"/>
                </a:cubicBezTo>
                <a:cubicBezTo>
                  <a:pt x="64291" y="411109"/>
                  <a:pt x="59580" y="416604"/>
                  <a:pt x="57674" y="416604"/>
                </a:cubicBezTo>
                <a:cubicBezTo>
                  <a:pt x="54983" y="416492"/>
                  <a:pt x="52515" y="413016"/>
                  <a:pt x="51170" y="411222"/>
                </a:cubicBezTo>
                <a:cubicBezTo>
                  <a:pt x="47918" y="406960"/>
                  <a:pt x="45676" y="399784"/>
                  <a:pt x="44890" y="394626"/>
                </a:cubicBezTo>
                <a:lnTo>
                  <a:pt x="46349" y="393960"/>
                </a:lnTo>
                <a:close/>
                <a:moveTo>
                  <a:pt x="159145" y="381252"/>
                </a:moveTo>
                <a:cubicBezTo>
                  <a:pt x="165538" y="384616"/>
                  <a:pt x="176303" y="387981"/>
                  <a:pt x="167556" y="393700"/>
                </a:cubicBezTo>
                <a:cubicBezTo>
                  <a:pt x="158585" y="399645"/>
                  <a:pt x="153987" y="387645"/>
                  <a:pt x="159145" y="381252"/>
                </a:cubicBezTo>
                <a:close/>
                <a:moveTo>
                  <a:pt x="1391428" y="246700"/>
                </a:moveTo>
                <a:cubicBezTo>
                  <a:pt x="1395239" y="246755"/>
                  <a:pt x="1399185" y="247989"/>
                  <a:pt x="1405454" y="250128"/>
                </a:cubicBezTo>
                <a:cubicBezTo>
                  <a:pt x="1414458" y="253163"/>
                  <a:pt x="1431155" y="256051"/>
                  <a:pt x="1419074" y="268190"/>
                </a:cubicBezTo>
                <a:cubicBezTo>
                  <a:pt x="1412407" y="274113"/>
                  <a:pt x="1398502" y="278720"/>
                  <a:pt x="1398844" y="288811"/>
                </a:cubicBezTo>
                <a:cubicBezTo>
                  <a:pt x="1399186" y="298792"/>
                  <a:pt x="1399072" y="318061"/>
                  <a:pt x="1388301" y="323472"/>
                </a:cubicBezTo>
                <a:cubicBezTo>
                  <a:pt x="1379240" y="328042"/>
                  <a:pt x="1372060" y="347895"/>
                  <a:pt x="1368812" y="356999"/>
                </a:cubicBezTo>
                <a:cubicBezTo>
                  <a:pt x="1366475" y="363252"/>
                  <a:pt x="1364082" y="369650"/>
                  <a:pt x="1361632" y="375939"/>
                </a:cubicBezTo>
                <a:cubicBezTo>
                  <a:pt x="1358155" y="384787"/>
                  <a:pt x="1351203" y="391185"/>
                  <a:pt x="1347157" y="399704"/>
                </a:cubicBezTo>
                <a:cubicBezTo>
                  <a:pt x="1339635" y="415389"/>
                  <a:pt x="1320829" y="421788"/>
                  <a:pt x="1311199" y="436047"/>
                </a:cubicBezTo>
                <a:cubicBezTo>
                  <a:pt x="1301511" y="450270"/>
                  <a:pt x="1293818" y="465516"/>
                  <a:pt x="1285384" y="480214"/>
                </a:cubicBezTo>
                <a:cubicBezTo>
                  <a:pt x="1282021" y="485918"/>
                  <a:pt x="1275525" y="488843"/>
                  <a:pt x="1271707" y="494327"/>
                </a:cubicBezTo>
                <a:cubicBezTo>
                  <a:pt x="1268231" y="499373"/>
                  <a:pt x="1264755" y="505332"/>
                  <a:pt x="1263159" y="511292"/>
                </a:cubicBezTo>
                <a:cubicBezTo>
                  <a:pt x="1262076" y="515314"/>
                  <a:pt x="1267547" y="518019"/>
                  <a:pt x="1267091" y="523065"/>
                </a:cubicBezTo>
                <a:cubicBezTo>
                  <a:pt x="1266521" y="530999"/>
                  <a:pt x="1261164" y="540103"/>
                  <a:pt x="1258030" y="547379"/>
                </a:cubicBezTo>
                <a:cubicBezTo>
                  <a:pt x="1254212" y="556483"/>
                  <a:pt x="1249482" y="565550"/>
                  <a:pt x="1247488" y="575203"/>
                </a:cubicBezTo>
                <a:cubicBezTo>
                  <a:pt x="1245550" y="584489"/>
                  <a:pt x="1246348" y="594581"/>
                  <a:pt x="1241789" y="603099"/>
                </a:cubicBezTo>
                <a:cubicBezTo>
                  <a:pt x="1237287" y="611399"/>
                  <a:pt x="1228739" y="620393"/>
                  <a:pt x="1221787" y="626792"/>
                </a:cubicBezTo>
                <a:cubicBezTo>
                  <a:pt x="1216544" y="631691"/>
                  <a:pt x="1215176" y="641782"/>
                  <a:pt x="1214378" y="648510"/>
                </a:cubicBezTo>
                <a:cubicBezTo>
                  <a:pt x="1212726" y="663683"/>
                  <a:pt x="1214948" y="681599"/>
                  <a:pt x="1217969" y="696297"/>
                </a:cubicBezTo>
                <a:cubicBezTo>
                  <a:pt x="1220020" y="706059"/>
                  <a:pt x="1219222" y="714139"/>
                  <a:pt x="1230221" y="718929"/>
                </a:cubicBezTo>
                <a:cubicBezTo>
                  <a:pt x="1233925" y="720610"/>
                  <a:pt x="1236147" y="719294"/>
                  <a:pt x="1239851" y="719733"/>
                </a:cubicBezTo>
                <a:cubicBezTo>
                  <a:pt x="1245037" y="720281"/>
                  <a:pt x="1244353" y="728691"/>
                  <a:pt x="1250850" y="729495"/>
                </a:cubicBezTo>
                <a:cubicBezTo>
                  <a:pt x="1258828" y="730372"/>
                  <a:pt x="1265552" y="732749"/>
                  <a:pt x="1271251" y="738343"/>
                </a:cubicBezTo>
                <a:cubicBezTo>
                  <a:pt x="1273359" y="740464"/>
                  <a:pt x="1281451" y="752822"/>
                  <a:pt x="1277975" y="754613"/>
                </a:cubicBezTo>
                <a:cubicBezTo>
                  <a:pt x="1271593" y="757758"/>
                  <a:pt x="1257916" y="755491"/>
                  <a:pt x="1253300" y="761450"/>
                </a:cubicBezTo>
                <a:cubicBezTo>
                  <a:pt x="1251078" y="764229"/>
                  <a:pt x="1253528" y="777245"/>
                  <a:pt x="1257118" y="778379"/>
                </a:cubicBezTo>
                <a:cubicBezTo>
                  <a:pt x="1266008" y="781084"/>
                  <a:pt x="1260936" y="789128"/>
                  <a:pt x="1262304" y="795417"/>
                </a:cubicBezTo>
                <a:cubicBezTo>
                  <a:pt x="1263729" y="802583"/>
                  <a:pt x="1273815" y="801157"/>
                  <a:pt x="1278089" y="804959"/>
                </a:cubicBezTo>
                <a:cubicBezTo>
                  <a:pt x="1282705" y="808981"/>
                  <a:pt x="1285839" y="815270"/>
                  <a:pt x="1293590" y="815599"/>
                </a:cubicBezTo>
                <a:cubicBezTo>
                  <a:pt x="1302423" y="816038"/>
                  <a:pt x="1298149" y="827262"/>
                  <a:pt x="1294331" y="832198"/>
                </a:cubicBezTo>
                <a:cubicBezTo>
                  <a:pt x="1285725" y="821997"/>
                  <a:pt x="1283389" y="841046"/>
                  <a:pt x="1290968" y="846092"/>
                </a:cubicBezTo>
                <a:cubicBezTo>
                  <a:pt x="1293248" y="847554"/>
                  <a:pt x="1296268" y="847335"/>
                  <a:pt x="1298491" y="848797"/>
                </a:cubicBezTo>
                <a:cubicBezTo>
                  <a:pt x="1302993" y="851722"/>
                  <a:pt x="1305899" y="855086"/>
                  <a:pt x="1311085" y="857865"/>
                </a:cubicBezTo>
                <a:cubicBezTo>
                  <a:pt x="1317581" y="861485"/>
                  <a:pt x="1308919" y="868066"/>
                  <a:pt x="1304531" y="868066"/>
                </a:cubicBezTo>
                <a:cubicBezTo>
                  <a:pt x="1297408" y="868066"/>
                  <a:pt x="1292108" y="862910"/>
                  <a:pt x="1284700" y="863386"/>
                </a:cubicBezTo>
                <a:cubicBezTo>
                  <a:pt x="1276836" y="863824"/>
                  <a:pt x="1282135" y="869199"/>
                  <a:pt x="1279685" y="873258"/>
                </a:cubicBezTo>
                <a:cubicBezTo>
                  <a:pt x="1275867" y="879510"/>
                  <a:pt x="1268345" y="877828"/>
                  <a:pt x="1263159" y="882215"/>
                </a:cubicBezTo>
                <a:cubicBezTo>
                  <a:pt x="1254782" y="889162"/>
                  <a:pt x="1264869" y="908321"/>
                  <a:pt x="1248399" y="907224"/>
                </a:cubicBezTo>
                <a:cubicBezTo>
                  <a:pt x="1244695" y="907004"/>
                  <a:pt x="1240421" y="906200"/>
                  <a:pt x="1236717" y="906419"/>
                </a:cubicBezTo>
                <a:cubicBezTo>
                  <a:pt x="1232215" y="906639"/>
                  <a:pt x="1232443" y="926273"/>
                  <a:pt x="1232215" y="929417"/>
                </a:cubicBezTo>
                <a:cubicBezTo>
                  <a:pt x="1231873" y="934024"/>
                  <a:pt x="1233013" y="941300"/>
                  <a:pt x="1228739" y="944444"/>
                </a:cubicBezTo>
                <a:cubicBezTo>
                  <a:pt x="1223724" y="948247"/>
                  <a:pt x="1218197" y="946455"/>
                  <a:pt x="1218994" y="954535"/>
                </a:cubicBezTo>
                <a:cubicBezTo>
                  <a:pt x="1219792" y="962067"/>
                  <a:pt x="1221673" y="967880"/>
                  <a:pt x="1220590" y="975632"/>
                </a:cubicBezTo>
                <a:cubicBezTo>
                  <a:pt x="1219450" y="984260"/>
                  <a:pt x="1223268" y="991317"/>
                  <a:pt x="1232443" y="993437"/>
                </a:cubicBezTo>
                <a:cubicBezTo>
                  <a:pt x="1237401" y="994571"/>
                  <a:pt x="1244125" y="990878"/>
                  <a:pt x="1242074" y="998154"/>
                </a:cubicBezTo>
                <a:cubicBezTo>
                  <a:pt x="1240763" y="1002980"/>
                  <a:pt x="1233697" y="1005905"/>
                  <a:pt x="1233697" y="1010622"/>
                </a:cubicBezTo>
                <a:cubicBezTo>
                  <a:pt x="1233697" y="1016764"/>
                  <a:pt x="1239737" y="1016106"/>
                  <a:pt x="1236831" y="1023930"/>
                </a:cubicBezTo>
                <a:cubicBezTo>
                  <a:pt x="1235121" y="1028318"/>
                  <a:pt x="1226972" y="1028537"/>
                  <a:pt x="1224408" y="1025173"/>
                </a:cubicBezTo>
                <a:cubicBezTo>
                  <a:pt x="1224807" y="1025868"/>
                  <a:pt x="1200246" y="1034936"/>
                  <a:pt x="1206685" y="1024406"/>
                </a:cubicBezTo>
                <a:cubicBezTo>
                  <a:pt x="1206685" y="1024406"/>
                  <a:pt x="1199505" y="1011828"/>
                  <a:pt x="1198593" y="1010731"/>
                </a:cubicBezTo>
                <a:cubicBezTo>
                  <a:pt x="1194433" y="1005320"/>
                  <a:pt x="1180642" y="1008794"/>
                  <a:pt x="1176254" y="1012633"/>
                </a:cubicBezTo>
                <a:cubicBezTo>
                  <a:pt x="1166282" y="1021371"/>
                  <a:pt x="1154657" y="1005210"/>
                  <a:pt x="1146906" y="1000640"/>
                </a:cubicBezTo>
                <a:cubicBezTo>
                  <a:pt x="1141721" y="997496"/>
                  <a:pt x="1134312" y="994461"/>
                  <a:pt x="1128386" y="993218"/>
                </a:cubicBezTo>
                <a:cubicBezTo>
                  <a:pt x="1123029" y="992085"/>
                  <a:pt x="1117501" y="998593"/>
                  <a:pt x="1112259" y="1000165"/>
                </a:cubicBezTo>
                <a:cubicBezTo>
                  <a:pt x="1106218" y="1002066"/>
                  <a:pt x="1098810" y="1005905"/>
                  <a:pt x="1092199" y="1003748"/>
                </a:cubicBezTo>
                <a:cubicBezTo>
                  <a:pt x="1085532" y="1001627"/>
                  <a:pt x="1082284" y="996033"/>
                  <a:pt x="1075103" y="999946"/>
                </a:cubicBezTo>
                <a:cubicBezTo>
                  <a:pt x="1057438" y="1009488"/>
                  <a:pt x="1061541" y="988282"/>
                  <a:pt x="1047864" y="984370"/>
                </a:cubicBezTo>
                <a:cubicBezTo>
                  <a:pt x="1038917" y="981774"/>
                  <a:pt x="1037663" y="973475"/>
                  <a:pt x="1028374" y="973036"/>
                </a:cubicBezTo>
                <a:cubicBezTo>
                  <a:pt x="1018630" y="972487"/>
                  <a:pt x="1019314" y="973145"/>
                  <a:pt x="1010082" y="969453"/>
                </a:cubicBezTo>
                <a:cubicBezTo>
                  <a:pt x="999311" y="965175"/>
                  <a:pt x="978454" y="965065"/>
                  <a:pt x="972870" y="952963"/>
                </a:cubicBezTo>
                <a:cubicBezTo>
                  <a:pt x="966487" y="939069"/>
                  <a:pt x="969963" y="921702"/>
                  <a:pt x="963581" y="907333"/>
                </a:cubicBezTo>
                <a:cubicBezTo>
                  <a:pt x="956628" y="891868"/>
                  <a:pt x="946941" y="882106"/>
                  <a:pt x="934518" y="870662"/>
                </a:cubicBezTo>
                <a:cubicBezTo>
                  <a:pt x="907050" y="845214"/>
                  <a:pt x="881349" y="818524"/>
                  <a:pt x="842427" y="813149"/>
                </a:cubicBezTo>
                <a:cubicBezTo>
                  <a:pt x="808008" y="808323"/>
                  <a:pt x="774044" y="820974"/>
                  <a:pt x="741732" y="802948"/>
                </a:cubicBezTo>
                <a:cubicBezTo>
                  <a:pt x="748457" y="794978"/>
                  <a:pt x="734210" y="792748"/>
                  <a:pt x="729195" y="792601"/>
                </a:cubicBezTo>
                <a:cubicBezTo>
                  <a:pt x="716943" y="792163"/>
                  <a:pt x="710789" y="797903"/>
                  <a:pt x="701158" y="790152"/>
                </a:cubicBezTo>
                <a:cubicBezTo>
                  <a:pt x="682865" y="775344"/>
                  <a:pt x="661552" y="761341"/>
                  <a:pt x="647648" y="743279"/>
                </a:cubicBezTo>
                <a:cubicBezTo>
                  <a:pt x="632204" y="722987"/>
                  <a:pt x="605193" y="738891"/>
                  <a:pt x="588325" y="724120"/>
                </a:cubicBezTo>
                <a:cubicBezTo>
                  <a:pt x="579948" y="716698"/>
                  <a:pt x="576357" y="707155"/>
                  <a:pt x="565815" y="703353"/>
                </a:cubicBezTo>
                <a:cubicBezTo>
                  <a:pt x="558749" y="700903"/>
                  <a:pt x="550543" y="700684"/>
                  <a:pt x="543932" y="697211"/>
                </a:cubicBezTo>
                <a:cubicBezTo>
                  <a:pt x="537891" y="694066"/>
                  <a:pt x="534985" y="687997"/>
                  <a:pt x="530597" y="683171"/>
                </a:cubicBezTo>
                <a:cubicBezTo>
                  <a:pt x="526893" y="679149"/>
                  <a:pt x="521878" y="676114"/>
                  <a:pt x="519143" y="671288"/>
                </a:cubicBezTo>
                <a:cubicBezTo>
                  <a:pt x="515667" y="664999"/>
                  <a:pt x="512305" y="658967"/>
                  <a:pt x="507860" y="653226"/>
                </a:cubicBezTo>
                <a:cubicBezTo>
                  <a:pt x="501876" y="645621"/>
                  <a:pt x="494240" y="639004"/>
                  <a:pt x="485635" y="634726"/>
                </a:cubicBezTo>
                <a:cubicBezTo>
                  <a:pt x="481019" y="632495"/>
                  <a:pt x="476802" y="627340"/>
                  <a:pt x="471616" y="626792"/>
                </a:cubicBezTo>
                <a:cubicBezTo>
                  <a:pt x="466259" y="626207"/>
                  <a:pt x="459934" y="626316"/>
                  <a:pt x="454463" y="626536"/>
                </a:cubicBezTo>
                <a:cubicBezTo>
                  <a:pt x="448081" y="626792"/>
                  <a:pt x="424089" y="633044"/>
                  <a:pt x="421924" y="622843"/>
                </a:cubicBezTo>
                <a:cubicBezTo>
                  <a:pt x="420841" y="617359"/>
                  <a:pt x="422266" y="610522"/>
                  <a:pt x="419473" y="605476"/>
                </a:cubicBezTo>
                <a:cubicBezTo>
                  <a:pt x="416681" y="600321"/>
                  <a:pt x="408817" y="596738"/>
                  <a:pt x="404201" y="593008"/>
                </a:cubicBezTo>
                <a:cubicBezTo>
                  <a:pt x="393260" y="584051"/>
                  <a:pt x="371263" y="588877"/>
                  <a:pt x="358669" y="591692"/>
                </a:cubicBezTo>
                <a:cubicBezTo>
                  <a:pt x="347044" y="594251"/>
                  <a:pt x="334678" y="588438"/>
                  <a:pt x="322824" y="589316"/>
                </a:cubicBezTo>
                <a:cubicBezTo>
                  <a:pt x="318094" y="589645"/>
                  <a:pt x="309490" y="588438"/>
                  <a:pt x="310230" y="595495"/>
                </a:cubicBezTo>
                <a:cubicBezTo>
                  <a:pt x="311484" y="605915"/>
                  <a:pt x="303392" y="607706"/>
                  <a:pt x="297123" y="601089"/>
                </a:cubicBezTo>
                <a:cubicBezTo>
                  <a:pt x="291995" y="595604"/>
                  <a:pt x="288632" y="588438"/>
                  <a:pt x="285555" y="581711"/>
                </a:cubicBezTo>
                <a:cubicBezTo>
                  <a:pt x="282877" y="575751"/>
                  <a:pt x="278831" y="562845"/>
                  <a:pt x="272562" y="560175"/>
                </a:cubicBezTo>
                <a:cubicBezTo>
                  <a:pt x="269314" y="558823"/>
                  <a:pt x="269998" y="555020"/>
                  <a:pt x="265952" y="553558"/>
                </a:cubicBezTo>
                <a:cubicBezTo>
                  <a:pt x="258088" y="550742"/>
                  <a:pt x="250167" y="551876"/>
                  <a:pt x="242074" y="551437"/>
                </a:cubicBezTo>
                <a:cubicBezTo>
                  <a:pt x="225947" y="550413"/>
                  <a:pt x="222813" y="533046"/>
                  <a:pt x="215861" y="521273"/>
                </a:cubicBezTo>
                <a:cubicBezTo>
                  <a:pt x="212385" y="515314"/>
                  <a:pt x="214265" y="509610"/>
                  <a:pt x="216032" y="503650"/>
                </a:cubicBezTo>
                <a:cubicBezTo>
                  <a:pt x="216829" y="500616"/>
                  <a:pt x="209877" y="496813"/>
                  <a:pt x="208111" y="495570"/>
                </a:cubicBezTo>
                <a:cubicBezTo>
                  <a:pt x="203495" y="492316"/>
                  <a:pt x="204748" y="489428"/>
                  <a:pt x="202925" y="484821"/>
                </a:cubicBezTo>
                <a:cubicBezTo>
                  <a:pt x="200246" y="477984"/>
                  <a:pt x="202355" y="477545"/>
                  <a:pt x="209877" y="472828"/>
                </a:cubicBezTo>
                <a:cubicBezTo>
                  <a:pt x="215405" y="469355"/>
                  <a:pt x="222813" y="460946"/>
                  <a:pt x="218083" y="454438"/>
                </a:cubicBezTo>
                <a:cubicBezTo>
                  <a:pt x="213239" y="447710"/>
                  <a:pt x="213695" y="439740"/>
                  <a:pt x="210333" y="432354"/>
                </a:cubicBezTo>
                <a:cubicBezTo>
                  <a:pt x="207313" y="425736"/>
                  <a:pt x="219622" y="420215"/>
                  <a:pt x="223782" y="417217"/>
                </a:cubicBezTo>
                <a:cubicBezTo>
                  <a:pt x="225605" y="415865"/>
                  <a:pt x="229936" y="412940"/>
                  <a:pt x="231076" y="411696"/>
                </a:cubicBezTo>
                <a:cubicBezTo>
                  <a:pt x="234096" y="408333"/>
                  <a:pt x="228512" y="397254"/>
                  <a:pt x="228284" y="392757"/>
                </a:cubicBezTo>
                <a:cubicBezTo>
                  <a:pt x="228170" y="387931"/>
                  <a:pt x="229423" y="387163"/>
                  <a:pt x="232786" y="383909"/>
                </a:cubicBezTo>
                <a:cubicBezTo>
                  <a:pt x="238256" y="378388"/>
                  <a:pt x="240194" y="369760"/>
                  <a:pt x="242644" y="365043"/>
                </a:cubicBezTo>
                <a:cubicBezTo>
                  <a:pt x="244183" y="362155"/>
                  <a:pt x="257005" y="359668"/>
                  <a:pt x="260139" y="358681"/>
                </a:cubicBezTo>
                <a:cubicBezTo>
                  <a:pt x="267320" y="356195"/>
                  <a:pt x="274614" y="352612"/>
                  <a:pt x="282022" y="350930"/>
                </a:cubicBezTo>
                <a:cubicBezTo>
                  <a:pt x="291425" y="348700"/>
                  <a:pt x="292508" y="335464"/>
                  <a:pt x="301283" y="336598"/>
                </a:cubicBezTo>
                <a:cubicBezTo>
                  <a:pt x="316214" y="338389"/>
                  <a:pt x="321115" y="330748"/>
                  <a:pt x="316442" y="318426"/>
                </a:cubicBezTo>
                <a:cubicBezTo>
                  <a:pt x="315074" y="314843"/>
                  <a:pt x="313365" y="311370"/>
                  <a:pt x="311598" y="307860"/>
                </a:cubicBezTo>
                <a:cubicBezTo>
                  <a:pt x="309376" y="303509"/>
                  <a:pt x="312510" y="303399"/>
                  <a:pt x="316442" y="300803"/>
                </a:cubicBezTo>
                <a:cubicBezTo>
                  <a:pt x="321343" y="302705"/>
                  <a:pt x="336729" y="301242"/>
                  <a:pt x="335133" y="307860"/>
                </a:cubicBezTo>
                <a:cubicBezTo>
                  <a:pt x="333481" y="314953"/>
                  <a:pt x="341174" y="316964"/>
                  <a:pt x="341972" y="323801"/>
                </a:cubicBezTo>
                <a:cubicBezTo>
                  <a:pt x="342314" y="326726"/>
                  <a:pt x="343453" y="336817"/>
                  <a:pt x="340889" y="338609"/>
                </a:cubicBezTo>
                <a:cubicBezTo>
                  <a:pt x="335247" y="342411"/>
                  <a:pt x="362031" y="360582"/>
                  <a:pt x="366647" y="361935"/>
                </a:cubicBezTo>
                <a:cubicBezTo>
                  <a:pt x="372688" y="363617"/>
                  <a:pt x="375936" y="369979"/>
                  <a:pt x="381919" y="371222"/>
                </a:cubicBezTo>
                <a:cubicBezTo>
                  <a:pt x="386193" y="372136"/>
                  <a:pt x="392006" y="370564"/>
                  <a:pt x="396394" y="370235"/>
                </a:cubicBezTo>
                <a:cubicBezTo>
                  <a:pt x="407449" y="369321"/>
                  <a:pt x="421240" y="369869"/>
                  <a:pt x="431555" y="365080"/>
                </a:cubicBezTo>
                <a:cubicBezTo>
                  <a:pt x="440672" y="360912"/>
                  <a:pt x="444377" y="347128"/>
                  <a:pt x="448309" y="338133"/>
                </a:cubicBezTo>
                <a:cubicBezTo>
                  <a:pt x="453096" y="326945"/>
                  <a:pt x="458623" y="317622"/>
                  <a:pt x="465006" y="307092"/>
                </a:cubicBezTo>
                <a:cubicBezTo>
                  <a:pt x="467798" y="302485"/>
                  <a:pt x="461416" y="294515"/>
                  <a:pt x="470476" y="297549"/>
                </a:cubicBezTo>
                <a:cubicBezTo>
                  <a:pt x="478455" y="300255"/>
                  <a:pt x="481133" y="305630"/>
                  <a:pt x="487173" y="309322"/>
                </a:cubicBezTo>
                <a:cubicBezTo>
                  <a:pt x="491106" y="311699"/>
                  <a:pt x="502788" y="305630"/>
                  <a:pt x="506606" y="304167"/>
                </a:cubicBezTo>
                <a:cubicBezTo>
                  <a:pt x="514869" y="301023"/>
                  <a:pt x="521422" y="296087"/>
                  <a:pt x="529002" y="291736"/>
                </a:cubicBezTo>
                <a:cubicBezTo>
                  <a:pt x="533048" y="289359"/>
                  <a:pt x="534529" y="289250"/>
                  <a:pt x="536410" y="286252"/>
                </a:cubicBezTo>
                <a:cubicBezTo>
                  <a:pt x="537436" y="284679"/>
                  <a:pt x="547750" y="297330"/>
                  <a:pt x="549460" y="298573"/>
                </a:cubicBezTo>
                <a:cubicBezTo>
                  <a:pt x="556811" y="303948"/>
                  <a:pt x="576129" y="308116"/>
                  <a:pt x="565815" y="322229"/>
                </a:cubicBezTo>
                <a:cubicBezTo>
                  <a:pt x="558293" y="332430"/>
                  <a:pt x="574990" y="339815"/>
                  <a:pt x="584393" y="341278"/>
                </a:cubicBezTo>
                <a:cubicBezTo>
                  <a:pt x="597442" y="343215"/>
                  <a:pt x="600235" y="342192"/>
                  <a:pt x="609637" y="334660"/>
                </a:cubicBezTo>
                <a:cubicBezTo>
                  <a:pt x="621662" y="325154"/>
                  <a:pt x="628044" y="346104"/>
                  <a:pt x="634541" y="352612"/>
                </a:cubicBezTo>
                <a:cubicBezTo>
                  <a:pt x="640125" y="358206"/>
                  <a:pt x="633287" y="361460"/>
                  <a:pt x="631634" y="366981"/>
                </a:cubicBezTo>
                <a:cubicBezTo>
                  <a:pt x="630039" y="372136"/>
                  <a:pt x="644057" y="374915"/>
                  <a:pt x="647192" y="376048"/>
                </a:cubicBezTo>
                <a:cubicBezTo>
                  <a:pt x="654714" y="378754"/>
                  <a:pt x="662464" y="381898"/>
                  <a:pt x="669986" y="384896"/>
                </a:cubicBezTo>
                <a:cubicBezTo>
                  <a:pt x="675571" y="387163"/>
                  <a:pt x="675685" y="393306"/>
                  <a:pt x="680757" y="396231"/>
                </a:cubicBezTo>
                <a:cubicBezTo>
                  <a:pt x="692610" y="403177"/>
                  <a:pt x="707996" y="406761"/>
                  <a:pt x="721787" y="407565"/>
                </a:cubicBezTo>
                <a:cubicBezTo>
                  <a:pt x="730734" y="408004"/>
                  <a:pt x="736945" y="400033"/>
                  <a:pt x="745322" y="398132"/>
                </a:cubicBezTo>
                <a:cubicBezTo>
                  <a:pt x="753528" y="396231"/>
                  <a:pt x="761507" y="390198"/>
                  <a:pt x="769086" y="386578"/>
                </a:cubicBezTo>
                <a:cubicBezTo>
                  <a:pt x="772220" y="385006"/>
                  <a:pt x="773930" y="381204"/>
                  <a:pt x="776722" y="379302"/>
                </a:cubicBezTo>
                <a:cubicBezTo>
                  <a:pt x="780426" y="376743"/>
                  <a:pt x="787151" y="376048"/>
                  <a:pt x="791652" y="374695"/>
                </a:cubicBezTo>
                <a:cubicBezTo>
                  <a:pt x="802423" y="371551"/>
                  <a:pt x="813193" y="377401"/>
                  <a:pt x="823850" y="378425"/>
                </a:cubicBezTo>
                <a:cubicBezTo>
                  <a:pt x="877873" y="383324"/>
                  <a:pt x="930016" y="381533"/>
                  <a:pt x="983070" y="369650"/>
                </a:cubicBezTo>
                <a:cubicBezTo>
                  <a:pt x="993841" y="367200"/>
                  <a:pt x="1007061" y="373123"/>
                  <a:pt x="1016920" y="368663"/>
                </a:cubicBezTo>
                <a:cubicBezTo>
                  <a:pt x="1030711" y="362374"/>
                  <a:pt x="1042735" y="353745"/>
                  <a:pt x="1057096" y="348590"/>
                </a:cubicBezTo>
                <a:cubicBezTo>
                  <a:pt x="1062224" y="346689"/>
                  <a:pt x="1069519" y="345226"/>
                  <a:pt x="1070886" y="339157"/>
                </a:cubicBezTo>
                <a:cubicBezTo>
                  <a:pt x="1072539" y="331771"/>
                  <a:pt x="1074363" y="329724"/>
                  <a:pt x="1079833" y="324825"/>
                </a:cubicBezTo>
                <a:cubicBezTo>
                  <a:pt x="1087811" y="317622"/>
                  <a:pt x="1099437" y="310785"/>
                  <a:pt x="1110207" y="310785"/>
                </a:cubicBezTo>
                <a:cubicBezTo>
                  <a:pt x="1114595" y="310785"/>
                  <a:pt x="1136478" y="314478"/>
                  <a:pt x="1138244" y="312138"/>
                </a:cubicBezTo>
                <a:cubicBezTo>
                  <a:pt x="1141607" y="307750"/>
                  <a:pt x="1137162" y="305520"/>
                  <a:pt x="1143202" y="302485"/>
                </a:cubicBezTo>
                <a:cubicBezTo>
                  <a:pt x="1149243" y="299450"/>
                  <a:pt x="1153973" y="291626"/>
                  <a:pt x="1160241" y="298354"/>
                </a:cubicBezTo>
                <a:cubicBezTo>
                  <a:pt x="1168960" y="307640"/>
                  <a:pt x="1180870" y="311114"/>
                  <a:pt x="1191983" y="316964"/>
                </a:cubicBezTo>
                <a:cubicBezTo>
                  <a:pt x="1194889" y="318536"/>
                  <a:pt x="1213296" y="323362"/>
                  <a:pt x="1205773" y="324678"/>
                </a:cubicBezTo>
                <a:cubicBezTo>
                  <a:pt x="1205659" y="324678"/>
                  <a:pt x="1205432" y="324825"/>
                  <a:pt x="1205318" y="324825"/>
                </a:cubicBezTo>
                <a:cubicBezTo>
                  <a:pt x="1205318" y="326726"/>
                  <a:pt x="1221787" y="330090"/>
                  <a:pt x="1224066" y="330309"/>
                </a:cubicBezTo>
                <a:cubicBezTo>
                  <a:pt x="1228739" y="330857"/>
                  <a:pt x="1231531" y="329505"/>
                  <a:pt x="1234495" y="325812"/>
                </a:cubicBezTo>
                <a:cubicBezTo>
                  <a:pt x="1244239" y="313381"/>
                  <a:pt x="1258600" y="311699"/>
                  <a:pt x="1263045" y="294186"/>
                </a:cubicBezTo>
                <a:cubicBezTo>
                  <a:pt x="1263501" y="292394"/>
                  <a:pt x="1265324" y="280292"/>
                  <a:pt x="1268801" y="281645"/>
                </a:cubicBezTo>
                <a:cubicBezTo>
                  <a:pt x="1273131" y="283436"/>
                  <a:pt x="1276950" y="288701"/>
                  <a:pt x="1281338" y="289944"/>
                </a:cubicBezTo>
                <a:cubicBezTo>
                  <a:pt x="1288860" y="291955"/>
                  <a:pt x="1299402" y="287677"/>
                  <a:pt x="1306355" y="285118"/>
                </a:cubicBezTo>
                <a:cubicBezTo>
                  <a:pt x="1312737" y="282742"/>
                  <a:pt x="1321684" y="283217"/>
                  <a:pt x="1327440" y="279488"/>
                </a:cubicBezTo>
                <a:cubicBezTo>
                  <a:pt x="1331600" y="276818"/>
                  <a:pt x="1336159" y="275137"/>
                  <a:pt x="1340889" y="273455"/>
                </a:cubicBezTo>
                <a:cubicBezTo>
                  <a:pt x="1349607" y="270420"/>
                  <a:pt x="1356446" y="267715"/>
                  <a:pt x="1363740" y="261901"/>
                </a:cubicBezTo>
                <a:cubicBezTo>
                  <a:pt x="1369838" y="256965"/>
                  <a:pt x="1370180" y="254040"/>
                  <a:pt x="1378215" y="250347"/>
                </a:cubicBezTo>
                <a:cubicBezTo>
                  <a:pt x="1383942" y="247770"/>
                  <a:pt x="1387618" y="246645"/>
                  <a:pt x="1391428" y="246700"/>
                </a:cubicBezTo>
                <a:close/>
                <a:moveTo>
                  <a:pt x="1149615" y="145875"/>
                </a:moveTo>
                <a:cubicBezTo>
                  <a:pt x="1152727" y="146365"/>
                  <a:pt x="1155531" y="148608"/>
                  <a:pt x="1159848" y="152869"/>
                </a:cubicBezTo>
                <a:cubicBezTo>
                  <a:pt x="1163211" y="156234"/>
                  <a:pt x="1164668" y="171036"/>
                  <a:pt x="1164894" y="175521"/>
                </a:cubicBezTo>
                <a:lnTo>
                  <a:pt x="1163559" y="179607"/>
                </a:lnTo>
                <a:lnTo>
                  <a:pt x="1178019" y="191860"/>
                </a:lnTo>
                <a:cubicBezTo>
                  <a:pt x="1180934" y="199147"/>
                  <a:pt x="1185757" y="205539"/>
                  <a:pt x="1175440" y="206661"/>
                </a:cubicBezTo>
                <a:cubicBezTo>
                  <a:pt x="1169722" y="207222"/>
                  <a:pt x="1157724" y="200382"/>
                  <a:pt x="1155479" y="194775"/>
                </a:cubicBezTo>
                <a:cubicBezTo>
                  <a:pt x="1154302" y="191915"/>
                  <a:pt x="1155312" y="188944"/>
                  <a:pt x="1157092" y="186253"/>
                </a:cubicBezTo>
                <a:lnTo>
                  <a:pt x="1161467" y="181455"/>
                </a:lnTo>
                <a:lnTo>
                  <a:pt x="1157759" y="180652"/>
                </a:lnTo>
                <a:cubicBezTo>
                  <a:pt x="1153961" y="178157"/>
                  <a:pt x="1149980" y="172830"/>
                  <a:pt x="1149532" y="168794"/>
                </a:cubicBezTo>
                <a:cubicBezTo>
                  <a:pt x="1148858" y="162291"/>
                  <a:pt x="1121609" y="159934"/>
                  <a:pt x="1137531" y="149393"/>
                </a:cubicBezTo>
                <a:cubicBezTo>
                  <a:pt x="1143082" y="146646"/>
                  <a:pt x="1146503" y="145384"/>
                  <a:pt x="1149615" y="145875"/>
                </a:cubicBezTo>
                <a:close/>
                <a:moveTo>
                  <a:pt x="931941" y="123347"/>
                </a:moveTo>
                <a:cubicBezTo>
                  <a:pt x="940913" y="126936"/>
                  <a:pt x="942371" y="128618"/>
                  <a:pt x="942371" y="137925"/>
                </a:cubicBezTo>
                <a:cubicBezTo>
                  <a:pt x="928914" y="137251"/>
                  <a:pt x="929810" y="136130"/>
                  <a:pt x="931941" y="123347"/>
                </a:cubicBezTo>
                <a:close/>
                <a:moveTo>
                  <a:pt x="1013736" y="112580"/>
                </a:moveTo>
                <a:cubicBezTo>
                  <a:pt x="1018109" y="111416"/>
                  <a:pt x="1024529" y="112510"/>
                  <a:pt x="1027781" y="116042"/>
                </a:cubicBezTo>
                <a:cubicBezTo>
                  <a:pt x="1038546" y="127817"/>
                  <a:pt x="1017801" y="131294"/>
                  <a:pt x="1011970" y="122659"/>
                </a:cubicBezTo>
                <a:cubicBezTo>
                  <a:pt x="1007036" y="117164"/>
                  <a:pt x="1009362" y="113743"/>
                  <a:pt x="1013736" y="112580"/>
                </a:cubicBezTo>
                <a:close/>
                <a:moveTo>
                  <a:pt x="1133825" y="100928"/>
                </a:moveTo>
                <a:cubicBezTo>
                  <a:pt x="1136476" y="100996"/>
                  <a:pt x="1138123" y="101466"/>
                  <a:pt x="1137871" y="102588"/>
                </a:cubicBezTo>
                <a:cubicBezTo>
                  <a:pt x="1136638" y="108306"/>
                  <a:pt x="1130134" y="111672"/>
                  <a:pt x="1126657" y="115931"/>
                </a:cubicBezTo>
                <a:cubicBezTo>
                  <a:pt x="1122509" y="121204"/>
                  <a:pt x="1132039" y="120531"/>
                  <a:pt x="1131479" y="124792"/>
                </a:cubicBezTo>
                <a:cubicBezTo>
                  <a:pt x="1128675" y="143967"/>
                  <a:pt x="1116789" y="133091"/>
                  <a:pt x="1107482" y="126137"/>
                </a:cubicBezTo>
                <a:cubicBezTo>
                  <a:pt x="1108042" y="126587"/>
                  <a:pt x="1108491" y="126810"/>
                  <a:pt x="1107257" y="125914"/>
                </a:cubicBezTo>
                <a:cubicBezTo>
                  <a:pt x="1104118" y="123559"/>
                  <a:pt x="1098287" y="122996"/>
                  <a:pt x="1098960" y="117615"/>
                </a:cubicBezTo>
                <a:cubicBezTo>
                  <a:pt x="1099743" y="110884"/>
                  <a:pt x="1099632" y="105616"/>
                  <a:pt x="1107033" y="104382"/>
                </a:cubicBezTo>
                <a:cubicBezTo>
                  <a:pt x="1108882" y="104129"/>
                  <a:pt x="1125872" y="100722"/>
                  <a:pt x="1133825" y="100928"/>
                </a:cubicBezTo>
                <a:close/>
                <a:moveTo>
                  <a:pt x="481324" y="44868"/>
                </a:moveTo>
                <a:cubicBezTo>
                  <a:pt x="485356" y="44442"/>
                  <a:pt x="493283" y="53211"/>
                  <a:pt x="493704" y="51445"/>
                </a:cubicBezTo>
                <a:cubicBezTo>
                  <a:pt x="491460" y="61315"/>
                  <a:pt x="455238" y="65017"/>
                  <a:pt x="479012" y="49090"/>
                </a:cubicBezTo>
                <a:cubicBezTo>
                  <a:pt x="479068" y="46174"/>
                  <a:pt x="479980" y="45010"/>
                  <a:pt x="481324" y="44868"/>
                </a:cubicBezTo>
                <a:close/>
                <a:moveTo>
                  <a:pt x="1261425" y="0"/>
                </a:moveTo>
                <a:cubicBezTo>
                  <a:pt x="1263445" y="8074"/>
                  <a:pt x="1267705" y="22541"/>
                  <a:pt x="1254922" y="18055"/>
                </a:cubicBezTo>
                <a:cubicBezTo>
                  <a:pt x="1251222" y="16709"/>
                  <a:pt x="1246062" y="13457"/>
                  <a:pt x="1244717" y="9644"/>
                </a:cubicBezTo>
                <a:cubicBezTo>
                  <a:pt x="1244269" y="8411"/>
                  <a:pt x="1248305" y="8635"/>
                  <a:pt x="1248866" y="8298"/>
                </a:cubicBezTo>
                <a:cubicBezTo>
                  <a:pt x="1253015" y="5495"/>
                  <a:pt x="1257276" y="2804"/>
                  <a:pt x="1261425" y="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31" name="Shape">
            <a:extLst>
              <a:ext uri="{FF2B5EF4-FFF2-40B4-BE49-F238E27FC236}">
                <a16:creationId xmlns:a16="http://schemas.microsoft.com/office/drawing/2014/main" id="{8A5CA7B9-D36E-4927-AAE4-89AD67FF4D82}"/>
              </a:ext>
            </a:extLst>
          </p:cNvPr>
          <p:cNvSpPr/>
          <p:nvPr/>
        </p:nvSpPr>
        <p:spPr>
          <a:xfrm>
            <a:off x="-6433447" y="2750443"/>
            <a:ext cx="502673" cy="6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1017" y="14855"/>
                </a:moveTo>
                <a:lnTo>
                  <a:pt x="21118" y="14815"/>
                </a:lnTo>
                <a:cubicBezTo>
                  <a:pt x="21181" y="14791"/>
                  <a:pt x="21248" y="14759"/>
                  <a:pt x="21316" y="14731"/>
                </a:cubicBezTo>
                <a:cubicBezTo>
                  <a:pt x="21403" y="14695"/>
                  <a:pt x="21489" y="14659"/>
                  <a:pt x="21576" y="14623"/>
                </a:cubicBezTo>
                <a:cubicBezTo>
                  <a:pt x="21590" y="14435"/>
                  <a:pt x="21600" y="14255"/>
                  <a:pt x="21590" y="14090"/>
                </a:cubicBezTo>
                <a:cubicBezTo>
                  <a:pt x="21581" y="13902"/>
                  <a:pt x="21542" y="13874"/>
                  <a:pt x="21398" y="13774"/>
                </a:cubicBezTo>
                <a:cubicBezTo>
                  <a:pt x="21325" y="13726"/>
                  <a:pt x="21244" y="13666"/>
                  <a:pt x="21152" y="13586"/>
                </a:cubicBezTo>
                <a:lnTo>
                  <a:pt x="21109" y="13546"/>
                </a:lnTo>
                <a:lnTo>
                  <a:pt x="21056" y="13373"/>
                </a:lnTo>
                <a:cubicBezTo>
                  <a:pt x="21032" y="13369"/>
                  <a:pt x="21008" y="13365"/>
                  <a:pt x="20983" y="13361"/>
                </a:cubicBezTo>
                <a:lnTo>
                  <a:pt x="20906" y="13337"/>
                </a:lnTo>
                <a:cubicBezTo>
                  <a:pt x="20844" y="13309"/>
                  <a:pt x="20752" y="13293"/>
                  <a:pt x="20656" y="13277"/>
                </a:cubicBezTo>
                <a:cubicBezTo>
                  <a:pt x="20559" y="13261"/>
                  <a:pt x="20463" y="13245"/>
                  <a:pt x="20381" y="13217"/>
                </a:cubicBezTo>
                <a:cubicBezTo>
                  <a:pt x="20020" y="13097"/>
                  <a:pt x="19721" y="12953"/>
                  <a:pt x="19466" y="12773"/>
                </a:cubicBezTo>
                <a:cubicBezTo>
                  <a:pt x="19379" y="12709"/>
                  <a:pt x="19302" y="12628"/>
                  <a:pt x="19225" y="12552"/>
                </a:cubicBezTo>
                <a:cubicBezTo>
                  <a:pt x="19148" y="12468"/>
                  <a:pt x="19057" y="12376"/>
                  <a:pt x="18984" y="12344"/>
                </a:cubicBezTo>
                <a:cubicBezTo>
                  <a:pt x="18825" y="12276"/>
                  <a:pt x="18676" y="12320"/>
                  <a:pt x="18445" y="12392"/>
                </a:cubicBezTo>
                <a:cubicBezTo>
                  <a:pt x="18358" y="12420"/>
                  <a:pt x="18271" y="12448"/>
                  <a:pt x="18189" y="12464"/>
                </a:cubicBezTo>
                <a:cubicBezTo>
                  <a:pt x="18132" y="12476"/>
                  <a:pt x="18074" y="12488"/>
                  <a:pt x="18016" y="12496"/>
                </a:cubicBezTo>
                <a:cubicBezTo>
                  <a:pt x="17804" y="12536"/>
                  <a:pt x="17640" y="12564"/>
                  <a:pt x="17496" y="12669"/>
                </a:cubicBezTo>
                <a:lnTo>
                  <a:pt x="17313" y="12801"/>
                </a:lnTo>
                <a:lnTo>
                  <a:pt x="17154" y="12644"/>
                </a:lnTo>
                <a:cubicBezTo>
                  <a:pt x="17067" y="12560"/>
                  <a:pt x="16961" y="12480"/>
                  <a:pt x="16855" y="12400"/>
                </a:cubicBezTo>
                <a:cubicBezTo>
                  <a:pt x="16720" y="12296"/>
                  <a:pt x="16581" y="12192"/>
                  <a:pt x="16470" y="12072"/>
                </a:cubicBezTo>
                <a:cubicBezTo>
                  <a:pt x="16234" y="11815"/>
                  <a:pt x="16229" y="11511"/>
                  <a:pt x="16229" y="11239"/>
                </a:cubicBezTo>
                <a:cubicBezTo>
                  <a:pt x="16229" y="11143"/>
                  <a:pt x="16229" y="11050"/>
                  <a:pt x="16214" y="10962"/>
                </a:cubicBezTo>
                <a:cubicBezTo>
                  <a:pt x="16171" y="10678"/>
                  <a:pt x="15988" y="10438"/>
                  <a:pt x="15790" y="10181"/>
                </a:cubicBezTo>
                <a:cubicBezTo>
                  <a:pt x="15622" y="9961"/>
                  <a:pt x="15444" y="9733"/>
                  <a:pt x="15362" y="9468"/>
                </a:cubicBezTo>
                <a:cubicBezTo>
                  <a:pt x="15280" y="9208"/>
                  <a:pt x="15294" y="8912"/>
                  <a:pt x="15304" y="8647"/>
                </a:cubicBezTo>
                <a:cubicBezTo>
                  <a:pt x="15309" y="8563"/>
                  <a:pt x="15314" y="8483"/>
                  <a:pt x="15314" y="8407"/>
                </a:cubicBezTo>
                <a:cubicBezTo>
                  <a:pt x="15314" y="8215"/>
                  <a:pt x="15275" y="8083"/>
                  <a:pt x="15227" y="7930"/>
                </a:cubicBezTo>
                <a:cubicBezTo>
                  <a:pt x="15188" y="7814"/>
                  <a:pt x="15155" y="7690"/>
                  <a:pt x="15131" y="7542"/>
                </a:cubicBezTo>
                <a:cubicBezTo>
                  <a:pt x="15121" y="7470"/>
                  <a:pt x="15126" y="7398"/>
                  <a:pt x="15131" y="7330"/>
                </a:cubicBezTo>
                <a:cubicBezTo>
                  <a:pt x="15135" y="7254"/>
                  <a:pt x="15140" y="7193"/>
                  <a:pt x="15116" y="7141"/>
                </a:cubicBezTo>
                <a:cubicBezTo>
                  <a:pt x="15078" y="7057"/>
                  <a:pt x="15034" y="7005"/>
                  <a:pt x="14986" y="6945"/>
                </a:cubicBezTo>
                <a:cubicBezTo>
                  <a:pt x="14899" y="6841"/>
                  <a:pt x="14803" y="6725"/>
                  <a:pt x="14774" y="6493"/>
                </a:cubicBezTo>
                <a:cubicBezTo>
                  <a:pt x="14702" y="5868"/>
                  <a:pt x="14601" y="5752"/>
                  <a:pt x="14581" y="5736"/>
                </a:cubicBezTo>
                <a:lnTo>
                  <a:pt x="14341" y="5583"/>
                </a:lnTo>
                <a:lnTo>
                  <a:pt x="14581" y="5427"/>
                </a:lnTo>
                <a:cubicBezTo>
                  <a:pt x="14668" y="5367"/>
                  <a:pt x="14711" y="5299"/>
                  <a:pt x="14707" y="5203"/>
                </a:cubicBezTo>
                <a:cubicBezTo>
                  <a:pt x="14702" y="4786"/>
                  <a:pt x="13921" y="4117"/>
                  <a:pt x="13430" y="3793"/>
                </a:cubicBezTo>
                <a:cubicBezTo>
                  <a:pt x="13372" y="3757"/>
                  <a:pt x="13329" y="3729"/>
                  <a:pt x="13290" y="3705"/>
                </a:cubicBezTo>
                <a:cubicBezTo>
                  <a:pt x="13069" y="3573"/>
                  <a:pt x="13030" y="3509"/>
                  <a:pt x="12982" y="3224"/>
                </a:cubicBezTo>
                <a:cubicBezTo>
                  <a:pt x="12963" y="3112"/>
                  <a:pt x="12972" y="2980"/>
                  <a:pt x="12977" y="2868"/>
                </a:cubicBezTo>
                <a:lnTo>
                  <a:pt x="12982" y="2744"/>
                </a:lnTo>
                <a:cubicBezTo>
                  <a:pt x="12987" y="2455"/>
                  <a:pt x="12871" y="2247"/>
                  <a:pt x="12621" y="2103"/>
                </a:cubicBezTo>
                <a:cubicBezTo>
                  <a:pt x="12452" y="2003"/>
                  <a:pt x="12076" y="2023"/>
                  <a:pt x="11768" y="2043"/>
                </a:cubicBezTo>
                <a:cubicBezTo>
                  <a:pt x="11648" y="2051"/>
                  <a:pt x="11547" y="2059"/>
                  <a:pt x="11426" y="2055"/>
                </a:cubicBezTo>
                <a:lnTo>
                  <a:pt x="11330" y="2055"/>
                </a:lnTo>
                <a:cubicBezTo>
                  <a:pt x="10887" y="2059"/>
                  <a:pt x="10516" y="2055"/>
                  <a:pt x="10053" y="1842"/>
                </a:cubicBezTo>
                <a:lnTo>
                  <a:pt x="9740" y="1702"/>
                </a:lnTo>
                <a:cubicBezTo>
                  <a:pt x="9543" y="1614"/>
                  <a:pt x="9345" y="1526"/>
                  <a:pt x="9152" y="1430"/>
                </a:cubicBezTo>
                <a:cubicBezTo>
                  <a:pt x="8849" y="1278"/>
                  <a:pt x="8584" y="1045"/>
                  <a:pt x="8329" y="825"/>
                </a:cubicBezTo>
                <a:lnTo>
                  <a:pt x="8271" y="777"/>
                </a:lnTo>
                <a:cubicBezTo>
                  <a:pt x="7804" y="925"/>
                  <a:pt x="7351" y="897"/>
                  <a:pt x="6903" y="693"/>
                </a:cubicBezTo>
                <a:cubicBezTo>
                  <a:pt x="6725" y="613"/>
                  <a:pt x="6575" y="529"/>
                  <a:pt x="6426" y="445"/>
                </a:cubicBezTo>
                <a:cubicBezTo>
                  <a:pt x="6224" y="328"/>
                  <a:pt x="6031" y="220"/>
                  <a:pt x="5776" y="144"/>
                </a:cubicBezTo>
                <a:cubicBezTo>
                  <a:pt x="5520" y="64"/>
                  <a:pt x="5304" y="24"/>
                  <a:pt x="5063" y="0"/>
                </a:cubicBezTo>
                <a:cubicBezTo>
                  <a:pt x="5048" y="28"/>
                  <a:pt x="5043" y="56"/>
                  <a:pt x="5029" y="80"/>
                </a:cubicBezTo>
                <a:cubicBezTo>
                  <a:pt x="4769" y="557"/>
                  <a:pt x="4509" y="573"/>
                  <a:pt x="3988" y="565"/>
                </a:cubicBezTo>
                <a:lnTo>
                  <a:pt x="3752" y="561"/>
                </a:lnTo>
                <a:cubicBezTo>
                  <a:pt x="3488" y="553"/>
                  <a:pt x="3126" y="545"/>
                  <a:pt x="3035" y="689"/>
                </a:cubicBezTo>
                <a:cubicBezTo>
                  <a:pt x="2967" y="793"/>
                  <a:pt x="3006" y="1109"/>
                  <a:pt x="3030" y="1322"/>
                </a:cubicBezTo>
                <a:cubicBezTo>
                  <a:pt x="3049" y="1470"/>
                  <a:pt x="3064" y="1606"/>
                  <a:pt x="3059" y="1714"/>
                </a:cubicBezTo>
                <a:cubicBezTo>
                  <a:pt x="3040" y="2095"/>
                  <a:pt x="2856" y="2379"/>
                  <a:pt x="2495" y="2607"/>
                </a:cubicBezTo>
                <a:cubicBezTo>
                  <a:pt x="2418" y="2655"/>
                  <a:pt x="2322" y="2703"/>
                  <a:pt x="2225" y="2756"/>
                </a:cubicBezTo>
                <a:cubicBezTo>
                  <a:pt x="2028" y="2856"/>
                  <a:pt x="1821" y="2956"/>
                  <a:pt x="1777" y="3092"/>
                </a:cubicBezTo>
                <a:cubicBezTo>
                  <a:pt x="1729" y="3232"/>
                  <a:pt x="1797" y="3312"/>
                  <a:pt x="2331" y="3440"/>
                </a:cubicBezTo>
                <a:lnTo>
                  <a:pt x="2447" y="3468"/>
                </a:lnTo>
                <a:cubicBezTo>
                  <a:pt x="2577" y="3500"/>
                  <a:pt x="2702" y="3516"/>
                  <a:pt x="2823" y="3532"/>
                </a:cubicBezTo>
                <a:cubicBezTo>
                  <a:pt x="3194" y="3585"/>
                  <a:pt x="3661" y="3645"/>
                  <a:pt x="3777" y="4205"/>
                </a:cubicBezTo>
                <a:cubicBezTo>
                  <a:pt x="3830" y="4458"/>
                  <a:pt x="3805" y="4762"/>
                  <a:pt x="3786" y="5030"/>
                </a:cubicBezTo>
                <a:lnTo>
                  <a:pt x="3772" y="5219"/>
                </a:lnTo>
                <a:cubicBezTo>
                  <a:pt x="3748" y="5659"/>
                  <a:pt x="3565" y="5767"/>
                  <a:pt x="3261" y="5892"/>
                </a:cubicBezTo>
                <a:cubicBezTo>
                  <a:pt x="3198" y="5916"/>
                  <a:pt x="3126" y="5948"/>
                  <a:pt x="3044" y="5988"/>
                </a:cubicBezTo>
                <a:cubicBezTo>
                  <a:pt x="3030" y="5996"/>
                  <a:pt x="3006" y="6024"/>
                  <a:pt x="2987" y="6044"/>
                </a:cubicBezTo>
                <a:cubicBezTo>
                  <a:pt x="2953" y="6084"/>
                  <a:pt x="2909" y="6132"/>
                  <a:pt x="2847" y="6172"/>
                </a:cubicBezTo>
                <a:cubicBezTo>
                  <a:pt x="2765" y="6224"/>
                  <a:pt x="2673" y="6232"/>
                  <a:pt x="2620" y="6236"/>
                </a:cubicBezTo>
                <a:lnTo>
                  <a:pt x="2495" y="6296"/>
                </a:lnTo>
                <a:cubicBezTo>
                  <a:pt x="2384" y="6356"/>
                  <a:pt x="2259" y="6420"/>
                  <a:pt x="2172" y="6480"/>
                </a:cubicBezTo>
                <a:cubicBezTo>
                  <a:pt x="2124" y="6512"/>
                  <a:pt x="2095" y="6560"/>
                  <a:pt x="2057" y="6621"/>
                </a:cubicBezTo>
                <a:cubicBezTo>
                  <a:pt x="2018" y="6689"/>
                  <a:pt x="1970" y="6765"/>
                  <a:pt x="1888" y="6829"/>
                </a:cubicBezTo>
                <a:cubicBezTo>
                  <a:pt x="1802" y="6897"/>
                  <a:pt x="1705" y="6933"/>
                  <a:pt x="1623" y="6965"/>
                </a:cubicBezTo>
                <a:cubicBezTo>
                  <a:pt x="1585" y="6981"/>
                  <a:pt x="1546" y="6993"/>
                  <a:pt x="1503" y="7013"/>
                </a:cubicBezTo>
                <a:cubicBezTo>
                  <a:pt x="1392" y="7069"/>
                  <a:pt x="1277" y="7129"/>
                  <a:pt x="1161" y="7193"/>
                </a:cubicBezTo>
                <a:cubicBezTo>
                  <a:pt x="939" y="7313"/>
                  <a:pt x="708" y="7434"/>
                  <a:pt x="482" y="7530"/>
                </a:cubicBezTo>
                <a:cubicBezTo>
                  <a:pt x="400" y="7566"/>
                  <a:pt x="328" y="7582"/>
                  <a:pt x="270" y="7602"/>
                </a:cubicBezTo>
                <a:cubicBezTo>
                  <a:pt x="246" y="7610"/>
                  <a:pt x="207" y="7618"/>
                  <a:pt x="197" y="7626"/>
                </a:cubicBezTo>
                <a:cubicBezTo>
                  <a:pt x="197" y="7626"/>
                  <a:pt x="183" y="7646"/>
                  <a:pt x="164" y="7710"/>
                </a:cubicBezTo>
                <a:cubicBezTo>
                  <a:pt x="144" y="7774"/>
                  <a:pt x="159" y="7894"/>
                  <a:pt x="169" y="7998"/>
                </a:cubicBezTo>
                <a:cubicBezTo>
                  <a:pt x="173" y="8066"/>
                  <a:pt x="183" y="8135"/>
                  <a:pt x="183" y="8191"/>
                </a:cubicBezTo>
                <a:cubicBezTo>
                  <a:pt x="183" y="8267"/>
                  <a:pt x="178" y="8343"/>
                  <a:pt x="173" y="8419"/>
                </a:cubicBezTo>
                <a:cubicBezTo>
                  <a:pt x="154" y="8659"/>
                  <a:pt x="149" y="8811"/>
                  <a:pt x="275" y="8903"/>
                </a:cubicBezTo>
                <a:cubicBezTo>
                  <a:pt x="366" y="8972"/>
                  <a:pt x="549" y="9008"/>
                  <a:pt x="723" y="9040"/>
                </a:cubicBezTo>
                <a:cubicBezTo>
                  <a:pt x="1021" y="9096"/>
                  <a:pt x="1426" y="9172"/>
                  <a:pt x="1435" y="9520"/>
                </a:cubicBezTo>
                <a:cubicBezTo>
                  <a:pt x="1440" y="9717"/>
                  <a:pt x="1286" y="9841"/>
                  <a:pt x="1190" y="9929"/>
                </a:cubicBezTo>
                <a:cubicBezTo>
                  <a:pt x="1156" y="9957"/>
                  <a:pt x="1113" y="9997"/>
                  <a:pt x="1103" y="10013"/>
                </a:cubicBezTo>
                <a:cubicBezTo>
                  <a:pt x="1079" y="10065"/>
                  <a:pt x="1079" y="10117"/>
                  <a:pt x="1084" y="10205"/>
                </a:cubicBezTo>
                <a:cubicBezTo>
                  <a:pt x="1089" y="10257"/>
                  <a:pt x="1089" y="10309"/>
                  <a:pt x="1089" y="10361"/>
                </a:cubicBezTo>
                <a:cubicBezTo>
                  <a:pt x="1079" y="10530"/>
                  <a:pt x="1021" y="10658"/>
                  <a:pt x="973" y="10770"/>
                </a:cubicBezTo>
                <a:cubicBezTo>
                  <a:pt x="944" y="10838"/>
                  <a:pt x="910" y="10906"/>
                  <a:pt x="891" y="10986"/>
                </a:cubicBezTo>
                <a:cubicBezTo>
                  <a:pt x="877" y="11038"/>
                  <a:pt x="891" y="11114"/>
                  <a:pt x="901" y="11190"/>
                </a:cubicBezTo>
                <a:cubicBezTo>
                  <a:pt x="915" y="11287"/>
                  <a:pt x="930" y="11399"/>
                  <a:pt x="906" y="11511"/>
                </a:cubicBezTo>
                <a:cubicBezTo>
                  <a:pt x="857" y="11735"/>
                  <a:pt x="727" y="11895"/>
                  <a:pt x="602" y="12056"/>
                </a:cubicBezTo>
                <a:cubicBezTo>
                  <a:pt x="559" y="12112"/>
                  <a:pt x="511" y="12172"/>
                  <a:pt x="467" y="12232"/>
                </a:cubicBezTo>
                <a:cubicBezTo>
                  <a:pt x="284" y="12500"/>
                  <a:pt x="270" y="12672"/>
                  <a:pt x="246" y="12909"/>
                </a:cubicBezTo>
                <a:cubicBezTo>
                  <a:pt x="236" y="13025"/>
                  <a:pt x="222" y="13149"/>
                  <a:pt x="188" y="13301"/>
                </a:cubicBezTo>
                <a:cubicBezTo>
                  <a:pt x="159" y="13433"/>
                  <a:pt x="96" y="13549"/>
                  <a:pt x="19" y="13666"/>
                </a:cubicBezTo>
                <a:cubicBezTo>
                  <a:pt x="10" y="13758"/>
                  <a:pt x="0" y="13854"/>
                  <a:pt x="0" y="13950"/>
                </a:cubicBezTo>
                <a:lnTo>
                  <a:pt x="101" y="13990"/>
                </a:lnTo>
                <a:lnTo>
                  <a:pt x="140" y="14066"/>
                </a:lnTo>
                <a:cubicBezTo>
                  <a:pt x="246" y="14419"/>
                  <a:pt x="313" y="14559"/>
                  <a:pt x="636" y="14639"/>
                </a:cubicBezTo>
                <a:cubicBezTo>
                  <a:pt x="679" y="14651"/>
                  <a:pt x="708" y="14647"/>
                  <a:pt x="756" y="14639"/>
                </a:cubicBezTo>
                <a:cubicBezTo>
                  <a:pt x="920" y="14619"/>
                  <a:pt x="1113" y="14627"/>
                  <a:pt x="1252" y="14879"/>
                </a:cubicBezTo>
                <a:cubicBezTo>
                  <a:pt x="1383" y="15111"/>
                  <a:pt x="1272" y="15572"/>
                  <a:pt x="983" y="15720"/>
                </a:cubicBezTo>
                <a:cubicBezTo>
                  <a:pt x="795" y="15816"/>
                  <a:pt x="631" y="15796"/>
                  <a:pt x="530" y="15784"/>
                </a:cubicBezTo>
                <a:cubicBezTo>
                  <a:pt x="525" y="15784"/>
                  <a:pt x="520" y="15784"/>
                  <a:pt x="515" y="15780"/>
                </a:cubicBezTo>
                <a:cubicBezTo>
                  <a:pt x="511" y="15784"/>
                  <a:pt x="511" y="15788"/>
                  <a:pt x="506" y="15796"/>
                </a:cubicBezTo>
                <a:cubicBezTo>
                  <a:pt x="467" y="15865"/>
                  <a:pt x="477" y="15897"/>
                  <a:pt x="636" y="16017"/>
                </a:cubicBezTo>
                <a:cubicBezTo>
                  <a:pt x="780" y="16129"/>
                  <a:pt x="997" y="16121"/>
                  <a:pt x="1238" y="16113"/>
                </a:cubicBezTo>
                <a:cubicBezTo>
                  <a:pt x="1349" y="16109"/>
                  <a:pt x="1460" y="16105"/>
                  <a:pt x="1570" y="16113"/>
                </a:cubicBezTo>
                <a:cubicBezTo>
                  <a:pt x="1758" y="16125"/>
                  <a:pt x="1908" y="16169"/>
                  <a:pt x="2042" y="16209"/>
                </a:cubicBezTo>
                <a:cubicBezTo>
                  <a:pt x="2129" y="16233"/>
                  <a:pt x="2211" y="16261"/>
                  <a:pt x="2312" y="16277"/>
                </a:cubicBezTo>
                <a:cubicBezTo>
                  <a:pt x="2423" y="16293"/>
                  <a:pt x="2577" y="16285"/>
                  <a:pt x="2722" y="16277"/>
                </a:cubicBezTo>
                <a:cubicBezTo>
                  <a:pt x="2813" y="16273"/>
                  <a:pt x="2910" y="16269"/>
                  <a:pt x="2991" y="16265"/>
                </a:cubicBezTo>
                <a:lnTo>
                  <a:pt x="3170" y="16265"/>
                </a:lnTo>
                <a:cubicBezTo>
                  <a:pt x="3603" y="16261"/>
                  <a:pt x="3984" y="16257"/>
                  <a:pt x="4417" y="16577"/>
                </a:cubicBezTo>
                <a:cubicBezTo>
                  <a:pt x="4557" y="16682"/>
                  <a:pt x="4697" y="16762"/>
                  <a:pt x="4841" y="16846"/>
                </a:cubicBezTo>
                <a:cubicBezTo>
                  <a:pt x="5005" y="16942"/>
                  <a:pt x="5174" y="17038"/>
                  <a:pt x="5347" y="17174"/>
                </a:cubicBezTo>
                <a:lnTo>
                  <a:pt x="5410" y="17222"/>
                </a:lnTo>
                <a:cubicBezTo>
                  <a:pt x="5732" y="17475"/>
                  <a:pt x="5930" y="17623"/>
                  <a:pt x="5920" y="18111"/>
                </a:cubicBezTo>
                <a:cubicBezTo>
                  <a:pt x="5920" y="18172"/>
                  <a:pt x="5915" y="18240"/>
                  <a:pt x="5906" y="18308"/>
                </a:cubicBezTo>
                <a:cubicBezTo>
                  <a:pt x="5896" y="18432"/>
                  <a:pt x="5882" y="18576"/>
                  <a:pt x="5906" y="18668"/>
                </a:cubicBezTo>
                <a:cubicBezTo>
                  <a:pt x="5915" y="18700"/>
                  <a:pt x="5935" y="18728"/>
                  <a:pt x="5978" y="18776"/>
                </a:cubicBezTo>
                <a:cubicBezTo>
                  <a:pt x="6017" y="18820"/>
                  <a:pt x="6060" y="18876"/>
                  <a:pt x="6094" y="18949"/>
                </a:cubicBezTo>
                <a:cubicBezTo>
                  <a:pt x="6282" y="18997"/>
                  <a:pt x="6402" y="19109"/>
                  <a:pt x="6494" y="19193"/>
                </a:cubicBezTo>
                <a:cubicBezTo>
                  <a:pt x="6551" y="19245"/>
                  <a:pt x="6604" y="19293"/>
                  <a:pt x="6662" y="19325"/>
                </a:cubicBezTo>
                <a:cubicBezTo>
                  <a:pt x="6821" y="19405"/>
                  <a:pt x="6937" y="19405"/>
                  <a:pt x="7168" y="19401"/>
                </a:cubicBezTo>
                <a:lnTo>
                  <a:pt x="7293" y="19401"/>
                </a:lnTo>
                <a:cubicBezTo>
                  <a:pt x="7322" y="19401"/>
                  <a:pt x="7370" y="19397"/>
                  <a:pt x="7428" y="19393"/>
                </a:cubicBezTo>
                <a:cubicBezTo>
                  <a:pt x="7895" y="19361"/>
                  <a:pt x="8208" y="19349"/>
                  <a:pt x="8353" y="19505"/>
                </a:cubicBezTo>
                <a:cubicBezTo>
                  <a:pt x="8541" y="19702"/>
                  <a:pt x="8391" y="19926"/>
                  <a:pt x="8300" y="20058"/>
                </a:cubicBezTo>
                <a:cubicBezTo>
                  <a:pt x="8276" y="20090"/>
                  <a:pt x="8242" y="20142"/>
                  <a:pt x="8237" y="20162"/>
                </a:cubicBezTo>
                <a:cubicBezTo>
                  <a:pt x="8146" y="20503"/>
                  <a:pt x="8300" y="20563"/>
                  <a:pt x="8801" y="20703"/>
                </a:cubicBezTo>
                <a:lnTo>
                  <a:pt x="8984" y="20755"/>
                </a:lnTo>
                <a:cubicBezTo>
                  <a:pt x="9393" y="20875"/>
                  <a:pt x="9552" y="20959"/>
                  <a:pt x="9817" y="21276"/>
                </a:cubicBezTo>
                <a:cubicBezTo>
                  <a:pt x="9837" y="21296"/>
                  <a:pt x="9856" y="21328"/>
                  <a:pt x="9885" y="21364"/>
                </a:cubicBezTo>
                <a:cubicBezTo>
                  <a:pt x="9923" y="21416"/>
                  <a:pt x="10020" y="21544"/>
                  <a:pt x="10087" y="21600"/>
                </a:cubicBezTo>
                <a:cubicBezTo>
                  <a:pt x="10121" y="21564"/>
                  <a:pt x="10207" y="21484"/>
                  <a:pt x="10256" y="21436"/>
                </a:cubicBezTo>
                <a:cubicBezTo>
                  <a:pt x="10338" y="21356"/>
                  <a:pt x="10410" y="21288"/>
                  <a:pt x="10482" y="21244"/>
                </a:cubicBezTo>
                <a:cubicBezTo>
                  <a:pt x="10549" y="21203"/>
                  <a:pt x="10617" y="21167"/>
                  <a:pt x="10680" y="21135"/>
                </a:cubicBezTo>
                <a:cubicBezTo>
                  <a:pt x="10771" y="21087"/>
                  <a:pt x="10853" y="21047"/>
                  <a:pt x="10930" y="20983"/>
                </a:cubicBezTo>
                <a:cubicBezTo>
                  <a:pt x="11137" y="20815"/>
                  <a:pt x="11156" y="20799"/>
                  <a:pt x="11176" y="20623"/>
                </a:cubicBezTo>
                <a:cubicBezTo>
                  <a:pt x="11181" y="20567"/>
                  <a:pt x="11166" y="20466"/>
                  <a:pt x="11152" y="20366"/>
                </a:cubicBezTo>
                <a:cubicBezTo>
                  <a:pt x="11123" y="20166"/>
                  <a:pt x="11094" y="19958"/>
                  <a:pt x="11176" y="19802"/>
                </a:cubicBezTo>
                <a:cubicBezTo>
                  <a:pt x="11200" y="19754"/>
                  <a:pt x="11282" y="19605"/>
                  <a:pt x="11460" y="19557"/>
                </a:cubicBezTo>
                <a:cubicBezTo>
                  <a:pt x="11633" y="19513"/>
                  <a:pt x="11783" y="19589"/>
                  <a:pt x="11898" y="19649"/>
                </a:cubicBezTo>
                <a:cubicBezTo>
                  <a:pt x="11927" y="19665"/>
                  <a:pt x="11961" y="19681"/>
                  <a:pt x="11995" y="19697"/>
                </a:cubicBezTo>
                <a:cubicBezTo>
                  <a:pt x="12033" y="19714"/>
                  <a:pt x="12062" y="19725"/>
                  <a:pt x="12086" y="19733"/>
                </a:cubicBezTo>
                <a:cubicBezTo>
                  <a:pt x="12182" y="19770"/>
                  <a:pt x="12250" y="19802"/>
                  <a:pt x="12356" y="19902"/>
                </a:cubicBezTo>
                <a:cubicBezTo>
                  <a:pt x="12428" y="19974"/>
                  <a:pt x="12462" y="20046"/>
                  <a:pt x="12486" y="20098"/>
                </a:cubicBezTo>
                <a:cubicBezTo>
                  <a:pt x="12510" y="20150"/>
                  <a:pt x="12510" y="20154"/>
                  <a:pt x="12525" y="20158"/>
                </a:cubicBezTo>
                <a:cubicBezTo>
                  <a:pt x="12626" y="20206"/>
                  <a:pt x="12924" y="20150"/>
                  <a:pt x="12973" y="20090"/>
                </a:cubicBezTo>
                <a:cubicBezTo>
                  <a:pt x="13021" y="20026"/>
                  <a:pt x="12992" y="19946"/>
                  <a:pt x="12910" y="19790"/>
                </a:cubicBezTo>
                <a:cubicBezTo>
                  <a:pt x="12862" y="19693"/>
                  <a:pt x="12809" y="19593"/>
                  <a:pt x="12799" y="19485"/>
                </a:cubicBezTo>
                <a:lnTo>
                  <a:pt x="12780" y="19321"/>
                </a:lnTo>
                <a:lnTo>
                  <a:pt x="12973" y="19277"/>
                </a:lnTo>
                <a:cubicBezTo>
                  <a:pt x="13151" y="19233"/>
                  <a:pt x="13324" y="19249"/>
                  <a:pt x="13478" y="19261"/>
                </a:cubicBezTo>
                <a:cubicBezTo>
                  <a:pt x="13589" y="19269"/>
                  <a:pt x="13695" y="19277"/>
                  <a:pt x="13782" y="19261"/>
                </a:cubicBezTo>
                <a:cubicBezTo>
                  <a:pt x="13806" y="19257"/>
                  <a:pt x="13820" y="19253"/>
                  <a:pt x="13840" y="19249"/>
                </a:cubicBezTo>
                <a:cubicBezTo>
                  <a:pt x="13840" y="19185"/>
                  <a:pt x="13840" y="19117"/>
                  <a:pt x="13859" y="19033"/>
                </a:cubicBezTo>
                <a:cubicBezTo>
                  <a:pt x="13941" y="18688"/>
                  <a:pt x="14292" y="18444"/>
                  <a:pt x="14851" y="18352"/>
                </a:cubicBezTo>
                <a:cubicBezTo>
                  <a:pt x="15328" y="18272"/>
                  <a:pt x="15612" y="18215"/>
                  <a:pt x="15892" y="17947"/>
                </a:cubicBezTo>
                <a:cubicBezTo>
                  <a:pt x="16027" y="17815"/>
                  <a:pt x="16070" y="17695"/>
                  <a:pt x="16027" y="17551"/>
                </a:cubicBezTo>
                <a:cubicBezTo>
                  <a:pt x="16017" y="17527"/>
                  <a:pt x="15998" y="17503"/>
                  <a:pt x="15964" y="17463"/>
                </a:cubicBezTo>
                <a:cubicBezTo>
                  <a:pt x="15901" y="17390"/>
                  <a:pt x="15805" y="17282"/>
                  <a:pt x="15815" y="17110"/>
                </a:cubicBezTo>
                <a:lnTo>
                  <a:pt x="15839" y="16645"/>
                </a:lnTo>
                <a:lnTo>
                  <a:pt x="16229" y="16982"/>
                </a:lnTo>
                <a:cubicBezTo>
                  <a:pt x="16301" y="17042"/>
                  <a:pt x="16373" y="17034"/>
                  <a:pt x="16595" y="16978"/>
                </a:cubicBezTo>
                <a:cubicBezTo>
                  <a:pt x="16638" y="16966"/>
                  <a:pt x="16682" y="16954"/>
                  <a:pt x="16725" y="16946"/>
                </a:cubicBezTo>
                <a:cubicBezTo>
                  <a:pt x="16985" y="16890"/>
                  <a:pt x="17207" y="16866"/>
                  <a:pt x="17505" y="16866"/>
                </a:cubicBezTo>
                <a:cubicBezTo>
                  <a:pt x="17607" y="16866"/>
                  <a:pt x="17737" y="16874"/>
                  <a:pt x="17881" y="16886"/>
                </a:cubicBezTo>
                <a:cubicBezTo>
                  <a:pt x="18218" y="16906"/>
                  <a:pt x="18849" y="16950"/>
                  <a:pt x="18999" y="16822"/>
                </a:cubicBezTo>
                <a:cubicBezTo>
                  <a:pt x="19037" y="16790"/>
                  <a:pt x="19042" y="16758"/>
                  <a:pt x="19057" y="16669"/>
                </a:cubicBezTo>
                <a:cubicBezTo>
                  <a:pt x="19071" y="16561"/>
                  <a:pt x="19095" y="16417"/>
                  <a:pt x="19254" y="16285"/>
                </a:cubicBezTo>
                <a:cubicBezTo>
                  <a:pt x="19413" y="16153"/>
                  <a:pt x="19731" y="16085"/>
                  <a:pt x="20073" y="16021"/>
                </a:cubicBezTo>
                <a:lnTo>
                  <a:pt x="20136" y="16009"/>
                </a:lnTo>
                <a:cubicBezTo>
                  <a:pt x="20237" y="15989"/>
                  <a:pt x="20333" y="15985"/>
                  <a:pt x="20425" y="15977"/>
                </a:cubicBezTo>
                <a:cubicBezTo>
                  <a:pt x="20531" y="15969"/>
                  <a:pt x="20584" y="15969"/>
                  <a:pt x="20608" y="15953"/>
                </a:cubicBezTo>
                <a:cubicBezTo>
                  <a:pt x="20531" y="15876"/>
                  <a:pt x="20492" y="15824"/>
                  <a:pt x="20482" y="15772"/>
                </a:cubicBezTo>
                <a:cubicBezTo>
                  <a:pt x="20468" y="15712"/>
                  <a:pt x="20444" y="15400"/>
                  <a:pt x="20492" y="15284"/>
                </a:cubicBezTo>
                <a:cubicBezTo>
                  <a:pt x="20622" y="15008"/>
                  <a:pt x="20805" y="14936"/>
                  <a:pt x="21017" y="14855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2" name="Shape">
            <a:extLst>
              <a:ext uri="{FF2B5EF4-FFF2-40B4-BE49-F238E27FC236}">
                <a16:creationId xmlns:a16="http://schemas.microsoft.com/office/drawing/2014/main" id="{C6B9D19F-74E1-416B-9737-3C09D743586A}"/>
              </a:ext>
            </a:extLst>
          </p:cNvPr>
          <p:cNvSpPr/>
          <p:nvPr/>
        </p:nvSpPr>
        <p:spPr>
          <a:xfrm>
            <a:off x="-7779041" y="3961482"/>
            <a:ext cx="651395" cy="11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5" h="21382" extrusionOk="0">
                <a:moveTo>
                  <a:pt x="21322" y="6520"/>
                </a:moveTo>
                <a:cubicBezTo>
                  <a:pt x="21400" y="6416"/>
                  <a:pt x="21359" y="6316"/>
                  <a:pt x="21127" y="6330"/>
                </a:cubicBezTo>
                <a:cubicBezTo>
                  <a:pt x="20994" y="6338"/>
                  <a:pt x="20217" y="5777"/>
                  <a:pt x="20151" y="5718"/>
                </a:cubicBezTo>
                <a:cubicBezTo>
                  <a:pt x="20033" y="5614"/>
                  <a:pt x="20877" y="5151"/>
                  <a:pt x="20490" y="5160"/>
                </a:cubicBezTo>
                <a:cubicBezTo>
                  <a:pt x="20357" y="5162"/>
                  <a:pt x="20143" y="5219"/>
                  <a:pt x="20121" y="5108"/>
                </a:cubicBezTo>
                <a:cubicBezTo>
                  <a:pt x="20081" y="4918"/>
                  <a:pt x="20221" y="4883"/>
                  <a:pt x="19867" y="4802"/>
                </a:cubicBezTo>
                <a:cubicBezTo>
                  <a:pt x="19624" y="4744"/>
                  <a:pt x="20044" y="4615"/>
                  <a:pt x="20081" y="4552"/>
                </a:cubicBezTo>
                <a:cubicBezTo>
                  <a:pt x="20132" y="4466"/>
                  <a:pt x="19771" y="4411"/>
                  <a:pt x="19727" y="4349"/>
                </a:cubicBezTo>
                <a:cubicBezTo>
                  <a:pt x="19657" y="4257"/>
                  <a:pt x="19399" y="4036"/>
                  <a:pt x="19532" y="3946"/>
                </a:cubicBezTo>
                <a:cubicBezTo>
                  <a:pt x="19638" y="3873"/>
                  <a:pt x="20239" y="3922"/>
                  <a:pt x="20250" y="3838"/>
                </a:cubicBezTo>
                <a:cubicBezTo>
                  <a:pt x="20250" y="3826"/>
                  <a:pt x="19624" y="3621"/>
                  <a:pt x="19557" y="3599"/>
                </a:cubicBezTo>
                <a:cubicBezTo>
                  <a:pt x="19355" y="3529"/>
                  <a:pt x="19196" y="3439"/>
                  <a:pt x="19148" y="3306"/>
                </a:cubicBezTo>
                <a:cubicBezTo>
                  <a:pt x="19119" y="3220"/>
                  <a:pt x="19255" y="3196"/>
                  <a:pt x="19255" y="3114"/>
                </a:cubicBezTo>
                <a:cubicBezTo>
                  <a:pt x="19255" y="2936"/>
                  <a:pt x="18330" y="3210"/>
                  <a:pt x="18153" y="3189"/>
                </a:cubicBezTo>
                <a:cubicBezTo>
                  <a:pt x="17973" y="3169"/>
                  <a:pt x="17372" y="2789"/>
                  <a:pt x="17387" y="2784"/>
                </a:cubicBezTo>
                <a:cubicBezTo>
                  <a:pt x="17601" y="2727"/>
                  <a:pt x="17936" y="2897"/>
                  <a:pt x="18131" y="2723"/>
                </a:cubicBezTo>
                <a:cubicBezTo>
                  <a:pt x="18216" y="2649"/>
                  <a:pt x="18146" y="2433"/>
                  <a:pt x="18286" y="2406"/>
                </a:cubicBezTo>
                <a:cubicBezTo>
                  <a:pt x="18448" y="2375"/>
                  <a:pt x="18677" y="2439"/>
                  <a:pt x="18843" y="2437"/>
                </a:cubicBezTo>
                <a:cubicBezTo>
                  <a:pt x="18994" y="2435"/>
                  <a:pt x="19119" y="2388"/>
                  <a:pt x="19252" y="2357"/>
                </a:cubicBezTo>
                <a:cubicBezTo>
                  <a:pt x="19458" y="2308"/>
                  <a:pt x="19240" y="2252"/>
                  <a:pt x="19134" y="2236"/>
                </a:cubicBezTo>
                <a:cubicBezTo>
                  <a:pt x="18710" y="2173"/>
                  <a:pt x="18459" y="2136"/>
                  <a:pt x="18036" y="2160"/>
                </a:cubicBezTo>
                <a:cubicBezTo>
                  <a:pt x="17770" y="2175"/>
                  <a:pt x="17273" y="2203"/>
                  <a:pt x="17608" y="1997"/>
                </a:cubicBezTo>
                <a:cubicBezTo>
                  <a:pt x="17818" y="1866"/>
                  <a:pt x="17958" y="1866"/>
                  <a:pt x="17822" y="1686"/>
                </a:cubicBezTo>
                <a:cubicBezTo>
                  <a:pt x="17700" y="1526"/>
                  <a:pt x="17568" y="1434"/>
                  <a:pt x="17866" y="1338"/>
                </a:cubicBezTo>
                <a:cubicBezTo>
                  <a:pt x="18209" y="1225"/>
                  <a:pt x="18061" y="1138"/>
                  <a:pt x="17873" y="1033"/>
                </a:cubicBezTo>
                <a:cubicBezTo>
                  <a:pt x="17549" y="855"/>
                  <a:pt x="17019" y="1068"/>
                  <a:pt x="16750" y="1164"/>
                </a:cubicBezTo>
                <a:cubicBezTo>
                  <a:pt x="16396" y="1291"/>
                  <a:pt x="16698" y="1007"/>
                  <a:pt x="16613" y="939"/>
                </a:cubicBezTo>
                <a:cubicBezTo>
                  <a:pt x="16414" y="784"/>
                  <a:pt x="16086" y="857"/>
                  <a:pt x="15972" y="630"/>
                </a:cubicBezTo>
                <a:cubicBezTo>
                  <a:pt x="15895" y="475"/>
                  <a:pt x="15766" y="479"/>
                  <a:pt x="15464" y="469"/>
                </a:cubicBezTo>
                <a:cubicBezTo>
                  <a:pt x="15261" y="462"/>
                  <a:pt x="15232" y="460"/>
                  <a:pt x="15187" y="579"/>
                </a:cubicBezTo>
                <a:cubicBezTo>
                  <a:pt x="14977" y="540"/>
                  <a:pt x="14638" y="522"/>
                  <a:pt x="14506" y="421"/>
                </a:cubicBezTo>
                <a:cubicBezTo>
                  <a:pt x="14259" y="233"/>
                  <a:pt x="14093" y="-180"/>
                  <a:pt x="13607" y="88"/>
                </a:cubicBezTo>
                <a:cubicBezTo>
                  <a:pt x="13382" y="213"/>
                  <a:pt x="12608" y="356"/>
                  <a:pt x="12866" y="624"/>
                </a:cubicBezTo>
                <a:cubicBezTo>
                  <a:pt x="12976" y="741"/>
                  <a:pt x="13400" y="829"/>
                  <a:pt x="13087" y="910"/>
                </a:cubicBezTo>
                <a:cubicBezTo>
                  <a:pt x="12722" y="1007"/>
                  <a:pt x="12357" y="1176"/>
                  <a:pt x="11948" y="1097"/>
                </a:cubicBezTo>
                <a:cubicBezTo>
                  <a:pt x="11716" y="1052"/>
                  <a:pt x="11514" y="1027"/>
                  <a:pt x="11337" y="1144"/>
                </a:cubicBezTo>
                <a:cubicBezTo>
                  <a:pt x="11222" y="1219"/>
                  <a:pt x="11259" y="1385"/>
                  <a:pt x="11060" y="1418"/>
                </a:cubicBezTo>
                <a:cubicBezTo>
                  <a:pt x="10773" y="1467"/>
                  <a:pt x="10626" y="1563"/>
                  <a:pt x="10412" y="1688"/>
                </a:cubicBezTo>
                <a:cubicBezTo>
                  <a:pt x="10360" y="1716"/>
                  <a:pt x="9911" y="2009"/>
                  <a:pt x="9955" y="1829"/>
                </a:cubicBezTo>
                <a:cubicBezTo>
                  <a:pt x="9878" y="1905"/>
                  <a:pt x="9730" y="2091"/>
                  <a:pt x="9557" y="2105"/>
                </a:cubicBezTo>
                <a:cubicBezTo>
                  <a:pt x="9424" y="2115"/>
                  <a:pt x="9185" y="2199"/>
                  <a:pt x="9259" y="2289"/>
                </a:cubicBezTo>
                <a:cubicBezTo>
                  <a:pt x="9480" y="2574"/>
                  <a:pt x="8986" y="2629"/>
                  <a:pt x="8658" y="2805"/>
                </a:cubicBezTo>
                <a:cubicBezTo>
                  <a:pt x="8566" y="2854"/>
                  <a:pt x="8481" y="3038"/>
                  <a:pt x="8393" y="3044"/>
                </a:cubicBezTo>
                <a:cubicBezTo>
                  <a:pt x="8216" y="3057"/>
                  <a:pt x="8039" y="3075"/>
                  <a:pt x="7869" y="3102"/>
                </a:cubicBezTo>
                <a:cubicBezTo>
                  <a:pt x="7615" y="3142"/>
                  <a:pt x="7431" y="3269"/>
                  <a:pt x="7195" y="3304"/>
                </a:cubicBezTo>
                <a:cubicBezTo>
                  <a:pt x="6985" y="3335"/>
                  <a:pt x="6804" y="3273"/>
                  <a:pt x="6594" y="3333"/>
                </a:cubicBezTo>
                <a:cubicBezTo>
                  <a:pt x="6119" y="3468"/>
                  <a:pt x="6012" y="3768"/>
                  <a:pt x="5456" y="3809"/>
                </a:cubicBezTo>
                <a:cubicBezTo>
                  <a:pt x="5179" y="3830"/>
                  <a:pt x="4925" y="3879"/>
                  <a:pt x="4675" y="3944"/>
                </a:cubicBezTo>
                <a:cubicBezTo>
                  <a:pt x="4619" y="3959"/>
                  <a:pt x="4258" y="4081"/>
                  <a:pt x="4288" y="3959"/>
                </a:cubicBezTo>
                <a:cubicBezTo>
                  <a:pt x="4310" y="3867"/>
                  <a:pt x="4155" y="3883"/>
                  <a:pt x="3986" y="3865"/>
                </a:cubicBezTo>
                <a:cubicBezTo>
                  <a:pt x="3835" y="3848"/>
                  <a:pt x="2932" y="3818"/>
                  <a:pt x="2781" y="3779"/>
                </a:cubicBezTo>
                <a:cubicBezTo>
                  <a:pt x="2829" y="3797"/>
                  <a:pt x="2950" y="3791"/>
                  <a:pt x="2972" y="3824"/>
                </a:cubicBezTo>
                <a:cubicBezTo>
                  <a:pt x="2991" y="3850"/>
                  <a:pt x="2803" y="3818"/>
                  <a:pt x="2784" y="3809"/>
                </a:cubicBezTo>
                <a:cubicBezTo>
                  <a:pt x="2663" y="3746"/>
                  <a:pt x="2596" y="3664"/>
                  <a:pt x="2456" y="3607"/>
                </a:cubicBezTo>
                <a:cubicBezTo>
                  <a:pt x="2206" y="3502"/>
                  <a:pt x="1992" y="3629"/>
                  <a:pt x="1756" y="3554"/>
                </a:cubicBezTo>
                <a:cubicBezTo>
                  <a:pt x="1583" y="3498"/>
                  <a:pt x="1635" y="3224"/>
                  <a:pt x="1557" y="3130"/>
                </a:cubicBezTo>
                <a:cubicBezTo>
                  <a:pt x="1495" y="3050"/>
                  <a:pt x="1215" y="2852"/>
                  <a:pt x="1381" y="2762"/>
                </a:cubicBezTo>
                <a:cubicBezTo>
                  <a:pt x="1473" y="2711"/>
                  <a:pt x="1856" y="2698"/>
                  <a:pt x="1664" y="2582"/>
                </a:cubicBezTo>
                <a:cubicBezTo>
                  <a:pt x="1443" y="2449"/>
                  <a:pt x="1672" y="2250"/>
                  <a:pt x="1701" y="2113"/>
                </a:cubicBezTo>
                <a:cubicBezTo>
                  <a:pt x="1734" y="1954"/>
                  <a:pt x="1944" y="1860"/>
                  <a:pt x="2235" y="1851"/>
                </a:cubicBezTo>
                <a:cubicBezTo>
                  <a:pt x="2316" y="1849"/>
                  <a:pt x="2921" y="1882"/>
                  <a:pt x="2913" y="1856"/>
                </a:cubicBezTo>
                <a:cubicBezTo>
                  <a:pt x="2888" y="1782"/>
                  <a:pt x="2534" y="1737"/>
                  <a:pt x="2486" y="1622"/>
                </a:cubicBezTo>
                <a:cubicBezTo>
                  <a:pt x="2453" y="1549"/>
                  <a:pt x="2950" y="1616"/>
                  <a:pt x="2700" y="1463"/>
                </a:cubicBezTo>
                <a:cubicBezTo>
                  <a:pt x="2593" y="1395"/>
                  <a:pt x="2501" y="1305"/>
                  <a:pt x="2383" y="1246"/>
                </a:cubicBezTo>
                <a:cubicBezTo>
                  <a:pt x="2287" y="1199"/>
                  <a:pt x="2147" y="1256"/>
                  <a:pt x="2047" y="1264"/>
                </a:cubicBezTo>
                <a:cubicBezTo>
                  <a:pt x="1911" y="1277"/>
                  <a:pt x="1793" y="1399"/>
                  <a:pt x="1856" y="1469"/>
                </a:cubicBezTo>
                <a:cubicBezTo>
                  <a:pt x="1981" y="1606"/>
                  <a:pt x="2000" y="1600"/>
                  <a:pt x="1786" y="1704"/>
                </a:cubicBezTo>
                <a:cubicBezTo>
                  <a:pt x="1609" y="1788"/>
                  <a:pt x="1440" y="1806"/>
                  <a:pt x="1476" y="1952"/>
                </a:cubicBezTo>
                <a:cubicBezTo>
                  <a:pt x="1535" y="2183"/>
                  <a:pt x="1263" y="2003"/>
                  <a:pt x="983" y="2079"/>
                </a:cubicBezTo>
                <a:cubicBezTo>
                  <a:pt x="924" y="2095"/>
                  <a:pt x="1222" y="2320"/>
                  <a:pt x="1211" y="2387"/>
                </a:cubicBezTo>
                <a:cubicBezTo>
                  <a:pt x="1171" y="2623"/>
                  <a:pt x="408" y="2686"/>
                  <a:pt x="765" y="2981"/>
                </a:cubicBezTo>
                <a:cubicBezTo>
                  <a:pt x="942" y="3128"/>
                  <a:pt x="1016" y="3498"/>
                  <a:pt x="909" y="3666"/>
                </a:cubicBezTo>
                <a:cubicBezTo>
                  <a:pt x="843" y="3770"/>
                  <a:pt x="828" y="3891"/>
                  <a:pt x="658" y="3957"/>
                </a:cubicBezTo>
                <a:cubicBezTo>
                  <a:pt x="430" y="4047"/>
                  <a:pt x="227" y="4192"/>
                  <a:pt x="290" y="4354"/>
                </a:cubicBezTo>
                <a:cubicBezTo>
                  <a:pt x="356" y="4513"/>
                  <a:pt x="271" y="4515"/>
                  <a:pt x="117" y="4634"/>
                </a:cubicBezTo>
                <a:cubicBezTo>
                  <a:pt x="13" y="4714"/>
                  <a:pt x="98" y="4795"/>
                  <a:pt x="253" y="4822"/>
                </a:cubicBezTo>
                <a:cubicBezTo>
                  <a:pt x="596" y="4980"/>
                  <a:pt x="1572" y="5423"/>
                  <a:pt x="736" y="5579"/>
                </a:cubicBezTo>
                <a:cubicBezTo>
                  <a:pt x="537" y="5616"/>
                  <a:pt x="316" y="5614"/>
                  <a:pt x="117" y="5655"/>
                </a:cubicBezTo>
                <a:cubicBezTo>
                  <a:pt x="-156" y="5712"/>
                  <a:pt x="135" y="5794"/>
                  <a:pt x="128" y="5892"/>
                </a:cubicBezTo>
                <a:cubicBezTo>
                  <a:pt x="120" y="5990"/>
                  <a:pt x="84" y="6105"/>
                  <a:pt x="172" y="6197"/>
                </a:cubicBezTo>
                <a:cubicBezTo>
                  <a:pt x="209" y="6234"/>
                  <a:pt x="555" y="6352"/>
                  <a:pt x="596" y="6305"/>
                </a:cubicBezTo>
                <a:cubicBezTo>
                  <a:pt x="610" y="6287"/>
                  <a:pt x="540" y="6234"/>
                  <a:pt x="529" y="6219"/>
                </a:cubicBezTo>
                <a:cubicBezTo>
                  <a:pt x="493" y="6166"/>
                  <a:pt x="551" y="6150"/>
                  <a:pt x="574" y="6101"/>
                </a:cubicBezTo>
                <a:cubicBezTo>
                  <a:pt x="603" y="6039"/>
                  <a:pt x="596" y="5765"/>
                  <a:pt x="780" y="5765"/>
                </a:cubicBezTo>
                <a:cubicBezTo>
                  <a:pt x="795" y="5765"/>
                  <a:pt x="1097" y="5902"/>
                  <a:pt x="1152" y="5919"/>
                </a:cubicBezTo>
                <a:cubicBezTo>
                  <a:pt x="1012" y="5994"/>
                  <a:pt x="787" y="6185"/>
                  <a:pt x="1082" y="6258"/>
                </a:cubicBezTo>
                <a:cubicBezTo>
                  <a:pt x="1204" y="6289"/>
                  <a:pt x="1672" y="6180"/>
                  <a:pt x="1672" y="6119"/>
                </a:cubicBezTo>
                <a:cubicBezTo>
                  <a:pt x="1672" y="6056"/>
                  <a:pt x="1948" y="6019"/>
                  <a:pt x="2018" y="6072"/>
                </a:cubicBezTo>
                <a:cubicBezTo>
                  <a:pt x="2047" y="6095"/>
                  <a:pt x="2070" y="6135"/>
                  <a:pt x="2095" y="6160"/>
                </a:cubicBezTo>
                <a:cubicBezTo>
                  <a:pt x="2184" y="6256"/>
                  <a:pt x="2280" y="6309"/>
                  <a:pt x="2420" y="6387"/>
                </a:cubicBezTo>
                <a:cubicBezTo>
                  <a:pt x="2593" y="6481"/>
                  <a:pt x="2821" y="6514"/>
                  <a:pt x="3028" y="6590"/>
                </a:cubicBezTo>
                <a:cubicBezTo>
                  <a:pt x="3201" y="6653"/>
                  <a:pt x="3308" y="6825"/>
                  <a:pt x="3363" y="6929"/>
                </a:cubicBezTo>
                <a:cubicBezTo>
                  <a:pt x="3451" y="7103"/>
                  <a:pt x="3488" y="7287"/>
                  <a:pt x="3573" y="7463"/>
                </a:cubicBezTo>
                <a:cubicBezTo>
                  <a:pt x="3602" y="7525"/>
                  <a:pt x="3584" y="7613"/>
                  <a:pt x="3551" y="7672"/>
                </a:cubicBezTo>
                <a:cubicBezTo>
                  <a:pt x="3451" y="7858"/>
                  <a:pt x="3205" y="7932"/>
                  <a:pt x="3311" y="8157"/>
                </a:cubicBezTo>
                <a:cubicBezTo>
                  <a:pt x="3337" y="8210"/>
                  <a:pt x="3429" y="8359"/>
                  <a:pt x="3507" y="8380"/>
                </a:cubicBezTo>
                <a:cubicBezTo>
                  <a:pt x="3724" y="8435"/>
                  <a:pt x="3938" y="8500"/>
                  <a:pt x="4129" y="8582"/>
                </a:cubicBezTo>
                <a:cubicBezTo>
                  <a:pt x="4369" y="8685"/>
                  <a:pt x="4362" y="8797"/>
                  <a:pt x="4516" y="8928"/>
                </a:cubicBezTo>
                <a:cubicBezTo>
                  <a:pt x="4734" y="9112"/>
                  <a:pt x="4667" y="9112"/>
                  <a:pt x="4509" y="9290"/>
                </a:cubicBezTo>
                <a:cubicBezTo>
                  <a:pt x="4354" y="9466"/>
                  <a:pt x="4310" y="9624"/>
                  <a:pt x="4336" y="9816"/>
                </a:cubicBezTo>
                <a:cubicBezTo>
                  <a:pt x="4358" y="9994"/>
                  <a:pt x="4450" y="10170"/>
                  <a:pt x="4409" y="10348"/>
                </a:cubicBezTo>
                <a:cubicBezTo>
                  <a:pt x="4369" y="10518"/>
                  <a:pt x="4325" y="10704"/>
                  <a:pt x="4325" y="10876"/>
                </a:cubicBezTo>
                <a:cubicBezTo>
                  <a:pt x="4210" y="10857"/>
                  <a:pt x="3308" y="10810"/>
                  <a:pt x="3326" y="10861"/>
                </a:cubicBezTo>
                <a:cubicBezTo>
                  <a:pt x="3330" y="10874"/>
                  <a:pt x="3411" y="10874"/>
                  <a:pt x="3429" y="10876"/>
                </a:cubicBezTo>
                <a:cubicBezTo>
                  <a:pt x="3205" y="11009"/>
                  <a:pt x="3256" y="11260"/>
                  <a:pt x="3451" y="11391"/>
                </a:cubicBezTo>
                <a:cubicBezTo>
                  <a:pt x="3746" y="11588"/>
                  <a:pt x="3459" y="11579"/>
                  <a:pt x="3289" y="11725"/>
                </a:cubicBezTo>
                <a:cubicBezTo>
                  <a:pt x="3042" y="11937"/>
                  <a:pt x="3182" y="12136"/>
                  <a:pt x="3404" y="12326"/>
                </a:cubicBezTo>
                <a:cubicBezTo>
                  <a:pt x="3518" y="12422"/>
                  <a:pt x="3820" y="12457"/>
                  <a:pt x="4004" y="12412"/>
                </a:cubicBezTo>
                <a:cubicBezTo>
                  <a:pt x="4100" y="12390"/>
                  <a:pt x="4170" y="12347"/>
                  <a:pt x="4251" y="12314"/>
                </a:cubicBezTo>
                <a:cubicBezTo>
                  <a:pt x="4391" y="12257"/>
                  <a:pt x="4266" y="12238"/>
                  <a:pt x="4321" y="12199"/>
                </a:cubicBezTo>
                <a:cubicBezTo>
                  <a:pt x="4671" y="11941"/>
                  <a:pt x="5143" y="12160"/>
                  <a:pt x="5423" y="12314"/>
                </a:cubicBezTo>
                <a:cubicBezTo>
                  <a:pt x="5548" y="12383"/>
                  <a:pt x="5507" y="12445"/>
                  <a:pt x="5467" y="12531"/>
                </a:cubicBezTo>
                <a:cubicBezTo>
                  <a:pt x="5404" y="12668"/>
                  <a:pt x="5430" y="12809"/>
                  <a:pt x="5408" y="12950"/>
                </a:cubicBezTo>
                <a:cubicBezTo>
                  <a:pt x="5397" y="13034"/>
                  <a:pt x="5375" y="13128"/>
                  <a:pt x="5323" y="13208"/>
                </a:cubicBezTo>
                <a:cubicBezTo>
                  <a:pt x="5239" y="13345"/>
                  <a:pt x="5014" y="13455"/>
                  <a:pt x="4951" y="13593"/>
                </a:cubicBezTo>
                <a:cubicBezTo>
                  <a:pt x="4885" y="13736"/>
                  <a:pt x="5176" y="13760"/>
                  <a:pt x="5246" y="13869"/>
                </a:cubicBezTo>
                <a:cubicBezTo>
                  <a:pt x="5283" y="13928"/>
                  <a:pt x="5290" y="13993"/>
                  <a:pt x="5283" y="14057"/>
                </a:cubicBezTo>
                <a:cubicBezTo>
                  <a:pt x="4785" y="14000"/>
                  <a:pt x="4443" y="13638"/>
                  <a:pt x="4181" y="13415"/>
                </a:cubicBezTo>
                <a:cubicBezTo>
                  <a:pt x="3971" y="13764"/>
                  <a:pt x="4045" y="14114"/>
                  <a:pt x="4045" y="14474"/>
                </a:cubicBezTo>
                <a:cubicBezTo>
                  <a:pt x="4045" y="14830"/>
                  <a:pt x="4015" y="15178"/>
                  <a:pt x="3975" y="15534"/>
                </a:cubicBezTo>
                <a:cubicBezTo>
                  <a:pt x="3960" y="15667"/>
                  <a:pt x="4030" y="15927"/>
                  <a:pt x="3783" y="15763"/>
                </a:cubicBezTo>
                <a:cubicBezTo>
                  <a:pt x="3492" y="15571"/>
                  <a:pt x="3389" y="16068"/>
                  <a:pt x="3433" y="16160"/>
                </a:cubicBezTo>
                <a:cubicBezTo>
                  <a:pt x="3503" y="16305"/>
                  <a:pt x="3514" y="16385"/>
                  <a:pt x="3757" y="16451"/>
                </a:cubicBezTo>
                <a:cubicBezTo>
                  <a:pt x="4059" y="16534"/>
                  <a:pt x="3776" y="16596"/>
                  <a:pt x="3617" y="16674"/>
                </a:cubicBezTo>
                <a:cubicBezTo>
                  <a:pt x="3440" y="16762"/>
                  <a:pt x="3245" y="16862"/>
                  <a:pt x="3168" y="16991"/>
                </a:cubicBezTo>
                <a:cubicBezTo>
                  <a:pt x="3123" y="17064"/>
                  <a:pt x="3481" y="17087"/>
                  <a:pt x="3562" y="17122"/>
                </a:cubicBezTo>
                <a:cubicBezTo>
                  <a:pt x="3927" y="17273"/>
                  <a:pt x="4288" y="17441"/>
                  <a:pt x="3890" y="17668"/>
                </a:cubicBezTo>
                <a:cubicBezTo>
                  <a:pt x="3650" y="17807"/>
                  <a:pt x="3271" y="18050"/>
                  <a:pt x="3179" y="18243"/>
                </a:cubicBezTo>
                <a:cubicBezTo>
                  <a:pt x="3072" y="18462"/>
                  <a:pt x="3098" y="18515"/>
                  <a:pt x="3422" y="18601"/>
                </a:cubicBezTo>
                <a:cubicBezTo>
                  <a:pt x="3499" y="18621"/>
                  <a:pt x="4011" y="18715"/>
                  <a:pt x="3930" y="18795"/>
                </a:cubicBezTo>
                <a:cubicBezTo>
                  <a:pt x="3838" y="18881"/>
                  <a:pt x="3742" y="18881"/>
                  <a:pt x="3787" y="18998"/>
                </a:cubicBezTo>
                <a:cubicBezTo>
                  <a:pt x="3849" y="19169"/>
                  <a:pt x="4140" y="19219"/>
                  <a:pt x="4343" y="19327"/>
                </a:cubicBezTo>
                <a:cubicBezTo>
                  <a:pt x="4870" y="19609"/>
                  <a:pt x="4454" y="19429"/>
                  <a:pt x="4181" y="19466"/>
                </a:cubicBezTo>
                <a:cubicBezTo>
                  <a:pt x="4011" y="19489"/>
                  <a:pt x="3742" y="19480"/>
                  <a:pt x="3676" y="19384"/>
                </a:cubicBezTo>
                <a:cubicBezTo>
                  <a:pt x="3628" y="19315"/>
                  <a:pt x="3507" y="19204"/>
                  <a:pt x="3348" y="19204"/>
                </a:cubicBezTo>
                <a:cubicBezTo>
                  <a:pt x="3083" y="19206"/>
                  <a:pt x="2748" y="19237"/>
                  <a:pt x="2527" y="19149"/>
                </a:cubicBezTo>
                <a:cubicBezTo>
                  <a:pt x="2357" y="19082"/>
                  <a:pt x="2132" y="19014"/>
                  <a:pt x="2169" y="18871"/>
                </a:cubicBezTo>
                <a:cubicBezTo>
                  <a:pt x="2184" y="18820"/>
                  <a:pt x="2504" y="18642"/>
                  <a:pt x="2357" y="18625"/>
                </a:cubicBezTo>
                <a:cubicBezTo>
                  <a:pt x="2048" y="18591"/>
                  <a:pt x="1627" y="18707"/>
                  <a:pt x="1403" y="18816"/>
                </a:cubicBezTo>
                <a:cubicBezTo>
                  <a:pt x="1053" y="18983"/>
                  <a:pt x="1554" y="19157"/>
                  <a:pt x="1753" y="19280"/>
                </a:cubicBezTo>
                <a:cubicBezTo>
                  <a:pt x="1837" y="19331"/>
                  <a:pt x="2000" y="19499"/>
                  <a:pt x="2129" y="19513"/>
                </a:cubicBezTo>
                <a:cubicBezTo>
                  <a:pt x="2250" y="19526"/>
                  <a:pt x="2449" y="19521"/>
                  <a:pt x="2538" y="19581"/>
                </a:cubicBezTo>
                <a:cubicBezTo>
                  <a:pt x="2497" y="19554"/>
                  <a:pt x="2460" y="19671"/>
                  <a:pt x="2479" y="19693"/>
                </a:cubicBezTo>
                <a:cubicBezTo>
                  <a:pt x="2523" y="19751"/>
                  <a:pt x="2619" y="19791"/>
                  <a:pt x="2703" y="19830"/>
                </a:cubicBezTo>
                <a:cubicBezTo>
                  <a:pt x="2832" y="19890"/>
                  <a:pt x="3455" y="20098"/>
                  <a:pt x="3300" y="20213"/>
                </a:cubicBezTo>
                <a:cubicBezTo>
                  <a:pt x="3179" y="20303"/>
                  <a:pt x="3168" y="20481"/>
                  <a:pt x="3374" y="20550"/>
                </a:cubicBezTo>
                <a:cubicBezTo>
                  <a:pt x="3591" y="20624"/>
                  <a:pt x="3923" y="20501"/>
                  <a:pt x="4107" y="20452"/>
                </a:cubicBezTo>
                <a:cubicBezTo>
                  <a:pt x="4572" y="20325"/>
                  <a:pt x="4288" y="20231"/>
                  <a:pt x="4325" y="20008"/>
                </a:cubicBezTo>
                <a:cubicBezTo>
                  <a:pt x="4339" y="19926"/>
                  <a:pt x="4649" y="19587"/>
                  <a:pt x="4826" y="19626"/>
                </a:cubicBezTo>
                <a:cubicBezTo>
                  <a:pt x="5014" y="19667"/>
                  <a:pt x="5183" y="19708"/>
                  <a:pt x="5360" y="19763"/>
                </a:cubicBezTo>
                <a:cubicBezTo>
                  <a:pt x="5460" y="19794"/>
                  <a:pt x="6075" y="19929"/>
                  <a:pt x="5832" y="19969"/>
                </a:cubicBezTo>
                <a:cubicBezTo>
                  <a:pt x="5688" y="19992"/>
                  <a:pt x="5541" y="20184"/>
                  <a:pt x="5508" y="20264"/>
                </a:cubicBezTo>
                <a:cubicBezTo>
                  <a:pt x="5434" y="20452"/>
                  <a:pt x="5552" y="20436"/>
                  <a:pt x="5740" y="20530"/>
                </a:cubicBezTo>
                <a:cubicBezTo>
                  <a:pt x="5872" y="20595"/>
                  <a:pt x="6510" y="20567"/>
                  <a:pt x="6377" y="20718"/>
                </a:cubicBezTo>
                <a:cubicBezTo>
                  <a:pt x="6252" y="20859"/>
                  <a:pt x="6027" y="20978"/>
                  <a:pt x="5968" y="21136"/>
                </a:cubicBezTo>
                <a:cubicBezTo>
                  <a:pt x="5887" y="21354"/>
                  <a:pt x="6403" y="21404"/>
                  <a:pt x="6690" y="21352"/>
                </a:cubicBezTo>
                <a:cubicBezTo>
                  <a:pt x="6845" y="21326"/>
                  <a:pt x="6329" y="21183"/>
                  <a:pt x="6565" y="21134"/>
                </a:cubicBezTo>
                <a:cubicBezTo>
                  <a:pt x="6661" y="21113"/>
                  <a:pt x="6679" y="21187"/>
                  <a:pt x="6768" y="21160"/>
                </a:cubicBezTo>
                <a:cubicBezTo>
                  <a:pt x="6886" y="21125"/>
                  <a:pt x="7004" y="21093"/>
                  <a:pt x="7125" y="21060"/>
                </a:cubicBezTo>
                <a:cubicBezTo>
                  <a:pt x="7284" y="21019"/>
                  <a:pt x="7505" y="20984"/>
                  <a:pt x="7619" y="20909"/>
                </a:cubicBezTo>
                <a:cubicBezTo>
                  <a:pt x="7903" y="21105"/>
                  <a:pt x="8334" y="21109"/>
                  <a:pt x="8614" y="21285"/>
                </a:cubicBezTo>
                <a:cubicBezTo>
                  <a:pt x="8827" y="21420"/>
                  <a:pt x="8886" y="21397"/>
                  <a:pt x="9085" y="21320"/>
                </a:cubicBezTo>
                <a:cubicBezTo>
                  <a:pt x="9237" y="21260"/>
                  <a:pt x="9472" y="21254"/>
                  <a:pt x="9546" y="21144"/>
                </a:cubicBezTo>
                <a:cubicBezTo>
                  <a:pt x="9653" y="20978"/>
                  <a:pt x="10154" y="20876"/>
                  <a:pt x="10312" y="20702"/>
                </a:cubicBezTo>
                <a:cubicBezTo>
                  <a:pt x="10537" y="20454"/>
                  <a:pt x="10895" y="20287"/>
                  <a:pt x="11293" y="20121"/>
                </a:cubicBezTo>
                <a:cubicBezTo>
                  <a:pt x="11528" y="20023"/>
                  <a:pt x="11750" y="19804"/>
                  <a:pt x="11609" y="19628"/>
                </a:cubicBezTo>
                <a:cubicBezTo>
                  <a:pt x="11554" y="19556"/>
                  <a:pt x="11307" y="19632"/>
                  <a:pt x="11200" y="19587"/>
                </a:cubicBezTo>
                <a:cubicBezTo>
                  <a:pt x="11035" y="19515"/>
                  <a:pt x="11274" y="19380"/>
                  <a:pt x="11344" y="19315"/>
                </a:cubicBezTo>
                <a:cubicBezTo>
                  <a:pt x="11661" y="19014"/>
                  <a:pt x="10629" y="19047"/>
                  <a:pt x="10810" y="18902"/>
                </a:cubicBezTo>
                <a:cubicBezTo>
                  <a:pt x="10847" y="18873"/>
                  <a:pt x="11820" y="18564"/>
                  <a:pt x="11547" y="18488"/>
                </a:cubicBezTo>
                <a:cubicBezTo>
                  <a:pt x="11005" y="18339"/>
                  <a:pt x="11650" y="18081"/>
                  <a:pt x="12030" y="18186"/>
                </a:cubicBezTo>
                <a:cubicBezTo>
                  <a:pt x="12118" y="18210"/>
                  <a:pt x="12166" y="18257"/>
                  <a:pt x="12251" y="18278"/>
                </a:cubicBezTo>
                <a:cubicBezTo>
                  <a:pt x="12357" y="18302"/>
                  <a:pt x="12483" y="18304"/>
                  <a:pt x="12579" y="18347"/>
                </a:cubicBezTo>
                <a:cubicBezTo>
                  <a:pt x="12719" y="18411"/>
                  <a:pt x="12848" y="18531"/>
                  <a:pt x="13032" y="18445"/>
                </a:cubicBezTo>
                <a:cubicBezTo>
                  <a:pt x="13268" y="18337"/>
                  <a:pt x="13706" y="18067"/>
                  <a:pt x="13946" y="18290"/>
                </a:cubicBezTo>
                <a:cubicBezTo>
                  <a:pt x="14064" y="18400"/>
                  <a:pt x="14362" y="18406"/>
                  <a:pt x="14535" y="18478"/>
                </a:cubicBezTo>
                <a:cubicBezTo>
                  <a:pt x="14638" y="18519"/>
                  <a:pt x="14638" y="18523"/>
                  <a:pt x="14749" y="18542"/>
                </a:cubicBezTo>
                <a:cubicBezTo>
                  <a:pt x="14970" y="18580"/>
                  <a:pt x="15224" y="18632"/>
                  <a:pt x="15416" y="18707"/>
                </a:cubicBezTo>
                <a:cubicBezTo>
                  <a:pt x="15504" y="18742"/>
                  <a:pt x="15464" y="18791"/>
                  <a:pt x="15537" y="18830"/>
                </a:cubicBezTo>
                <a:cubicBezTo>
                  <a:pt x="15677" y="18908"/>
                  <a:pt x="15873" y="19118"/>
                  <a:pt x="16083" y="19123"/>
                </a:cubicBezTo>
                <a:cubicBezTo>
                  <a:pt x="16315" y="19129"/>
                  <a:pt x="16543" y="19071"/>
                  <a:pt x="16775" y="19055"/>
                </a:cubicBezTo>
                <a:cubicBezTo>
                  <a:pt x="17030" y="19037"/>
                  <a:pt x="16868" y="19204"/>
                  <a:pt x="16912" y="19282"/>
                </a:cubicBezTo>
                <a:cubicBezTo>
                  <a:pt x="16986" y="19405"/>
                  <a:pt x="17096" y="19532"/>
                  <a:pt x="17325" y="19585"/>
                </a:cubicBezTo>
                <a:cubicBezTo>
                  <a:pt x="17571" y="19642"/>
                  <a:pt x="17505" y="19350"/>
                  <a:pt x="17553" y="19282"/>
                </a:cubicBezTo>
                <a:cubicBezTo>
                  <a:pt x="17638" y="19166"/>
                  <a:pt x="18345" y="18771"/>
                  <a:pt x="18294" y="18705"/>
                </a:cubicBezTo>
                <a:cubicBezTo>
                  <a:pt x="18275" y="18683"/>
                  <a:pt x="18102" y="18742"/>
                  <a:pt x="18080" y="18750"/>
                </a:cubicBezTo>
                <a:cubicBezTo>
                  <a:pt x="18021" y="18562"/>
                  <a:pt x="17980" y="18355"/>
                  <a:pt x="18050" y="18167"/>
                </a:cubicBezTo>
                <a:cubicBezTo>
                  <a:pt x="18165" y="17858"/>
                  <a:pt x="18445" y="18096"/>
                  <a:pt x="18706" y="17940"/>
                </a:cubicBezTo>
                <a:cubicBezTo>
                  <a:pt x="18953" y="17793"/>
                  <a:pt x="18909" y="17766"/>
                  <a:pt x="18699" y="17633"/>
                </a:cubicBezTo>
                <a:cubicBezTo>
                  <a:pt x="18397" y="17439"/>
                  <a:pt x="18633" y="17535"/>
                  <a:pt x="18699" y="17312"/>
                </a:cubicBezTo>
                <a:cubicBezTo>
                  <a:pt x="18747" y="17154"/>
                  <a:pt x="18647" y="17015"/>
                  <a:pt x="18798" y="16864"/>
                </a:cubicBezTo>
                <a:cubicBezTo>
                  <a:pt x="18898" y="16764"/>
                  <a:pt x="19123" y="16608"/>
                  <a:pt x="19115" y="16490"/>
                </a:cubicBezTo>
                <a:cubicBezTo>
                  <a:pt x="19101" y="16191"/>
                  <a:pt x="18813" y="15849"/>
                  <a:pt x="18964" y="15551"/>
                </a:cubicBezTo>
                <a:cubicBezTo>
                  <a:pt x="18964" y="15553"/>
                  <a:pt x="18983" y="15628"/>
                  <a:pt x="18979" y="15649"/>
                </a:cubicBezTo>
                <a:cubicBezTo>
                  <a:pt x="19008" y="15575"/>
                  <a:pt x="19031" y="14622"/>
                  <a:pt x="19038" y="14562"/>
                </a:cubicBezTo>
                <a:cubicBezTo>
                  <a:pt x="19064" y="14366"/>
                  <a:pt x="19440" y="14225"/>
                  <a:pt x="19495" y="14028"/>
                </a:cubicBezTo>
                <a:cubicBezTo>
                  <a:pt x="19532" y="13900"/>
                  <a:pt x="19288" y="13812"/>
                  <a:pt x="19285" y="13679"/>
                </a:cubicBezTo>
                <a:cubicBezTo>
                  <a:pt x="19281" y="13476"/>
                  <a:pt x="19325" y="13259"/>
                  <a:pt x="19417" y="13063"/>
                </a:cubicBezTo>
                <a:cubicBezTo>
                  <a:pt x="19510" y="12866"/>
                  <a:pt x="19701" y="12664"/>
                  <a:pt x="19664" y="12455"/>
                </a:cubicBezTo>
                <a:cubicBezTo>
                  <a:pt x="19602" y="12128"/>
                  <a:pt x="19288" y="11719"/>
                  <a:pt x="19528" y="11402"/>
                </a:cubicBezTo>
                <a:cubicBezTo>
                  <a:pt x="19686" y="11193"/>
                  <a:pt x="20357" y="10890"/>
                  <a:pt x="20025" y="10681"/>
                </a:cubicBezTo>
                <a:cubicBezTo>
                  <a:pt x="19808" y="10544"/>
                  <a:pt x="19767" y="10328"/>
                  <a:pt x="19546" y="10203"/>
                </a:cubicBezTo>
                <a:cubicBezTo>
                  <a:pt x="19362" y="10098"/>
                  <a:pt x="19185" y="10004"/>
                  <a:pt x="19086" y="9863"/>
                </a:cubicBezTo>
                <a:cubicBezTo>
                  <a:pt x="18953" y="9677"/>
                  <a:pt x="18489" y="9061"/>
                  <a:pt x="19023" y="8936"/>
                </a:cubicBezTo>
                <a:cubicBezTo>
                  <a:pt x="19373" y="8855"/>
                  <a:pt x="19425" y="8762"/>
                  <a:pt x="19428" y="8566"/>
                </a:cubicBezTo>
                <a:cubicBezTo>
                  <a:pt x="19428" y="8511"/>
                  <a:pt x="19447" y="8229"/>
                  <a:pt x="19587" y="8345"/>
                </a:cubicBezTo>
                <a:cubicBezTo>
                  <a:pt x="19779" y="8251"/>
                  <a:pt x="20033" y="8194"/>
                  <a:pt x="20276" y="8155"/>
                </a:cubicBezTo>
                <a:cubicBezTo>
                  <a:pt x="20622" y="8102"/>
                  <a:pt x="20501" y="8040"/>
                  <a:pt x="20530" y="7895"/>
                </a:cubicBezTo>
                <a:cubicBezTo>
                  <a:pt x="20560" y="7764"/>
                  <a:pt x="20574" y="7652"/>
                  <a:pt x="20733" y="7549"/>
                </a:cubicBezTo>
                <a:cubicBezTo>
                  <a:pt x="20936" y="7416"/>
                  <a:pt x="21363" y="7232"/>
                  <a:pt x="21400" y="7054"/>
                </a:cubicBezTo>
                <a:cubicBezTo>
                  <a:pt x="21444" y="6868"/>
                  <a:pt x="21186" y="6702"/>
                  <a:pt x="21322" y="652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2F8DBBB9-FA68-47D6-913E-61AD6585224A}"/>
              </a:ext>
            </a:extLst>
          </p:cNvPr>
          <p:cNvSpPr/>
          <p:nvPr/>
        </p:nvSpPr>
        <p:spPr>
          <a:xfrm>
            <a:off x="-5749433" y="3770855"/>
            <a:ext cx="848459" cy="825309"/>
          </a:xfrm>
          <a:custGeom>
            <a:avLst/>
            <a:gdLst>
              <a:gd name="connsiteX0" fmla="*/ 282505 w 848459"/>
              <a:gd name="connsiteY0" fmla="*/ 538239 h 825309"/>
              <a:gd name="connsiteX1" fmla="*/ 298764 w 848459"/>
              <a:gd name="connsiteY1" fmla="*/ 539023 h 825309"/>
              <a:gd name="connsiteX2" fmla="*/ 303922 w 848459"/>
              <a:gd name="connsiteY2" fmla="*/ 547211 h 825309"/>
              <a:gd name="connsiteX3" fmla="*/ 281606 w 848459"/>
              <a:gd name="connsiteY3" fmla="*/ 550351 h 825309"/>
              <a:gd name="connsiteX4" fmla="*/ 282505 w 848459"/>
              <a:gd name="connsiteY4" fmla="*/ 538239 h 825309"/>
              <a:gd name="connsiteX5" fmla="*/ 159054 w 848459"/>
              <a:gd name="connsiteY5" fmla="*/ 438410 h 825309"/>
              <a:gd name="connsiteX6" fmla="*/ 167870 w 848459"/>
              <a:gd name="connsiteY6" fmla="*/ 441298 h 825309"/>
              <a:gd name="connsiteX7" fmla="*/ 183122 w 848459"/>
              <a:gd name="connsiteY7" fmla="*/ 446343 h 825309"/>
              <a:gd name="connsiteX8" fmla="*/ 177291 w 848459"/>
              <a:gd name="connsiteY8" fmla="*/ 467425 h 825309"/>
              <a:gd name="connsiteX9" fmla="*/ 167982 w 848459"/>
              <a:gd name="connsiteY9" fmla="*/ 465630 h 825309"/>
              <a:gd name="connsiteX10" fmla="*/ 156095 w 848459"/>
              <a:gd name="connsiteY10" fmla="*/ 466753 h 825309"/>
              <a:gd name="connsiteX11" fmla="*/ 151163 w 848459"/>
              <a:gd name="connsiteY11" fmla="*/ 438831 h 825309"/>
              <a:gd name="connsiteX12" fmla="*/ 151163 w 848459"/>
              <a:gd name="connsiteY12" fmla="*/ 438719 h 825309"/>
              <a:gd name="connsiteX13" fmla="*/ 158112 w 848459"/>
              <a:gd name="connsiteY13" fmla="*/ 438447 h 825309"/>
              <a:gd name="connsiteX14" fmla="*/ 204480 w 848459"/>
              <a:gd name="connsiteY14" fmla="*/ 437320 h 825309"/>
              <a:gd name="connsiteX15" fmla="*/ 212218 w 848459"/>
              <a:gd name="connsiteY15" fmla="*/ 452124 h 825309"/>
              <a:gd name="connsiteX16" fmla="*/ 202350 w 848459"/>
              <a:gd name="connsiteY16" fmla="*/ 451788 h 825309"/>
              <a:gd name="connsiteX17" fmla="*/ 204480 w 848459"/>
              <a:gd name="connsiteY17" fmla="*/ 437320 h 825309"/>
              <a:gd name="connsiteX18" fmla="*/ 490915 w 848459"/>
              <a:gd name="connsiteY18" fmla="*/ 0 h 825309"/>
              <a:gd name="connsiteX19" fmla="*/ 492370 w 848459"/>
              <a:gd name="connsiteY19" fmla="*/ 1108 h 825309"/>
              <a:gd name="connsiteX20" fmla="*/ 503464 w 848459"/>
              <a:gd name="connsiteY20" fmla="*/ 9401 h 825309"/>
              <a:gd name="connsiteX21" fmla="*/ 527815 w 848459"/>
              <a:gd name="connsiteY21" fmla="*/ 28469 h 825309"/>
              <a:gd name="connsiteX22" fmla="*/ 538672 w 848459"/>
              <a:gd name="connsiteY22" fmla="*/ 50022 h 825309"/>
              <a:gd name="connsiteX23" fmla="*/ 537768 w 848459"/>
              <a:gd name="connsiteY23" fmla="*/ 64123 h 825309"/>
              <a:gd name="connsiteX24" fmla="*/ 537217 w 848459"/>
              <a:gd name="connsiteY24" fmla="*/ 66263 h 825309"/>
              <a:gd name="connsiteX25" fmla="*/ 536548 w 848459"/>
              <a:gd name="connsiteY25" fmla="*/ 81052 h 825309"/>
              <a:gd name="connsiteX26" fmla="*/ 547760 w 848459"/>
              <a:gd name="connsiteY26" fmla="*/ 90376 h 825309"/>
              <a:gd name="connsiteX27" fmla="*/ 565462 w 848459"/>
              <a:gd name="connsiteY27" fmla="*/ 106311 h 825309"/>
              <a:gd name="connsiteX28" fmla="*/ 563810 w 848459"/>
              <a:gd name="connsiteY28" fmla="*/ 107993 h 825309"/>
              <a:gd name="connsiteX29" fmla="*/ 544416 w 848459"/>
              <a:gd name="connsiteY29" fmla="*/ 121100 h 825309"/>
              <a:gd name="connsiteX30" fmla="*/ 567626 w 848459"/>
              <a:gd name="connsiteY30" fmla="*/ 118196 h 825309"/>
              <a:gd name="connsiteX31" fmla="*/ 612788 w 848459"/>
              <a:gd name="connsiteY31" fmla="*/ 132870 h 825309"/>
              <a:gd name="connsiteX32" fmla="*/ 617744 w 848459"/>
              <a:gd name="connsiteY32" fmla="*/ 138258 h 825309"/>
              <a:gd name="connsiteX33" fmla="*/ 608972 w 848459"/>
              <a:gd name="connsiteY33" fmla="*/ 157785 h 825309"/>
              <a:gd name="connsiteX34" fmla="*/ 607752 w 848459"/>
              <a:gd name="connsiteY34" fmla="*/ 159467 h 825309"/>
              <a:gd name="connsiteX35" fmla="*/ 605077 w 848459"/>
              <a:gd name="connsiteY35" fmla="*/ 163135 h 825309"/>
              <a:gd name="connsiteX36" fmla="*/ 600671 w 848459"/>
              <a:gd name="connsiteY36" fmla="*/ 181784 h 825309"/>
              <a:gd name="connsiteX37" fmla="*/ 612788 w 848459"/>
              <a:gd name="connsiteY37" fmla="*/ 199018 h 825309"/>
              <a:gd name="connsiteX38" fmla="*/ 618413 w 848459"/>
              <a:gd name="connsiteY38" fmla="*/ 205553 h 825309"/>
              <a:gd name="connsiteX39" fmla="*/ 627264 w 848459"/>
              <a:gd name="connsiteY39" fmla="*/ 214839 h 825309"/>
              <a:gd name="connsiteX40" fmla="*/ 647996 w 848459"/>
              <a:gd name="connsiteY40" fmla="*/ 216062 h 825309"/>
              <a:gd name="connsiteX41" fmla="*/ 652284 w 848459"/>
              <a:gd name="connsiteY41" fmla="*/ 214724 h 825309"/>
              <a:gd name="connsiteX42" fmla="*/ 662709 w 848459"/>
              <a:gd name="connsiteY42" fmla="*/ 210368 h 825309"/>
              <a:gd name="connsiteX43" fmla="*/ 673567 w 848459"/>
              <a:gd name="connsiteY43" fmla="*/ 206317 h 825309"/>
              <a:gd name="connsiteX44" fmla="*/ 687021 w 848459"/>
              <a:gd name="connsiteY44" fmla="*/ 211476 h 825309"/>
              <a:gd name="connsiteX45" fmla="*/ 690522 w 848459"/>
              <a:gd name="connsiteY45" fmla="*/ 213272 h 825309"/>
              <a:gd name="connsiteX46" fmla="*/ 729074 w 848459"/>
              <a:gd name="connsiteY46" fmla="*/ 234901 h 825309"/>
              <a:gd name="connsiteX47" fmla="*/ 741191 w 848459"/>
              <a:gd name="connsiteY47" fmla="*/ 241092 h 825309"/>
              <a:gd name="connsiteX48" fmla="*/ 753189 w 848459"/>
              <a:gd name="connsiteY48" fmla="*/ 247359 h 825309"/>
              <a:gd name="connsiteX49" fmla="*/ 760152 w 848459"/>
              <a:gd name="connsiteY49" fmla="*/ 253091 h 825309"/>
              <a:gd name="connsiteX50" fmla="*/ 760152 w 848459"/>
              <a:gd name="connsiteY50" fmla="*/ 256339 h 825309"/>
              <a:gd name="connsiteX51" fmla="*/ 760034 w 848459"/>
              <a:gd name="connsiteY51" fmla="*/ 262492 h 825309"/>
              <a:gd name="connsiteX52" fmla="*/ 746462 w 848459"/>
              <a:gd name="connsiteY52" fmla="*/ 281446 h 825309"/>
              <a:gd name="connsiteX53" fmla="*/ 718531 w 848459"/>
              <a:gd name="connsiteY53" fmla="*/ 290426 h 825309"/>
              <a:gd name="connsiteX54" fmla="*/ 711372 w 848459"/>
              <a:gd name="connsiteY54" fmla="*/ 292107 h 825309"/>
              <a:gd name="connsiteX55" fmla="*/ 695085 w 848459"/>
              <a:gd name="connsiteY55" fmla="*/ 294591 h 825309"/>
              <a:gd name="connsiteX56" fmla="*/ 689499 w 848459"/>
              <a:gd name="connsiteY56" fmla="*/ 294247 h 825309"/>
              <a:gd name="connsiteX57" fmla="*/ 664361 w 848459"/>
              <a:gd name="connsiteY57" fmla="*/ 301737 h 825309"/>
              <a:gd name="connsiteX58" fmla="*/ 677619 w 848459"/>
              <a:gd name="connsiteY58" fmla="*/ 331582 h 825309"/>
              <a:gd name="connsiteX59" fmla="*/ 677383 w 848459"/>
              <a:gd name="connsiteY59" fmla="*/ 331697 h 825309"/>
              <a:gd name="connsiteX60" fmla="*/ 668295 w 848459"/>
              <a:gd name="connsiteY60" fmla="*/ 339531 h 825309"/>
              <a:gd name="connsiteX61" fmla="*/ 677147 w 848459"/>
              <a:gd name="connsiteY61" fmla="*/ 359822 h 825309"/>
              <a:gd name="connsiteX62" fmla="*/ 680412 w 848459"/>
              <a:gd name="connsiteY62" fmla="*/ 362650 h 825309"/>
              <a:gd name="connsiteX63" fmla="*/ 688712 w 848459"/>
              <a:gd name="connsiteY63" fmla="*/ 374535 h 825309"/>
              <a:gd name="connsiteX64" fmla="*/ 692646 w 848459"/>
              <a:gd name="connsiteY64" fmla="*/ 384967 h 825309"/>
              <a:gd name="connsiteX65" fmla="*/ 692843 w 848459"/>
              <a:gd name="connsiteY65" fmla="*/ 387871 h 825309"/>
              <a:gd name="connsiteX66" fmla="*/ 695321 w 848459"/>
              <a:gd name="connsiteY66" fmla="*/ 398992 h 825309"/>
              <a:gd name="connsiteX67" fmla="*/ 710782 w 848459"/>
              <a:gd name="connsiteY67" fmla="*/ 408851 h 825309"/>
              <a:gd name="connsiteX68" fmla="*/ 727501 w 848459"/>
              <a:gd name="connsiteY68" fmla="*/ 420162 h 825309"/>
              <a:gd name="connsiteX69" fmla="*/ 726950 w 848459"/>
              <a:gd name="connsiteY69" fmla="*/ 423181 h 825309"/>
              <a:gd name="connsiteX70" fmla="*/ 713929 w 848459"/>
              <a:gd name="connsiteY70" fmla="*/ 433384 h 825309"/>
              <a:gd name="connsiteX71" fmla="*/ 693984 w 848459"/>
              <a:gd name="connsiteY71" fmla="*/ 458644 h 825309"/>
              <a:gd name="connsiteX72" fmla="*/ 694220 w 848459"/>
              <a:gd name="connsiteY72" fmla="*/ 463573 h 825309"/>
              <a:gd name="connsiteX73" fmla="*/ 699137 w 848459"/>
              <a:gd name="connsiteY73" fmla="*/ 463917 h 825309"/>
              <a:gd name="connsiteX74" fmla="*/ 713024 w 848459"/>
              <a:gd name="connsiteY74" fmla="*/ 468617 h 825309"/>
              <a:gd name="connsiteX75" fmla="*/ 723685 w 848459"/>
              <a:gd name="connsiteY75" fmla="*/ 472859 h 825309"/>
              <a:gd name="connsiteX76" fmla="*/ 729979 w 848459"/>
              <a:gd name="connsiteY76" fmla="*/ 474426 h 825309"/>
              <a:gd name="connsiteX77" fmla="*/ 742882 w 848459"/>
              <a:gd name="connsiteY77" fmla="*/ 479164 h 825309"/>
              <a:gd name="connsiteX78" fmla="*/ 747682 w 848459"/>
              <a:gd name="connsiteY78" fmla="*/ 492616 h 825309"/>
              <a:gd name="connsiteX79" fmla="*/ 750042 w 848459"/>
              <a:gd name="connsiteY79" fmla="*/ 507061 h 825309"/>
              <a:gd name="connsiteX80" fmla="*/ 769908 w 848459"/>
              <a:gd name="connsiteY80" fmla="*/ 530065 h 825309"/>
              <a:gd name="connsiteX81" fmla="*/ 774590 w 848459"/>
              <a:gd name="connsiteY81" fmla="*/ 534001 h 825309"/>
              <a:gd name="connsiteX82" fmla="*/ 781317 w 848459"/>
              <a:gd name="connsiteY82" fmla="*/ 545313 h 825309"/>
              <a:gd name="connsiteX83" fmla="*/ 784464 w 848459"/>
              <a:gd name="connsiteY83" fmla="*/ 553147 h 825309"/>
              <a:gd name="connsiteX84" fmla="*/ 789421 w 848459"/>
              <a:gd name="connsiteY84" fmla="*/ 561019 h 825309"/>
              <a:gd name="connsiteX85" fmla="*/ 794338 w 848459"/>
              <a:gd name="connsiteY85" fmla="*/ 571336 h 825309"/>
              <a:gd name="connsiteX86" fmla="*/ 794653 w 848459"/>
              <a:gd name="connsiteY86" fmla="*/ 576266 h 825309"/>
              <a:gd name="connsiteX87" fmla="*/ 799610 w 848459"/>
              <a:gd name="connsiteY87" fmla="*/ 576495 h 825309"/>
              <a:gd name="connsiteX88" fmla="*/ 823134 w 848459"/>
              <a:gd name="connsiteY88" fmla="*/ 599233 h 825309"/>
              <a:gd name="connsiteX89" fmla="*/ 838398 w 848459"/>
              <a:gd name="connsiteY89" fmla="*/ 614404 h 825309"/>
              <a:gd name="connsiteX90" fmla="*/ 843355 w 848459"/>
              <a:gd name="connsiteY90" fmla="*/ 616391 h 825309"/>
              <a:gd name="connsiteX91" fmla="*/ 847840 w 848459"/>
              <a:gd name="connsiteY91" fmla="*/ 622352 h 825309"/>
              <a:gd name="connsiteX92" fmla="*/ 839854 w 848459"/>
              <a:gd name="connsiteY92" fmla="*/ 654414 h 825309"/>
              <a:gd name="connsiteX93" fmla="*/ 836392 w 848459"/>
              <a:gd name="connsiteY93" fmla="*/ 657432 h 825309"/>
              <a:gd name="connsiteX94" fmla="*/ 828406 w 848459"/>
              <a:gd name="connsiteY94" fmla="*/ 665839 h 825309"/>
              <a:gd name="connsiteX95" fmla="*/ 826636 w 848459"/>
              <a:gd name="connsiteY95" fmla="*/ 685252 h 825309"/>
              <a:gd name="connsiteX96" fmla="*/ 826950 w 848459"/>
              <a:gd name="connsiteY96" fmla="*/ 690640 h 825309"/>
              <a:gd name="connsiteX97" fmla="*/ 827068 w 848459"/>
              <a:gd name="connsiteY97" fmla="*/ 695226 h 825309"/>
              <a:gd name="connsiteX98" fmla="*/ 825849 w 848459"/>
              <a:gd name="connsiteY98" fmla="*/ 705429 h 825309"/>
              <a:gd name="connsiteX99" fmla="*/ 822466 w 848459"/>
              <a:gd name="connsiteY99" fmla="*/ 707340 h 825309"/>
              <a:gd name="connsiteX100" fmla="*/ 813182 w 848459"/>
              <a:gd name="connsiteY100" fmla="*/ 714295 h 825309"/>
              <a:gd name="connsiteX101" fmla="*/ 798272 w 848459"/>
              <a:gd name="connsiteY101" fmla="*/ 747503 h 825309"/>
              <a:gd name="connsiteX102" fmla="*/ 797249 w 848459"/>
              <a:gd name="connsiteY102" fmla="*/ 751286 h 825309"/>
              <a:gd name="connsiteX103" fmla="*/ 793315 w 848459"/>
              <a:gd name="connsiteY103" fmla="*/ 769132 h 825309"/>
              <a:gd name="connsiteX104" fmla="*/ 793433 w 848459"/>
              <a:gd name="connsiteY104" fmla="*/ 780672 h 825309"/>
              <a:gd name="connsiteX105" fmla="*/ 793669 w 848459"/>
              <a:gd name="connsiteY105" fmla="*/ 787283 h 825309"/>
              <a:gd name="connsiteX106" fmla="*/ 782694 w 848459"/>
              <a:gd name="connsiteY106" fmla="*/ 789423 h 825309"/>
              <a:gd name="connsiteX107" fmla="*/ 770223 w 848459"/>
              <a:gd name="connsiteY107" fmla="*/ 799970 h 825309"/>
              <a:gd name="connsiteX108" fmla="*/ 749019 w 848459"/>
              <a:gd name="connsiteY108" fmla="*/ 825306 h 825309"/>
              <a:gd name="connsiteX109" fmla="*/ 737257 w 848459"/>
              <a:gd name="connsiteY109" fmla="*/ 821829 h 825309"/>
              <a:gd name="connsiteX110" fmla="*/ 712827 w 848459"/>
              <a:gd name="connsiteY110" fmla="*/ 816020 h 825309"/>
              <a:gd name="connsiteX111" fmla="*/ 703976 w 848459"/>
              <a:gd name="connsiteY111" fmla="*/ 804900 h 825309"/>
              <a:gd name="connsiteX112" fmla="*/ 693197 w 848459"/>
              <a:gd name="connsiteY112" fmla="*/ 789653 h 825309"/>
              <a:gd name="connsiteX113" fmla="*/ 683756 w 848459"/>
              <a:gd name="connsiteY113" fmla="*/ 775857 h 825309"/>
              <a:gd name="connsiteX114" fmla="*/ 660781 w 848459"/>
              <a:gd name="connsiteY114" fmla="*/ 760037 h 825309"/>
              <a:gd name="connsiteX115" fmla="*/ 653386 w 848459"/>
              <a:gd name="connsiteY115" fmla="*/ 742764 h 825309"/>
              <a:gd name="connsiteX116" fmla="*/ 620183 w 848459"/>
              <a:gd name="connsiteY116" fmla="*/ 740433 h 825309"/>
              <a:gd name="connsiteX117" fmla="*/ 596776 w 848459"/>
              <a:gd name="connsiteY117" fmla="*/ 727402 h 825309"/>
              <a:gd name="connsiteX118" fmla="*/ 581749 w 848459"/>
              <a:gd name="connsiteY118" fmla="*/ 708907 h 825309"/>
              <a:gd name="connsiteX119" fmla="*/ 556611 w 848459"/>
              <a:gd name="connsiteY119" fmla="*/ 686131 h 825309"/>
              <a:gd name="connsiteX120" fmla="*/ 568374 w 848459"/>
              <a:gd name="connsiteY120" fmla="*/ 675049 h 825309"/>
              <a:gd name="connsiteX121" fmla="*/ 564007 w 848459"/>
              <a:gd name="connsiteY121" fmla="*/ 658693 h 825309"/>
              <a:gd name="connsiteX122" fmla="*/ 579625 w 848459"/>
              <a:gd name="connsiteY122" fmla="*/ 646809 h 825309"/>
              <a:gd name="connsiteX123" fmla="*/ 588004 w 848459"/>
              <a:gd name="connsiteY123" fmla="*/ 630186 h 825309"/>
              <a:gd name="connsiteX124" fmla="*/ 581159 w 848459"/>
              <a:gd name="connsiteY124" fmla="*/ 619639 h 825309"/>
              <a:gd name="connsiteX125" fmla="*/ 572662 w 848459"/>
              <a:gd name="connsiteY125" fmla="*/ 601487 h 825309"/>
              <a:gd name="connsiteX126" fmla="*/ 530372 w 848459"/>
              <a:gd name="connsiteY126" fmla="*/ 514245 h 825309"/>
              <a:gd name="connsiteX127" fmla="*/ 502913 w 848459"/>
              <a:gd name="connsiteY127" fmla="*/ 492043 h 825309"/>
              <a:gd name="connsiteX128" fmla="*/ 487453 w 848459"/>
              <a:gd name="connsiteY128" fmla="*/ 494832 h 825309"/>
              <a:gd name="connsiteX129" fmla="*/ 471166 w 848459"/>
              <a:gd name="connsiteY129" fmla="*/ 506831 h 825309"/>
              <a:gd name="connsiteX130" fmla="*/ 453464 w 848459"/>
              <a:gd name="connsiteY130" fmla="*/ 503048 h 825309"/>
              <a:gd name="connsiteX131" fmla="*/ 445478 w 848459"/>
              <a:gd name="connsiteY131" fmla="*/ 503583 h 825309"/>
              <a:gd name="connsiteX132" fmla="*/ 437098 w 848459"/>
              <a:gd name="connsiteY132" fmla="*/ 511876 h 825309"/>
              <a:gd name="connsiteX133" fmla="*/ 423172 w 848459"/>
              <a:gd name="connsiteY133" fmla="*/ 514245 h 825309"/>
              <a:gd name="connsiteX134" fmla="*/ 382496 w 848459"/>
              <a:gd name="connsiteY134" fmla="*/ 516614 h 825309"/>
              <a:gd name="connsiteX135" fmla="*/ 365108 w 848459"/>
              <a:gd name="connsiteY135" fmla="*/ 518181 h 825309"/>
              <a:gd name="connsiteX136" fmla="*/ 345123 w 848459"/>
              <a:gd name="connsiteY136" fmla="*/ 532855 h 825309"/>
              <a:gd name="connsiteX137" fmla="*/ 330214 w 848459"/>
              <a:gd name="connsiteY137" fmla="*/ 530409 h 825309"/>
              <a:gd name="connsiteX138" fmla="*/ 336508 w 848459"/>
              <a:gd name="connsiteY138" fmla="*/ 517952 h 825309"/>
              <a:gd name="connsiteX139" fmla="*/ 350395 w 848459"/>
              <a:gd name="connsiteY139" fmla="*/ 492386 h 825309"/>
              <a:gd name="connsiteX140" fmla="*/ 384620 w 848459"/>
              <a:gd name="connsiteY140" fmla="*/ 476451 h 825309"/>
              <a:gd name="connsiteX141" fmla="*/ 388632 w 848459"/>
              <a:gd name="connsiteY141" fmla="*/ 466707 h 825309"/>
              <a:gd name="connsiteX142" fmla="*/ 382142 w 848459"/>
              <a:gd name="connsiteY142" fmla="*/ 452109 h 825309"/>
              <a:gd name="connsiteX143" fmla="*/ 350080 w 848459"/>
              <a:gd name="connsiteY143" fmla="*/ 433843 h 825309"/>
              <a:gd name="connsiteX144" fmla="*/ 330686 w 848459"/>
              <a:gd name="connsiteY144" fmla="*/ 411640 h 825309"/>
              <a:gd name="connsiteX145" fmla="*/ 296146 w 848459"/>
              <a:gd name="connsiteY145" fmla="*/ 404112 h 825309"/>
              <a:gd name="connsiteX146" fmla="*/ 261921 w 848459"/>
              <a:gd name="connsiteY146" fmla="*/ 411297 h 825309"/>
              <a:gd name="connsiteX147" fmla="*/ 245359 w 848459"/>
              <a:gd name="connsiteY147" fmla="*/ 408507 h 825309"/>
              <a:gd name="connsiteX148" fmla="*/ 237137 w 848459"/>
              <a:gd name="connsiteY148" fmla="*/ 419398 h 825309"/>
              <a:gd name="connsiteX149" fmla="*/ 218766 w 848459"/>
              <a:gd name="connsiteY149" fmla="*/ 424633 h 825309"/>
              <a:gd name="connsiteX150" fmla="*/ 223604 w 848459"/>
              <a:gd name="connsiteY150" fmla="*/ 403921 h 825309"/>
              <a:gd name="connsiteX151" fmla="*/ 222581 w 848459"/>
              <a:gd name="connsiteY151" fmla="*/ 381834 h 825309"/>
              <a:gd name="connsiteX152" fmla="*/ 208577 w 848459"/>
              <a:gd name="connsiteY152" fmla="*/ 349849 h 825309"/>
              <a:gd name="connsiteX153" fmla="*/ 179190 w 848459"/>
              <a:gd name="connsiteY153" fmla="*/ 314654 h 825309"/>
              <a:gd name="connsiteX154" fmla="*/ 177381 w 848459"/>
              <a:gd name="connsiteY154" fmla="*/ 304450 h 825309"/>
              <a:gd name="connsiteX155" fmla="*/ 169316 w 848459"/>
              <a:gd name="connsiteY155" fmla="*/ 281025 h 825309"/>
              <a:gd name="connsiteX156" fmla="*/ 147798 w 848459"/>
              <a:gd name="connsiteY156" fmla="*/ 248276 h 825309"/>
              <a:gd name="connsiteX157" fmla="*/ 133085 w 848459"/>
              <a:gd name="connsiteY157" fmla="*/ 225500 h 825309"/>
              <a:gd name="connsiteX158" fmla="*/ 114595 w 848459"/>
              <a:gd name="connsiteY158" fmla="*/ 211247 h 825309"/>
              <a:gd name="connsiteX159" fmla="*/ 98545 w 848459"/>
              <a:gd name="connsiteY159" fmla="*/ 198139 h 825309"/>
              <a:gd name="connsiteX160" fmla="*/ 85012 w 848459"/>
              <a:gd name="connsiteY160" fmla="*/ 200050 h 825309"/>
              <a:gd name="connsiteX161" fmla="*/ 43627 w 848459"/>
              <a:gd name="connsiteY161" fmla="*/ 206432 h 825309"/>
              <a:gd name="connsiteX162" fmla="*/ 43824 w 848459"/>
              <a:gd name="connsiteY162" fmla="*/ 217972 h 825309"/>
              <a:gd name="connsiteX163" fmla="*/ 27026 w 848459"/>
              <a:gd name="connsiteY163" fmla="*/ 214075 h 825309"/>
              <a:gd name="connsiteX164" fmla="*/ 0 w 848459"/>
              <a:gd name="connsiteY164" fmla="*/ 201158 h 825309"/>
              <a:gd name="connsiteX165" fmla="*/ 3147 w 848459"/>
              <a:gd name="connsiteY165" fmla="*/ 199018 h 825309"/>
              <a:gd name="connsiteX166" fmla="*/ 12116 w 848459"/>
              <a:gd name="connsiteY166" fmla="*/ 190305 h 825309"/>
              <a:gd name="connsiteX167" fmla="*/ 18607 w 848459"/>
              <a:gd name="connsiteY167" fmla="*/ 183656 h 825309"/>
              <a:gd name="connsiteX168" fmla="*/ 22659 w 848459"/>
              <a:gd name="connsiteY168" fmla="*/ 180637 h 825309"/>
              <a:gd name="connsiteX169" fmla="*/ 35877 w 848459"/>
              <a:gd name="connsiteY169" fmla="*/ 166078 h 825309"/>
              <a:gd name="connsiteX170" fmla="*/ 37215 w 848459"/>
              <a:gd name="connsiteY170" fmla="*/ 155760 h 825309"/>
              <a:gd name="connsiteX171" fmla="*/ 40362 w 848459"/>
              <a:gd name="connsiteY171" fmla="*/ 154193 h 825309"/>
              <a:gd name="connsiteX172" fmla="*/ 56058 w 848459"/>
              <a:gd name="connsiteY172" fmla="*/ 151595 h 825309"/>
              <a:gd name="connsiteX173" fmla="*/ 58419 w 848459"/>
              <a:gd name="connsiteY173" fmla="*/ 151480 h 825309"/>
              <a:gd name="connsiteX174" fmla="*/ 82298 w 848459"/>
              <a:gd name="connsiteY174" fmla="*/ 139596 h 825309"/>
              <a:gd name="connsiteX175" fmla="*/ 82848 w 848459"/>
              <a:gd name="connsiteY175" fmla="*/ 119763 h 825309"/>
              <a:gd name="connsiteX176" fmla="*/ 82416 w 848459"/>
              <a:gd name="connsiteY176" fmla="*/ 112464 h 825309"/>
              <a:gd name="connsiteX177" fmla="*/ 82062 w 848459"/>
              <a:gd name="connsiteY177" fmla="*/ 102948 h 825309"/>
              <a:gd name="connsiteX178" fmla="*/ 86350 w 848459"/>
              <a:gd name="connsiteY178" fmla="*/ 75473 h 825309"/>
              <a:gd name="connsiteX179" fmla="*/ 86900 w 848459"/>
              <a:gd name="connsiteY179" fmla="*/ 74899 h 825309"/>
              <a:gd name="connsiteX180" fmla="*/ 96224 w 848459"/>
              <a:gd name="connsiteY180" fmla="*/ 68747 h 825309"/>
              <a:gd name="connsiteX181" fmla="*/ 126712 w 848459"/>
              <a:gd name="connsiteY181" fmla="*/ 69741 h 825309"/>
              <a:gd name="connsiteX182" fmla="*/ 161016 w 848459"/>
              <a:gd name="connsiteY182" fmla="*/ 71422 h 825309"/>
              <a:gd name="connsiteX183" fmla="*/ 164477 w 848459"/>
              <a:gd name="connsiteY183" fmla="*/ 70543 h 825309"/>
              <a:gd name="connsiteX184" fmla="*/ 165186 w 848459"/>
              <a:gd name="connsiteY184" fmla="*/ 66951 h 825309"/>
              <a:gd name="connsiteX185" fmla="*/ 165854 w 848459"/>
              <a:gd name="connsiteY185" fmla="*/ 62671 h 825309"/>
              <a:gd name="connsiteX186" fmla="*/ 169867 w 848459"/>
              <a:gd name="connsiteY186" fmla="*/ 49908 h 825309"/>
              <a:gd name="connsiteX187" fmla="*/ 175256 w 848459"/>
              <a:gd name="connsiteY187" fmla="*/ 44863 h 825309"/>
              <a:gd name="connsiteX188" fmla="*/ 182770 w 848459"/>
              <a:gd name="connsiteY188" fmla="*/ 37450 h 825309"/>
              <a:gd name="connsiteX189" fmla="*/ 186704 w 848459"/>
              <a:gd name="connsiteY189" fmla="*/ 28699 h 825309"/>
              <a:gd name="connsiteX190" fmla="*/ 190402 w 848459"/>
              <a:gd name="connsiteY190" fmla="*/ 21515 h 825309"/>
              <a:gd name="connsiteX191" fmla="*/ 203620 w 848459"/>
              <a:gd name="connsiteY191" fmla="*/ 21515 h 825309"/>
              <a:gd name="connsiteX192" fmla="*/ 219120 w 848459"/>
              <a:gd name="connsiteY192" fmla="*/ 21515 h 825309"/>
              <a:gd name="connsiteX193" fmla="*/ 234344 w 848459"/>
              <a:gd name="connsiteY193" fmla="*/ 21629 h 825309"/>
              <a:gd name="connsiteX194" fmla="*/ 243903 w 848459"/>
              <a:gd name="connsiteY194" fmla="*/ 25565 h 825309"/>
              <a:gd name="connsiteX195" fmla="*/ 254997 w 848459"/>
              <a:gd name="connsiteY195" fmla="*/ 30151 h 825309"/>
              <a:gd name="connsiteX196" fmla="*/ 284344 w 848459"/>
              <a:gd name="connsiteY196" fmla="*/ 46086 h 825309"/>
              <a:gd name="connsiteX197" fmla="*/ 288947 w 848459"/>
              <a:gd name="connsiteY197" fmla="*/ 52582 h 825309"/>
              <a:gd name="connsiteX198" fmla="*/ 290520 w 848459"/>
              <a:gd name="connsiteY198" fmla="*/ 55296 h 825309"/>
              <a:gd name="connsiteX199" fmla="*/ 295910 w 848459"/>
              <a:gd name="connsiteY199" fmla="*/ 61219 h 825309"/>
              <a:gd name="connsiteX200" fmla="*/ 301732 w 848459"/>
              <a:gd name="connsiteY200" fmla="*/ 65804 h 825309"/>
              <a:gd name="connsiteX201" fmla="*/ 321048 w 848459"/>
              <a:gd name="connsiteY201" fmla="*/ 71995 h 825309"/>
              <a:gd name="connsiteX202" fmla="*/ 335052 w 848459"/>
              <a:gd name="connsiteY202" fmla="*/ 72645 h 825309"/>
              <a:gd name="connsiteX203" fmla="*/ 369710 w 848459"/>
              <a:gd name="connsiteY203" fmla="*/ 70849 h 825309"/>
              <a:gd name="connsiteX204" fmla="*/ 387177 w 848459"/>
              <a:gd name="connsiteY204" fmla="*/ 61333 h 825309"/>
              <a:gd name="connsiteX205" fmla="*/ 391898 w 848459"/>
              <a:gd name="connsiteY205" fmla="*/ 58315 h 825309"/>
              <a:gd name="connsiteX206" fmla="*/ 404211 w 848459"/>
              <a:gd name="connsiteY206" fmla="*/ 55296 h 825309"/>
              <a:gd name="connsiteX207" fmla="*/ 411174 w 848459"/>
              <a:gd name="connsiteY207" fmla="*/ 55716 h 825309"/>
              <a:gd name="connsiteX208" fmla="*/ 428798 w 848459"/>
              <a:gd name="connsiteY208" fmla="*/ 55410 h 825309"/>
              <a:gd name="connsiteX209" fmla="*/ 435171 w 848459"/>
              <a:gd name="connsiteY209" fmla="*/ 51818 h 825309"/>
              <a:gd name="connsiteX210" fmla="*/ 436626 w 848459"/>
              <a:gd name="connsiteY210" fmla="*/ 50786 h 825309"/>
              <a:gd name="connsiteX211" fmla="*/ 440914 w 848459"/>
              <a:gd name="connsiteY211" fmla="*/ 50786 h 825309"/>
              <a:gd name="connsiteX212" fmla="*/ 448979 w 848459"/>
              <a:gd name="connsiteY212" fmla="*/ 50442 h 825309"/>
              <a:gd name="connsiteX213" fmla="*/ 452913 w 848459"/>
              <a:gd name="connsiteY213" fmla="*/ 49449 h 825309"/>
              <a:gd name="connsiteX214" fmla="*/ 453228 w 848459"/>
              <a:gd name="connsiteY214" fmla="*/ 45398 h 825309"/>
              <a:gd name="connsiteX215" fmla="*/ 458066 w 848459"/>
              <a:gd name="connsiteY215" fmla="*/ 30609 h 825309"/>
              <a:gd name="connsiteX216" fmla="*/ 461095 w 848459"/>
              <a:gd name="connsiteY216" fmla="*/ 23769 h 825309"/>
              <a:gd name="connsiteX217" fmla="*/ 462748 w 848459"/>
              <a:gd name="connsiteY217" fmla="*/ 19527 h 825309"/>
              <a:gd name="connsiteX218" fmla="*/ 458932 w 848459"/>
              <a:gd name="connsiteY218" fmla="*/ 17044 h 825309"/>
              <a:gd name="connsiteX219" fmla="*/ 456139 w 848459"/>
              <a:gd name="connsiteY219" fmla="*/ 14674 h 825309"/>
              <a:gd name="connsiteX220" fmla="*/ 488121 w 848459"/>
              <a:gd name="connsiteY220" fmla="*/ 803 h 825309"/>
              <a:gd name="connsiteX221" fmla="*/ 489459 w 848459"/>
              <a:gd name="connsiteY221" fmla="*/ 459 h 825309"/>
              <a:gd name="connsiteX222" fmla="*/ 490915 w 848459"/>
              <a:gd name="connsiteY222" fmla="*/ 0 h 82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48459" h="825309">
                <a:moveTo>
                  <a:pt x="282505" y="538239"/>
                </a:moveTo>
                <a:cubicBezTo>
                  <a:pt x="288111" y="538239"/>
                  <a:pt x="293269" y="538351"/>
                  <a:pt x="298764" y="539023"/>
                </a:cubicBezTo>
                <a:cubicBezTo>
                  <a:pt x="306950" y="540145"/>
                  <a:pt x="313006" y="541154"/>
                  <a:pt x="303922" y="547211"/>
                </a:cubicBezTo>
                <a:cubicBezTo>
                  <a:pt x="298540" y="550801"/>
                  <a:pt x="287662" y="552146"/>
                  <a:pt x="281606" y="550351"/>
                </a:cubicBezTo>
                <a:cubicBezTo>
                  <a:pt x="278468" y="549454"/>
                  <a:pt x="282056" y="540370"/>
                  <a:pt x="282505" y="538239"/>
                </a:cubicBezTo>
                <a:close/>
                <a:moveTo>
                  <a:pt x="159054" y="438410"/>
                </a:moveTo>
                <a:cubicBezTo>
                  <a:pt x="162376" y="439588"/>
                  <a:pt x="165852" y="441298"/>
                  <a:pt x="167870" y="441298"/>
                </a:cubicBezTo>
                <a:cubicBezTo>
                  <a:pt x="173477" y="441298"/>
                  <a:pt x="178635" y="442082"/>
                  <a:pt x="183122" y="446343"/>
                </a:cubicBezTo>
                <a:cubicBezTo>
                  <a:pt x="191531" y="454304"/>
                  <a:pt x="186934" y="464285"/>
                  <a:pt x="177291" y="467425"/>
                </a:cubicBezTo>
                <a:cubicBezTo>
                  <a:pt x="174374" y="468322"/>
                  <a:pt x="171011" y="465630"/>
                  <a:pt x="167982" y="465630"/>
                </a:cubicBezTo>
                <a:cubicBezTo>
                  <a:pt x="163048" y="465519"/>
                  <a:pt x="161590" y="467874"/>
                  <a:pt x="156095" y="466753"/>
                </a:cubicBezTo>
                <a:cubicBezTo>
                  <a:pt x="142079" y="463948"/>
                  <a:pt x="144322" y="448811"/>
                  <a:pt x="151163" y="438831"/>
                </a:cubicBezTo>
                <a:cubicBezTo>
                  <a:pt x="151163" y="438719"/>
                  <a:pt x="151163" y="438719"/>
                  <a:pt x="151163" y="438719"/>
                </a:cubicBezTo>
                <a:lnTo>
                  <a:pt x="158112" y="438447"/>
                </a:lnTo>
                <a:close/>
                <a:moveTo>
                  <a:pt x="204480" y="437320"/>
                </a:moveTo>
                <a:cubicBezTo>
                  <a:pt x="213451" y="442592"/>
                  <a:pt x="215582" y="442256"/>
                  <a:pt x="212218" y="452124"/>
                </a:cubicBezTo>
                <a:cubicBezTo>
                  <a:pt x="210087" y="458628"/>
                  <a:pt x="204143" y="459077"/>
                  <a:pt x="202350" y="451788"/>
                </a:cubicBezTo>
                <a:cubicBezTo>
                  <a:pt x="201116" y="447077"/>
                  <a:pt x="202237" y="441694"/>
                  <a:pt x="204480" y="437320"/>
                </a:cubicBezTo>
                <a:close/>
                <a:moveTo>
                  <a:pt x="490915" y="0"/>
                </a:moveTo>
                <a:lnTo>
                  <a:pt x="492370" y="1108"/>
                </a:lnTo>
                <a:cubicBezTo>
                  <a:pt x="496068" y="4165"/>
                  <a:pt x="499215" y="6496"/>
                  <a:pt x="503464" y="9401"/>
                </a:cubicBezTo>
                <a:cubicBezTo>
                  <a:pt x="510545" y="14139"/>
                  <a:pt x="520616" y="21323"/>
                  <a:pt x="527815" y="28469"/>
                </a:cubicBezTo>
                <a:cubicBezTo>
                  <a:pt x="535211" y="35883"/>
                  <a:pt x="538240" y="41921"/>
                  <a:pt x="538672" y="50022"/>
                </a:cubicBezTo>
                <a:cubicBezTo>
                  <a:pt x="539026" y="55601"/>
                  <a:pt x="538672" y="60111"/>
                  <a:pt x="537768" y="64123"/>
                </a:cubicBezTo>
                <a:cubicBezTo>
                  <a:pt x="537768" y="64582"/>
                  <a:pt x="537217" y="65269"/>
                  <a:pt x="537217" y="66263"/>
                </a:cubicBezTo>
                <a:cubicBezTo>
                  <a:pt x="535407" y="68976"/>
                  <a:pt x="532181" y="73791"/>
                  <a:pt x="536548" y="81052"/>
                </a:cubicBezTo>
                <a:cubicBezTo>
                  <a:pt x="538122" y="83765"/>
                  <a:pt x="541466" y="86096"/>
                  <a:pt x="547760" y="90376"/>
                </a:cubicBezTo>
                <a:cubicBezTo>
                  <a:pt x="553031" y="93968"/>
                  <a:pt x="565462" y="102375"/>
                  <a:pt x="565462" y="106311"/>
                </a:cubicBezTo>
                <a:cubicBezTo>
                  <a:pt x="565462" y="106541"/>
                  <a:pt x="564912" y="107190"/>
                  <a:pt x="563810" y="107993"/>
                </a:cubicBezTo>
                <a:lnTo>
                  <a:pt x="544416" y="121100"/>
                </a:lnTo>
                <a:lnTo>
                  <a:pt x="567626" y="118196"/>
                </a:lnTo>
                <a:cubicBezTo>
                  <a:pt x="579703" y="116744"/>
                  <a:pt x="599570" y="125151"/>
                  <a:pt x="612788" y="132870"/>
                </a:cubicBezTo>
                <a:cubicBezTo>
                  <a:pt x="617076" y="135354"/>
                  <a:pt x="617508" y="137456"/>
                  <a:pt x="617744" y="138258"/>
                </a:cubicBezTo>
                <a:cubicBezTo>
                  <a:pt x="618846" y="143417"/>
                  <a:pt x="613338" y="151365"/>
                  <a:pt x="608972" y="157785"/>
                </a:cubicBezTo>
                <a:lnTo>
                  <a:pt x="607752" y="159467"/>
                </a:lnTo>
                <a:cubicBezTo>
                  <a:pt x="606847" y="160804"/>
                  <a:pt x="605864" y="162027"/>
                  <a:pt x="605077" y="163135"/>
                </a:cubicBezTo>
                <a:cubicBezTo>
                  <a:pt x="601261" y="168218"/>
                  <a:pt x="597996" y="172574"/>
                  <a:pt x="600671" y="181784"/>
                </a:cubicBezTo>
                <a:cubicBezTo>
                  <a:pt x="602913" y="189732"/>
                  <a:pt x="607319" y="194089"/>
                  <a:pt x="612788" y="199018"/>
                </a:cubicBezTo>
                <a:cubicBezTo>
                  <a:pt x="614479" y="200623"/>
                  <a:pt x="616485" y="203069"/>
                  <a:pt x="618413" y="205553"/>
                </a:cubicBezTo>
                <a:cubicBezTo>
                  <a:pt x="621206" y="209030"/>
                  <a:pt x="623999" y="212699"/>
                  <a:pt x="627264" y="214839"/>
                </a:cubicBezTo>
                <a:cubicBezTo>
                  <a:pt x="635447" y="220456"/>
                  <a:pt x="642410" y="217972"/>
                  <a:pt x="647996" y="216062"/>
                </a:cubicBezTo>
                <a:cubicBezTo>
                  <a:pt x="649334" y="215641"/>
                  <a:pt x="650789" y="215183"/>
                  <a:pt x="652284" y="214724"/>
                </a:cubicBezTo>
                <a:cubicBezTo>
                  <a:pt x="655628" y="213845"/>
                  <a:pt x="659208" y="212049"/>
                  <a:pt x="662709" y="210368"/>
                </a:cubicBezTo>
                <a:cubicBezTo>
                  <a:pt x="666604" y="208457"/>
                  <a:pt x="671010" y="205859"/>
                  <a:pt x="673567" y="206317"/>
                </a:cubicBezTo>
                <a:cubicBezTo>
                  <a:pt x="677501" y="206432"/>
                  <a:pt x="682772" y="209221"/>
                  <a:pt x="687021" y="211476"/>
                </a:cubicBezTo>
                <a:lnTo>
                  <a:pt x="690522" y="213272"/>
                </a:lnTo>
                <a:cubicBezTo>
                  <a:pt x="703386" y="219654"/>
                  <a:pt x="715974" y="226723"/>
                  <a:pt x="729074" y="234901"/>
                </a:cubicBezTo>
                <a:cubicBezTo>
                  <a:pt x="733008" y="237385"/>
                  <a:pt x="737139" y="239296"/>
                  <a:pt x="741191" y="241092"/>
                </a:cubicBezTo>
                <a:cubicBezTo>
                  <a:pt x="745440" y="243117"/>
                  <a:pt x="749609" y="244913"/>
                  <a:pt x="753189" y="247359"/>
                </a:cubicBezTo>
                <a:cubicBezTo>
                  <a:pt x="755550" y="249040"/>
                  <a:pt x="757792" y="250951"/>
                  <a:pt x="760152" y="253091"/>
                </a:cubicBezTo>
                <a:cubicBezTo>
                  <a:pt x="760152" y="254199"/>
                  <a:pt x="760152" y="255231"/>
                  <a:pt x="760152" y="256339"/>
                </a:cubicBezTo>
                <a:lnTo>
                  <a:pt x="760034" y="262492"/>
                </a:lnTo>
                <a:cubicBezTo>
                  <a:pt x="759916" y="274070"/>
                  <a:pt x="757989" y="275752"/>
                  <a:pt x="746462" y="281446"/>
                </a:cubicBezTo>
                <a:cubicBezTo>
                  <a:pt x="736470" y="286375"/>
                  <a:pt x="727186" y="288630"/>
                  <a:pt x="718531" y="290426"/>
                </a:cubicBezTo>
                <a:cubicBezTo>
                  <a:pt x="715974" y="290999"/>
                  <a:pt x="713614" y="291534"/>
                  <a:pt x="711372" y="292107"/>
                </a:cubicBezTo>
                <a:cubicBezTo>
                  <a:pt x="706100" y="293445"/>
                  <a:pt x="701498" y="294591"/>
                  <a:pt x="695085" y="294591"/>
                </a:cubicBezTo>
                <a:cubicBezTo>
                  <a:pt x="693433" y="294591"/>
                  <a:pt x="691623" y="294477"/>
                  <a:pt x="689499" y="294247"/>
                </a:cubicBezTo>
                <a:cubicBezTo>
                  <a:pt x="680766" y="293559"/>
                  <a:pt x="668531" y="292566"/>
                  <a:pt x="664361" y="301737"/>
                </a:cubicBezTo>
                <a:cubicBezTo>
                  <a:pt x="657634" y="316679"/>
                  <a:pt x="669318" y="326080"/>
                  <a:pt x="677619" y="331582"/>
                </a:cubicBezTo>
                <a:cubicBezTo>
                  <a:pt x="677501" y="331697"/>
                  <a:pt x="677501" y="331697"/>
                  <a:pt x="677383" y="331697"/>
                </a:cubicBezTo>
                <a:cubicBezTo>
                  <a:pt x="674590" y="332920"/>
                  <a:pt x="670223" y="334716"/>
                  <a:pt x="668295" y="339531"/>
                </a:cubicBezTo>
                <a:cubicBezTo>
                  <a:pt x="664283" y="349734"/>
                  <a:pt x="672347" y="356039"/>
                  <a:pt x="677147" y="359822"/>
                </a:cubicBezTo>
                <a:cubicBezTo>
                  <a:pt x="678287" y="360854"/>
                  <a:pt x="679507" y="361733"/>
                  <a:pt x="680412" y="362650"/>
                </a:cubicBezTo>
                <a:cubicBezTo>
                  <a:pt x="684346" y="366586"/>
                  <a:pt x="687021" y="370369"/>
                  <a:pt x="688712" y="374535"/>
                </a:cubicBezTo>
                <a:cubicBezTo>
                  <a:pt x="689814" y="377095"/>
                  <a:pt x="692056" y="382598"/>
                  <a:pt x="692646" y="384967"/>
                </a:cubicBezTo>
                <a:cubicBezTo>
                  <a:pt x="692843" y="385617"/>
                  <a:pt x="692843" y="386649"/>
                  <a:pt x="692843" y="387871"/>
                </a:cubicBezTo>
                <a:cubicBezTo>
                  <a:pt x="693079" y="393030"/>
                  <a:pt x="693433" y="396508"/>
                  <a:pt x="695321" y="398992"/>
                </a:cubicBezTo>
                <a:cubicBezTo>
                  <a:pt x="698468" y="402889"/>
                  <a:pt x="704173" y="405717"/>
                  <a:pt x="710782" y="408851"/>
                </a:cubicBezTo>
                <a:cubicBezTo>
                  <a:pt x="717312" y="411984"/>
                  <a:pt x="726163" y="416226"/>
                  <a:pt x="727501" y="420162"/>
                </a:cubicBezTo>
                <a:cubicBezTo>
                  <a:pt x="727619" y="420621"/>
                  <a:pt x="727855" y="421385"/>
                  <a:pt x="726950" y="423181"/>
                </a:cubicBezTo>
                <a:cubicBezTo>
                  <a:pt x="724944" y="426888"/>
                  <a:pt x="719318" y="430251"/>
                  <a:pt x="713929" y="433384"/>
                </a:cubicBezTo>
                <a:cubicBezTo>
                  <a:pt x="704723" y="438772"/>
                  <a:pt x="693315" y="445498"/>
                  <a:pt x="693984" y="458644"/>
                </a:cubicBezTo>
                <a:lnTo>
                  <a:pt x="694220" y="463573"/>
                </a:lnTo>
                <a:lnTo>
                  <a:pt x="699137" y="463917"/>
                </a:lnTo>
                <a:cubicBezTo>
                  <a:pt x="703622" y="464223"/>
                  <a:pt x="708225" y="466363"/>
                  <a:pt x="713024" y="468617"/>
                </a:cubicBezTo>
                <a:cubicBezTo>
                  <a:pt x="716407" y="470184"/>
                  <a:pt x="719987" y="471751"/>
                  <a:pt x="723685" y="472859"/>
                </a:cubicBezTo>
                <a:cubicBezTo>
                  <a:pt x="725691" y="473432"/>
                  <a:pt x="727855" y="474006"/>
                  <a:pt x="729979" y="474426"/>
                </a:cubicBezTo>
                <a:cubicBezTo>
                  <a:pt x="734897" y="475687"/>
                  <a:pt x="739263" y="476681"/>
                  <a:pt x="742882" y="479164"/>
                </a:cubicBezTo>
                <a:cubicBezTo>
                  <a:pt x="747249" y="482183"/>
                  <a:pt x="747564" y="485890"/>
                  <a:pt x="747682" y="492616"/>
                </a:cubicBezTo>
                <a:cubicBezTo>
                  <a:pt x="747800" y="497087"/>
                  <a:pt x="747918" y="502016"/>
                  <a:pt x="750042" y="507061"/>
                </a:cubicBezTo>
                <a:cubicBezTo>
                  <a:pt x="754409" y="517493"/>
                  <a:pt x="762277" y="523913"/>
                  <a:pt x="769908" y="530065"/>
                </a:cubicBezTo>
                <a:cubicBezTo>
                  <a:pt x="771443" y="531288"/>
                  <a:pt x="773016" y="532626"/>
                  <a:pt x="774590" y="534001"/>
                </a:cubicBezTo>
                <a:cubicBezTo>
                  <a:pt x="778642" y="537479"/>
                  <a:pt x="779665" y="540612"/>
                  <a:pt x="781317" y="545313"/>
                </a:cubicBezTo>
                <a:cubicBezTo>
                  <a:pt x="782222" y="547797"/>
                  <a:pt x="783126" y="550357"/>
                  <a:pt x="784464" y="553147"/>
                </a:cubicBezTo>
                <a:cubicBezTo>
                  <a:pt x="785920" y="556204"/>
                  <a:pt x="787729" y="558764"/>
                  <a:pt x="789421" y="561019"/>
                </a:cubicBezTo>
                <a:cubicBezTo>
                  <a:pt x="791978" y="564725"/>
                  <a:pt x="793984" y="567515"/>
                  <a:pt x="794338" y="571336"/>
                </a:cubicBezTo>
                <a:lnTo>
                  <a:pt x="794653" y="576266"/>
                </a:lnTo>
                <a:lnTo>
                  <a:pt x="799610" y="576495"/>
                </a:lnTo>
                <a:cubicBezTo>
                  <a:pt x="808697" y="576916"/>
                  <a:pt x="816211" y="584215"/>
                  <a:pt x="823134" y="599233"/>
                </a:cubicBezTo>
                <a:cubicBezTo>
                  <a:pt x="826754" y="606990"/>
                  <a:pt x="830884" y="611117"/>
                  <a:pt x="838398" y="614404"/>
                </a:cubicBezTo>
                <a:cubicBezTo>
                  <a:pt x="840326" y="615282"/>
                  <a:pt x="841978" y="615856"/>
                  <a:pt x="843355" y="616391"/>
                </a:cubicBezTo>
                <a:cubicBezTo>
                  <a:pt x="847250" y="617881"/>
                  <a:pt x="847250" y="617881"/>
                  <a:pt x="847840" y="622352"/>
                </a:cubicBezTo>
                <a:cubicBezTo>
                  <a:pt x="849728" y="636912"/>
                  <a:pt x="847368" y="646580"/>
                  <a:pt x="839854" y="654414"/>
                </a:cubicBezTo>
                <a:cubicBezTo>
                  <a:pt x="838949" y="655331"/>
                  <a:pt x="837729" y="656324"/>
                  <a:pt x="836392" y="657432"/>
                </a:cubicBezTo>
                <a:cubicBezTo>
                  <a:pt x="833481" y="659802"/>
                  <a:pt x="830216" y="662477"/>
                  <a:pt x="828406" y="665839"/>
                </a:cubicBezTo>
                <a:cubicBezTo>
                  <a:pt x="825495" y="671342"/>
                  <a:pt x="826085" y="678756"/>
                  <a:pt x="826636" y="685252"/>
                </a:cubicBezTo>
                <a:cubicBezTo>
                  <a:pt x="826872" y="687278"/>
                  <a:pt x="826950" y="689074"/>
                  <a:pt x="826950" y="690640"/>
                </a:cubicBezTo>
                <a:cubicBezTo>
                  <a:pt x="826950" y="692207"/>
                  <a:pt x="826950" y="693659"/>
                  <a:pt x="827068" y="695226"/>
                </a:cubicBezTo>
                <a:cubicBezTo>
                  <a:pt x="827304" y="699506"/>
                  <a:pt x="827540" y="703518"/>
                  <a:pt x="825849" y="705429"/>
                </a:cubicBezTo>
                <a:cubicBezTo>
                  <a:pt x="825377" y="705888"/>
                  <a:pt x="823607" y="706805"/>
                  <a:pt x="822466" y="707340"/>
                </a:cubicBezTo>
                <a:cubicBezTo>
                  <a:pt x="819437" y="708792"/>
                  <a:pt x="815739" y="710703"/>
                  <a:pt x="813182" y="714295"/>
                </a:cubicBezTo>
                <a:cubicBezTo>
                  <a:pt x="807360" y="722587"/>
                  <a:pt x="801065" y="736497"/>
                  <a:pt x="798272" y="747503"/>
                </a:cubicBezTo>
                <a:lnTo>
                  <a:pt x="797249" y="751286"/>
                </a:lnTo>
                <a:cubicBezTo>
                  <a:pt x="795676" y="756903"/>
                  <a:pt x="793984" y="763285"/>
                  <a:pt x="793315" y="769132"/>
                </a:cubicBezTo>
                <a:cubicBezTo>
                  <a:pt x="792883" y="773182"/>
                  <a:pt x="793119" y="776966"/>
                  <a:pt x="793433" y="780672"/>
                </a:cubicBezTo>
                <a:cubicBezTo>
                  <a:pt x="793551" y="782927"/>
                  <a:pt x="793669" y="785182"/>
                  <a:pt x="793669" y="787283"/>
                </a:cubicBezTo>
                <a:cubicBezTo>
                  <a:pt x="788831" y="785296"/>
                  <a:pt x="782458" y="782812"/>
                  <a:pt x="782694" y="789423"/>
                </a:cubicBezTo>
                <a:cubicBezTo>
                  <a:pt x="782890" y="795155"/>
                  <a:pt x="774275" y="797601"/>
                  <a:pt x="770223" y="799970"/>
                </a:cubicBezTo>
                <a:cubicBezTo>
                  <a:pt x="762277" y="804671"/>
                  <a:pt x="761254" y="825077"/>
                  <a:pt x="749019" y="825306"/>
                </a:cubicBezTo>
                <a:cubicBezTo>
                  <a:pt x="745203" y="825421"/>
                  <a:pt x="740837" y="822937"/>
                  <a:pt x="737257" y="821829"/>
                </a:cubicBezTo>
                <a:cubicBezTo>
                  <a:pt x="729192" y="819498"/>
                  <a:pt x="720656" y="818695"/>
                  <a:pt x="712827" y="816020"/>
                </a:cubicBezTo>
                <a:cubicBezTo>
                  <a:pt x="710349" y="815103"/>
                  <a:pt x="705982" y="807804"/>
                  <a:pt x="703976" y="804900"/>
                </a:cubicBezTo>
                <a:cubicBezTo>
                  <a:pt x="701026" y="800735"/>
                  <a:pt x="693433" y="794926"/>
                  <a:pt x="693197" y="789653"/>
                </a:cubicBezTo>
                <a:cubicBezTo>
                  <a:pt x="692843" y="784379"/>
                  <a:pt x="687690" y="779220"/>
                  <a:pt x="683756" y="775857"/>
                </a:cubicBezTo>
                <a:cubicBezTo>
                  <a:pt x="676832" y="769820"/>
                  <a:pt x="666604" y="767336"/>
                  <a:pt x="660781" y="760037"/>
                </a:cubicBezTo>
                <a:cubicBezTo>
                  <a:pt x="656769" y="754878"/>
                  <a:pt x="657084" y="748038"/>
                  <a:pt x="653386" y="742764"/>
                </a:cubicBezTo>
                <a:cubicBezTo>
                  <a:pt x="646305" y="732676"/>
                  <a:pt x="629507" y="740662"/>
                  <a:pt x="620183" y="740433"/>
                </a:cubicBezTo>
                <a:cubicBezTo>
                  <a:pt x="606965" y="740089"/>
                  <a:pt x="604959" y="737185"/>
                  <a:pt x="596776" y="727402"/>
                </a:cubicBezTo>
                <a:cubicBezTo>
                  <a:pt x="591151" y="720791"/>
                  <a:pt x="588673" y="712384"/>
                  <a:pt x="581749" y="708907"/>
                </a:cubicBezTo>
                <a:cubicBezTo>
                  <a:pt x="570183" y="703289"/>
                  <a:pt x="553149" y="703404"/>
                  <a:pt x="556611" y="686131"/>
                </a:cubicBezTo>
                <a:cubicBezTo>
                  <a:pt x="557949" y="679405"/>
                  <a:pt x="568177" y="681316"/>
                  <a:pt x="568374" y="675049"/>
                </a:cubicBezTo>
                <a:cubicBezTo>
                  <a:pt x="568610" y="667521"/>
                  <a:pt x="558853" y="667979"/>
                  <a:pt x="564007" y="658693"/>
                </a:cubicBezTo>
                <a:cubicBezTo>
                  <a:pt x="568610" y="650363"/>
                  <a:pt x="571521" y="650707"/>
                  <a:pt x="579625" y="646809"/>
                </a:cubicBezTo>
                <a:cubicBezTo>
                  <a:pt x="584660" y="644325"/>
                  <a:pt x="586784" y="634886"/>
                  <a:pt x="588004" y="630186"/>
                </a:cubicBezTo>
                <a:cubicBezTo>
                  <a:pt x="589813" y="622696"/>
                  <a:pt x="585643" y="623346"/>
                  <a:pt x="581159" y="619639"/>
                </a:cubicBezTo>
                <a:cubicBezTo>
                  <a:pt x="576595" y="615856"/>
                  <a:pt x="574432" y="606875"/>
                  <a:pt x="572662" y="601487"/>
                </a:cubicBezTo>
                <a:cubicBezTo>
                  <a:pt x="562433" y="571222"/>
                  <a:pt x="550435" y="539466"/>
                  <a:pt x="530372" y="514245"/>
                </a:cubicBezTo>
                <a:cubicBezTo>
                  <a:pt x="522425" y="504271"/>
                  <a:pt x="516918" y="494297"/>
                  <a:pt x="502913" y="492043"/>
                </a:cubicBezTo>
                <a:cubicBezTo>
                  <a:pt x="496422" y="491049"/>
                  <a:pt x="492488" y="490361"/>
                  <a:pt x="487453" y="494832"/>
                </a:cubicBezTo>
                <a:cubicBezTo>
                  <a:pt x="483952" y="497889"/>
                  <a:pt x="476202" y="507175"/>
                  <a:pt x="471166" y="506831"/>
                </a:cubicBezTo>
                <a:cubicBezTo>
                  <a:pt x="465777" y="506411"/>
                  <a:pt x="459286" y="503698"/>
                  <a:pt x="453464" y="503048"/>
                </a:cubicBezTo>
                <a:cubicBezTo>
                  <a:pt x="450749" y="502704"/>
                  <a:pt x="448192" y="503354"/>
                  <a:pt x="445478" y="503583"/>
                </a:cubicBezTo>
                <a:cubicBezTo>
                  <a:pt x="436430" y="504500"/>
                  <a:pt x="441347" y="507061"/>
                  <a:pt x="437098" y="511876"/>
                </a:cubicBezTo>
                <a:cubicBezTo>
                  <a:pt x="434384" y="514933"/>
                  <a:pt x="426752" y="514245"/>
                  <a:pt x="423172" y="514245"/>
                </a:cubicBezTo>
                <a:cubicBezTo>
                  <a:pt x="409050" y="514474"/>
                  <a:pt x="396500" y="514130"/>
                  <a:pt x="382496" y="516614"/>
                </a:cubicBezTo>
                <a:cubicBezTo>
                  <a:pt x="377106" y="517493"/>
                  <a:pt x="370143" y="516729"/>
                  <a:pt x="365108" y="518181"/>
                </a:cubicBezTo>
                <a:cubicBezTo>
                  <a:pt x="357712" y="520321"/>
                  <a:pt x="351536" y="528613"/>
                  <a:pt x="345123" y="532855"/>
                </a:cubicBezTo>
                <a:cubicBezTo>
                  <a:pt x="337295" y="538014"/>
                  <a:pt x="334934" y="538702"/>
                  <a:pt x="330214" y="530409"/>
                </a:cubicBezTo>
                <a:cubicBezTo>
                  <a:pt x="328089" y="526473"/>
                  <a:pt x="335367" y="521658"/>
                  <a:pt x="336508" y="517952"/>
                </a:cubicBezTo>
                <a:cubicBezTo>
                  <a:pt x="339537" y="508207"/>
                  <a:pt x="345713" y="501481"/>
                  <a:pt x="350395" y="492386"/>
                </a:cubicBezTo>
                <a:cubicBezTo>
                  <a:pt x="355351" y="482948"/>
                  <a:pt x="375178" y="480617"/>
                  <a:pt x="384620" y="476451"/>
                </a:cubicBezTo>
                <a:cubicBezTo>
                  <a:pt x="390993" y="473662"/>
                  <a:pt x="392330" y="472095"/>
                  <a:pt x="388632" y="466707"/>
                </a:cubicBezTo>
                <a:cubicBezTo>
                  <a:pt x="385721" y="462541"/>
                  <a:pt x="387295" y="454593"/>
                  <a:pt x="382142" y="452109"/>
                </a:cubicBezTo>
                <a:cubicBezTo>
                  <a:pt x="369789" y="446186"/>
                  <a:pt x="360269" y="443167"/>
                  <a:pt x="350080" y="433843"/>
                </a:cubicBezTo>
                <a:cubicBezTo>
                  <a:pt x="342448" y="426888"/>
                  <a:pt x="337413" y="420048"/>
                  <a:pt x="330686" y="411640"/>
                </a:cubicBezTo>
                <a:cubicBezTo>
                  <a:pt x="325178" y="404800"/>
                  <a:pt x="304761" y="402660"/>
                  <a:pt x="296146" y="404112"/>
                </a:cubicBezTo>
                <a:cubicBezTo>
                  <a:pt x="285249" y="406023"/>
                  <a:pt x="273604" y="415118"/>
                  <a:pt x="261921" y="411297"/>
                </a:cubicBezTo>
                <a:cubicBezTo>
                  <a:pt x="256335" y="409386"/>
                  <a:pt x="250709" y="403692"/>
                  <a:pt x="245359" y="408507"/>
                </a:cubicBezTo>
                <a:cubicBezTo>
                  <a:pt x="241189" y="412328"/>
                  <a:pt x="235013" y="412672"/>
                  <a:pt x="237137" y="419398"/>
                </a:cubicBezTo>
                <a:cubicBezTo>
                  <a:pt x="243982" y="441371"/>
                  <a:pt x="217546" y="431932"/>
                  <a:pt x="218766" y="424633"/>
                </a:cubicBezTo>
                <a:cubicBezTo>
                  <a:pt x="219906" y="417373"/>
                  <a:pt x="223486" y="411755"/>
                  <a:pt x="223604" y="403921"/>
                </a:cubicBezTo>
                <a:cubicBezTo>
                  <a:pt x="223683" y="396622"/>
                  <a:pt x="223683" y="388980"/>
                  <a:pt x="222581" y="381834"/>
                </a:cubicBezTo>
                <a:cubicBezTo>
                  <a:pt x="221008" y="371707"/>
                  <a:pt x="214045" y="358370"/>
                  <a:pt x="208577" y="349849"/>
                </a:cubicBezTo>
                <a:cubicBezTo>
                  <a:pt x="200040" y="336741"/>
                  <a:pt x="187373" y="328105"/>
                  <a:pt x="179190" y="314654"/>
                </a:cubicBezTo>
                <a:cubicBezTo>
                  <a:pt x="175925" y="309265"/>
                  <a:pt x="177263" y="309151"/>
                  <a:pt x="177381" y="304450"/>
                </a:cubicBezTo>
                <a:cubicBezTo>
                  <a:pt x="177617" y="296693"/>
                  <a:pt x="173132" y="287522"/>
                  <a:pt x="169316" y="281025"/>
                </a:cubicBezTo>
                <a:cubicBezTo>
                  <a:pt x="162825" y="270020"/>
                  <a:pt x="155508" y="258479"/>
                  <a:pt x="147798" y="248276"/>
                </a:cubicBezTo>
                <a:cubicBezTo>
                  <a:pt x="142290" y="241092"/>
                  <a:pt x="138356" y="232914"/>
                  <a:pt x="133085" y="225500"/>
                </a:cubicBezTo>
                <a:cubicBezTo>
                  <a:pt x="128600" y="219119"/>
                  <a:pt x="120772" y="215756"/>
                  <a:pt x="114595" y="211247"/>
                </a:cubicBezTo>
                <a:cubicBezTo>
                  <a:pt x="111251" y="208801"/>
                  <a:pt x="102715" y="195235"/>
                  <a:pt x="98545" y="198139"/>
                </a:cubicBezTo>
                <a:cubicBezTo>
                  <a:pt x="93981" y="201273"/>
                  <a:pt x="90362" y="200394"/>
                  <a:pt x="85012" y="200050"/>
                </a:cubicBezTo>
                <a:cubicBezTo>
                  <a:pt x="74469" y="199362"/>
                  <a:pt x="53029" y="200814"/>
                  <a:pt x="43627" y="206432"/>
                </a:cubicBezTo>
                <a:cubicBezTo>
                  <a:pt x="42604" y="207005"/>
                  <a:pt x="46302" y="214953"/>
                  <a:pt x="43824" y="217972"/>
                </a:cubicBezTo>
                <a:cubicBezTo>
                  <a:pt x="41031" y="221335"/>
                  <a:pt x="30291" y="215068"/>
                  <a:pt x="27026" y="214075"/>
                </a:cubicBezTo>
                <a:cubicBezTo>
                  <a:pt x="18057" y="211132"/>
                  <a:pt x="8615" y="206432"/>
                  <a:pt x="0" y="201158"/>
                </a:cubicBezTo>
                <a:cubicBezTo>
                  <a:pt x="1023" y="200509"/>
                  <a:pt x="2124" y="199821"/>
                  <a:pt x="3147" y="199018"/>
                </a:cubicBezTo>
                <a:cubicBezTo>
                  <a:pt x="6609" y="196343"/>
                  <a:pt x="9402" y="193324"/>
                  <a:pt x="12116" y="190305"/>
                </a:cubicBezTo>
                <a:cubicBezTo>
                  <a:pt x="14123" y="187936"/>
                  <a:pt x="16247" y="185567"/>
                  <a:pt x="18607" y="183656"/>
                </a:cubicBezTo>
                <a:cubicBezTo>
                  <a:pt x="19866" y="182663"/>
                  <a:pt x="21204" y="181669"/>
                  <a:pt x="22659" y="180637"/>
                </a:cubicBezTo>
                <a:cubicBezTo>
                  <a:pt x="27577" y="177160"/>
                  <a:pt x="33753" y="172803"/>
                  <a:pt x="35877" y="166078"/>
                </a:cubicBezTo>
                <a:cubicBezTo>
                  <a:pt x="37215" y="161569"/>
                  <a:pt x="37333" y="158435"/>
                  <a:pt x="37215" y="155760"/>
                </a:cubicBezTo>
                <a:cubicBezTo>
                  <a:pt x="37687" y="155416"/>
                  <a:pt x="38670" y="154843"/>
                  <a:pt x="40362" y="154193"/>
                </a:cubicBezTo>
                <a:cubicBezTo>
                  <a:pt x="45752" y="151824"/>
                  <a:pt x="49213" y="151824"/>
                  <a:pt x="56058" y="151595"/>
                </a:cubicBezTo>
                <a:lnTo>
                  <a:pt x="58419" y="151480"/>
                </a:lnTo>
                <a:cubicBezTo>
                  <a:pt x="65815" y="151251"/>
                  <a:pt x="78285" y="150945"/>
                  <a:pt x="82298" y="139596"/>
                </a:cubicBezTo>
                <a:cubicBezTo>
                  <a:pt x="84225" y="134322"/>
                  <a:pt x="83557" y="126603"/>
                  <a:pt x="82848" y="119763"/>
                </a:cubicBezTo>
                <a:cubicBezTo>
                  <a:pt x="82652" y="116935"/>
                  <a:pt x="82416" y="114489"/>
                  <a:pt x="82416" y="112464"/>
                </a:cubicBezTo>
                <a:cubicBezTo>
                  <a:pt x="82416" y="109445"/>
                  <a:pt x="82298" y="106197"/>
                  <a:pt x="82062" y="102948"/>
                </a:cubicBezTo>
                <a:cubicBezTo>
                  <a:pt x="81511" y="92516"/>
                  <a:pt x="80960" y="81625"/>
                  <a:pt x="86350" y="75473"/>
                </a:cubicBezTo>
                <a:cubicBezTo>
                  <a:pt x="86546" y="75243"/>
                  <a:pt x="86664" y="75129"/>
                  <a:pt x="86900" y="74899"/>
                </a:cubicBezTo>
                <a:cubicBezTo>
                  <a:pt x="89693" y="71881"/>
                  <a:pt x="92841" y="69970"/>
                  <a:pt x="96224" y="68747"/>
                </a:cubicBezTo>
                <a:cubicBezTo>
                  <a:pt x="104839" y="65690"/>
                  <a:pt x="115264" y="67486"/>
                  <a:pt x="126712" y="69741"/>
                </a:cubicBezTo>
                <a:cubicBezTo>
                  <a:pt x="138041" y="71995"/>
                  <a:pt x="149804" y="74212"/>
                  <a:pt x="161016" y="71422"/>
                </a:cubicBezTo>
                <a:lnTo>
                  <a:pt x="164477" y="70543"/>
                </a:lnTo>
                <a:lnTo>
                  <a:pt x="165186" y="66951"/>
                </a:lnTo>
                <a:cubicBezTo>
                  <a:pt x="165382" y="65499"/>
                  <a:pt x="165618" y="64008"/>
                  <a:pt x="165854" y="62671"/>
                </a:cubicBezTo>
                <a:cubicBezTo>
                  <a:pt x="166641" y="57627"/>
                  <a:pt x="167310" y="53385"/>
                  <a:pt x="169867" y="49908"/>
                </a:cubicBezTo>
                <a:cubicBezTo>
                  <a:pt x="171204" y="48226"/>
                  <a:pt x="173132" y="46545"/>
                  <a:pt x="175256" y="44863"/>
                </a:cubicBezTo>
                <a:cubicBezTo>
                  <a:pt x="177971" y="42609"/>
                  <a:pt x="180646" y="40469"/>
                  <a:pt x="182770" y="37450"/>
                </a:cubicBezTo>
                <a:cubicBezTo>
                  <a:pt x="184698" y="34775"/>
                  <a:pt x="185681" y="31718"/>
                  <a:pt x="186704" y="28699"/>
                </a:cubicBezTo>
                <a:cubicBezTo>
                  <a:pt x="187688" y="25565"/>
                  <a:pt x="188710" y="22432"/>
                  <a:pt x="190402" y="21515"/>
                </a:cubicBezTo>
                <a:cubicBezTo>
                  <a:pt x="192290" y="20521"/>
                  <a:pt x="199922" y="21171"/>
                  <a:pt x="203620" y="21515"/>
                </a:cubicBezTo>
                <a:cubicBezTo>
                  <a:pt x="210229" y="22088"/>
                  <a:pt x="214045" y="21858"/>
                  <a:pt x="219120" y="21515"/>
                </a:cubicBezTo>
                <a:cubicBezTo>
                  <a:pt x="224470" y="21171"/>
                  <a:pt x="230095" y="20865"/>
                  <a:pt x="234344" y="21629"/>
                </a:cubicBezTo>
                <a:cubicBezTo>
                  <a:pt x="237727" y="22317"/>
                  <a:pt x="240756" y="23884"/>
                  <a:pt x="243903" y="25565"/>
                </a:cubicBezTo>
                <a:cubicBezTo>
                  <a:pt x="247247" y="27361"/>
                  <a:pt x="250709" y="29157"/>
                  <a:pt x="254997" y="30151"/>
                </a:cubicBezTo>
                <a:cubicBezTo>
                  <a:pt x="265304" y="32635"/>
                  <a:pt x="276083" y="36227"/>
                  <a:pt x="284344" y="46086"/>
                </a:cubicBezTo>
                <a:cubicBezTo>
                  <a:pt x="286586" y="48646"/>
                  <a:pt x="286940" y="49334"/>
                  <a:pt x="288947" y="52582"/>
                </a:cubicBezTo>
                <a:lnTo>
                  <a:pt x="290520" y="55296"/>
                </a:lnTo>
                <a:cubicBezTo>
                  <a:pt x="292566" y="58429"/>
                  <a:pt x="292999" y="58964"/>
                  <a:pt x="295910" y="61219"/>
                </a:cubicBezTo>
                <a:lnTo>
                  <a:pt x="301732" y="65804"/>
                </a:lnTo>
                <a:cubicBezTo>
                  <a:pt x="308144" y="71078"/>
                  <a:pt x="310151" y="72110"/>
                  <a:pt x="321048" y="71995"/>
                </a:cubicBezTo>
                <a:cubicBezTo>
                  <a:pt x="325296" y="71995"/>
                  <a:pt x="330017" y="72339"/>
                  <a:pt x="335052" y="72645"/>
                </a:cubicBezTo>
                <a:cubicBezTo>
                  <a:pt x="346579" y="73447"/>
                  <a:pt x="359718" y="74441"/>
                  <a:pt x="369710" y="70849"/>
                </a:cubicBezTo>
                <a:cubicBezTo>
                  <a:pt x="375296" y="68862"/>
                  <a:pt x="381905" y="64696"/>
                  <a:pt x="387177" y="61333"/>
                </a:cubicBezTo>
                <a:lnTo>
                  <a:pt x="391898" y="58315"/>
                </a:lnTo>
                <a:cubicBezTo>
                  <a:pt x="396618" y="55296"/>
                  <a:pt x="396933" y="55296"/>
                  <a:pt x="404211" y="55296"/>
                </a:cubicBezTo>
                <a:cubicBezTo>
                  <a:pt x="406374" y="55410"/>
                  <a:pt x="408735" y="55487"/>
                  <a:pt x="411174" y="55716"/>
                </a:cubicBezTo>
                <a:cubicBezTo>
                  <a:pt x="416917" y="56175"/>
                  <a:pt x="423408" y="56748"/>
                  <a:pt x="428798" y="55410"/>
                </a:cubicBezTo>
                <a:cubicBezTo>
                  <a:pt x="432024" y="54608"/>
                  <a:pt x="433951" y="52926"/>
                  <a:pt x="435171" y="51818"/>
                </a:cubicBezTo>
                <a:cubicBezTo>
                  <a:pt x="436076" y="51016"/>
                  <a:pt x="436194" y="50901"/>
                  <a:pt x="436626" y="50786"/>
                </a:cubicBezTo>
                <a:cubicBezTo>
                  <a:pt x="437885" y="50557"/>
                  <a:pt x="439223" y="50672"/>
                  <a:pt x="440914" y="50786"/>
                </a:cubicBezTo>
                <a:cubicBezTo>
                  <a:pt x="443235" y="51016"/>
                  <a:pt x="445950" y="51245"/>
                  <a:pt x="448979" y="50442"/>
                </a:cubicBezTo>
                <a:lnTo>
                  <a:pt x="452913" y="49449"/>
                </a:lnTo>
                <a:lnTo>
                  <a:pt x="453228" y="45398"/>
                </a:lnTo>
                <a:cubicBezTo>
                  <a:pt x="453660" y="39704"/>
                  <a:pt x="455706" y="35539"/>
                  <a:pt x="458066" y="30609"/>
                </a:cubicBezTo>
                <a:cubicBezTo>
                  <a:pt x="459050" y="28469"/>
                  <a:pt x="460073" y="26253"/>
                  <a:pt x="461095" y="23769"/>
                </a:cubicBezTo>
                <a:lnTo>
                  <a:pt x="462748" y="19527"/>
                </a:lnTo>
                <a:lnTo>
                  <a:pt x="458932" y="17044"/>
                </a:lnTo>
                <a:cubicBezTo>
                  <a:pt x="456807" y="15591"/>
                  <a:pt x="456257" y="14674"/>
                  <a:pt x="456139" y="14674"/>
                </a:cubicBezTo>
                <a:cubicBezTo>
                  <a:pt x="456375" y="14139"/>
                  <a:pt x="459522" y="8293"/>
                  <a:pt x="488121" y="803"/>
                </a:cubicBezTo>
                <a:lnTo>
                  <a:pt x="489459" y="459"/>
                </a:lnTo>
                <a:cubicBezTo>
                  <a:pt x="489892" y="344"/>
                  <a:pt x="490442" y="115"/>
                  <a:pt x="490915" y="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Shape">
            <a:extLst>
              <a:ext uri="{FF2B5EF4-FFF2-40B4-BE49-F238E27FC236}">
                <a16:creationId xmlns:a16="http://schemas.microsoft.com/office/drawing/2014/main" id="{9320D146-A091-4451-8A27-129AF2473090}"/>
              </a:ext>
            </a:extLst>
          </p:cNvPr>
          <p:cNvSpPr/>
          <p:nvPr/>
        </p:nvSpPr>
        <p:spPr>
          <a:xfrm>
            <a:off x="-6276456" y="1124513"/>
            <a:ext cx="697752" cy="595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8" h="21597" extrusionOk="0">
                <a:moveTo>
                  <a:pt x="5004" y="1615"/>
                </a:moveTo>
                <a:cubicBezTo>
                  <a:pt x="4835" y="1781"/>
                  <a:pt x="4735" y="1928"/>
                  <a:pt x="4614" y="2139"/>
                </a:cubicBezTo>
                <a:cubicBezTo>
                  <a:pt x="4586" y="2188"/>
                  <a:pt x="4559" y="2233"/>
                  <a:pt x="4534" y="2273"/>
                </a:cubicBezTo>
                <a:cubicBezTo>
                  <a:pt x="4448" y="2407"/>
                  <a:pt x="4400" y="2493"/>
                  <a:pt x="4382" y="2647"/>
                </a:cubicBezTo>
                <a:cubicBezTo>
                  <a:pt x="4365" y="2863"/>
                  <a:pt x="4358" y="3192"/>
                  <a:pt x="4393" y="3411"/>
                </a:cubicBezTo>
                <a:cubicBezTo>
                  <a:pt x="4403" y="3468"/>
                  <a:pt x="4420" y="3521"/>
                  <a:pt x="4445" y="3586"/>
                </a:cubicBezTo>
                <a:cubicBezTo>
                  <a:pt x="4500" y="3741"/>
                  <a:pt x="4569" y="3932"/>
                  <a:pt x="4514" y="4200"/>
                </a:cubicBezTo>
                <a:cubicBezTo>
                  <a:pt x="4490" y="4318"/>
                  <a:pt x="4438" y="4383"/>
                  <a:pt x="4403" y="4428"/>
                </a:cubicBezTo>
                <a:cubicBezTo>
                  <a:pt x="4379" y="4460"/>
                  <a:pt x="4376" y="4464"/>
                  <a:pt x="4372" y="4480"/>
                </a:cubicBezTo>
                <a:cubicBezTo>
                  <a:pt x="4365" y="4517"/>
                  <a:pt x="4369" y="4562"/>
                  <a:pt x="4376" y="4615"/>
                </a:cubicBezTo>
                <a:cubicBezTo>
                  <a:pt x="4386" y="4708"/>
                  <a:pt x="4403" y="4834"/>
                  <a:pt x="4351" y="4980"/>
                </a:cubicBezTo>
                <a:cubicBezTo>
                  <a:pt x="4196" y="5428"/>
                  <a:pt x="3823" y="5415"/>
                  <a:pt x="3571" y="5407"/>
                </a:cubicBezTo>
                <a:lnTo>
                  <a:pt x="3501" y="5407"/>
                </a:lnTo>
                <a:cubicBezTo>
                  <a:pt x="3412" y="5407"/>
                  <a:pt x="3315" y="5399"/>
                  <a:pt x="3218" y="5395"/>
                </a:cubicBezTo>
                <a:cubicBezTo>
                  <a:pt x="2862" y="5375"/>
                  <a:pt x="2493" y="5354"/>
                  <a:pt x="2244" y="5529"/>
                </a:cubicBezTo>
                <a:cubicBezTo>
                  <a:pt x="2081" y="5647"/>
                  <a:pt x="2064" y="5700"/>
                  <a:pt x="1985" y="5956"/>
                </a:cubicBezTo>
                <a:lnTo>
                  <a:pt x="1961" y="6033"/>
                </a:lnTo>
                <a:cubicBezTo>
                  <a:pt x="1888" y="6265"/>
                  <a:pt x="1822" y="6358"/>
                  <a:pt x="1736" y="6476"/>
                </a:cubicBezTo>
                <a:cubicBezTo>
                  <a:pt x="1708" y="6513"/>
                  <a:pt x="1677" y="6557"/>
                  <a:pt x="1643" y="6610"/>
                </a:cubicBezTo>
                <a:cubicBezTo>
                  <a:pt x="1567" y="6728"/>
                  <a:pt x="1567" y="6785"/>
                  <a:pt x="1567" y="6927"/>
                </a:cubicBezTo>
                <a:cubicBezTo>
                  <a:pt x="1567" y="7005"/>
                  <a:pt x="1567" y="7090"/>
                  <a:pt x="1553" y="7196"/>
                </a:cubicBezTo>
                <a:cubicBezTo>
                  <a:pt x="1536" y="7342"/>
                  <a:pt x="1505" y="7460"/>
                  <a:pt x="1473" y="7574"/>
                </a:cubicBezTo>
                <a:cubicBezTo>
                  <a:pt x="1442" y="7692"/>
                  <a:pt x="1415" y="7789"/>
                  <a:pt x="1404" y="7919"/>
                </a:cubicBezTo>
                <a:lnTo>
                  <a:pt x="1394" y="8074"/>
                </a:lnTo>
                <a:lnTo>
                  <a:pt x="1263" y="8102"/>
                </a:lnTo>
                <a:cubicBezTo>
                  <a:pt x="800" y="8200"/>
                  <a:pt x="216" y="8525"/>
                  <a:pt x="50" y="8939"/>
                </a:cubicBezTo>
                <a:cubicBezTo>
                  <a:pt x="-26" y="9122"/>
                  <a:pt x="-16" y="9318"/>
                  <a:pt x="81" y="9525"/>
                </a:cubicBezTo>
                <a:cubicBezTo>
                  <a:pt x="123" y="9618"/>
                  <a:pt x="192" y="9708"/>
                  <a:pt x="264" y="9805"/>
                </a:cubicBezTo>
                <a:cubicBezTo>
                  <a:pt x="340" y="9903"/>
                  <a:pt x="416" y="10004"/>
                  <a:pt x="475" y="10126"/>
                </a:cubicBezTo>
                <a:cubicBezTo>
                  <a:pt x="516" y="10208"/>
                  <a:pt x="541" y="10277"/>
                  <a:pt x="565" y="10338"/>
                </a:cubicBezTo>
                <a:cubicBezTo>
                  <a:pt x="610" y="10456"/>
                  <a:pt x="627" y="10504"/>
                  <a:pt x="738" y="10594"/>
                </a:cubicBezTo>
                <a:cubicBezTo>
                  <a:pt x="890" y="10716"/>
                  <a:pt x="1059" y="10797"/>
                  <a:pt x="1239" y="10886"/>
                </a:cubicBezTo>
                <a:cubicBezTo>
                  <a:pt x="1415" y="10972"/>
                  <a:pt x="1598" y="11061"/>
                  <a:pt x="1767" y="11191"/>
                </a:cubicBezTo>
                <a:cubicBezTo>
                  <a:pt x="2206" y="11533"/>
                  <a:pt x="2403" y="11984"/>
                  <a:pt x="2310" y="12427"/>
                </a:cubicBezTo>
                <a:cubicBezTo>
                  <a:pt x="2237" y="12764"/>
                  <a:pt x="1961" y="13126"/>
                  <a:pt x="1733" y="13285"/>
                </a:cubicBezTo>
                <a:cubicBezTo>
                  <a:pt x="1608" y="13374"/>
                  <a:pt x="1477" y="13415"/>
                  <a:pt x="1353" y="13455"/>
                </a:cubicBezTo>
                <a:cubicBezTo>
                  <a:pt x="1138" y="13524"/>
                  <a:pt x="1004" y="13577"/>
                  <a:pt x="910" y="13768"/>
                </a:cubicBezTo>
                <a:cubicBezTo>
                  <a:pt x="883" y="13833"/>
                  <a:pt x="876" y="14126"/>
                  <a:pt x="896" y="14236"/>
                </a:cubicBezTo>
                <a:cubicBezTo>
                  <a:pt x="917" y="14346"/>
                  <a:pt x="962" y="14378"/>
                  <a:pt x="1042" y="14447"/>
                </a:cubicBezTo>
                <a:cubicBezTo>
                  <a:pt x="1118" y="14512"/>
                  <a:pt x="1214" y="14589"/>
                  <a:pt x="1273" y="14740"/>
                </a:cubicBezTo>
                <a:cubicBezTo>
                  <a:pt x="1342" y="14919"/>
                  <a:pt x="1332" y="15057"/>
                  <a:pt x="1325" y="15150"/>
                </a:cubicBezTo>
                <a:cubicBezTo>
                  <a:pt x="1318" y="15244"/>
                  <a:pt x="1318" y="15260"/>
                  <a:pt x="1404" y="15341"/>
                </a:cubicBezTo>
                <a:cubicBezTo>
                  <a:pt x="1508" y="15435"/>
                  <a:pt x="1536" y="15435"/>
                  <a:pt x="1677" y="15439"/>
                </a:cubicBezTo>
                <a:lnTo>
                  <a:pt x="1767" y="15439"/>
                </a:lnTo>
                <a:cubicBezTo>
                  <a:pt x="1964" y="15443"/>
                  <a:pt x="2123" y="15520"/>
                  <a:pt x="2240" y="15667"/>
                </a:cubicBezTo>
                <a:cubicBezTo>
                  <a:pt x="2392" y="15858"/>
                  <a:pt x="2462" y="16146"/>
                  <a:pt x="2451" y="16561"/>
                </a:cubicBezTo>
                <a:cubicBezTo>
                  <a:pt x="2441" y="16902"/>
                  <a:pt x="2669" y="17459"/>
                  <a:pt x="2911" y="17565"/>
                </a:cubicBezTo>
                <a:cubicBezTo>
                  <a:pt x="3083" y="17642"/>
                  <a:pt x="3267" y="17573"/>
                  <a:pt x="3457" y="17504"/>
                </a:cubicBezTo>
                <a:cubicBezTo>
                  <a:pt x="3567" y="17463"/>
                  <a:pt x="3678" y="17423"/>
                  <a:pt x="3795" y="17406"/>
                </a:cubicBezTo>
                <a:cubicBezTo>
                  <a:pt x="4141" y="17358"/>
                  <a:pt x="4479" y="17309"/>
                  <a:pt x="4783" y="17158"/>
                </a:cubicBezTo>
                <a:cubicBezTo>
                  <a:pt x="5160" y="16971"/>
                  <a:pt x="5453" y="16862"/>
                  <a:pt x="5851" y="17085"/>
                </a:cubicBezTo>
                <a:lnTo>
                  <a:pt x="6030" y="17191"/>
                </a:lnTo>
                <a:cubicBezTo>
                  <a:pt x="6334" y="17370"/>
                  <a:pt x="6576" y="17512"/>
                  <a:pt x="6925" y="17557"/>
                </a:cubicBezTo>
                <a:cubicBezTo>
                  <a:pt x="7309" y="17610"/>
                  <a:pt x="7561" y="17809"/>
                  <a:pt x="7716" y="18183"/>
                </a:cubicBezTo>
                <a:cubicBezTo>
                  <a:pt x="7841" y="18483"/>
                  <a:pt x="7834" y="18764"/>
                  <a:pt x="7830" y="19036"/>
                </a:cubicBezTo>
                <a:cubicBezTo>
                  <a:pt x="7827" y="19179"/>
                  <a:pt x="7824" y="19325"/>
                  <a:pt x="7841" y="19475"/>
                </a:cubicBezTo>
                <a:cubicBezTo>
                  <a:pt x="7868" y="19744"/>
                  <a:pt x="7958" y="19817"/>
                  <a:pt x="8117" y="19947"/>
                </a:cubicBezTo>
                <a:cubicBezTo>
                  <a:pt x="8207" y="20020"/>
                  <a:pt x="8307" y="20105"/>
                  <a:pt x="8411" y="20235"/>
                </a:cubicBezTo>
                <a:cubicBezTo>
                  <a:pt x="8556" y="20418"/>
                  <a:pt x="8573" y="20548"/>
                  <a:pt x="8591" y="20674"/>
                </a:cubicBezTo>
                <a:cubicBezTo>
                  <a:pt x="8597" y="20727"/>
                  <a:pt x="8604" y="20788"/>
                  <a:pt x="8632" y="20869"/>
                </a:cubicBezTo>
                <a:cubicBezTo>
                  <a:pt x="8653" y="20939"/>
                  <a:pt x="8708" y="21016"/>
                  <a:pt x="8763" y="21093"/>
                </a:cubicBezTo>
                <a:cubicBezTo>
                  <a:pt x="8839" y="21199"/>
                  <a:pt x="8926" y="21321"/>
                  <a:pt x="8971" y="21479"/>
                </a:cubicBezTo>
                <a:cubicBezTo>
                  <a:pt x="8984" y="21524"/>
                  <a:pt x="8991" y="21556"/>
                  <a:pt x="8998" y="21597"/>
                </a:cubicBezTo>
                <a:cubicBezTo>
                  <a:pt x="9178" y="21459"/>
                  <a:pt x="9347" y="21312"/>
                  <a:pt x="9482" y="21162"/>
                </a:cubicBezTo>
                <a:cubicBezTo>
                  <a:pt x="9827" y="20784"/>
                  <a:pt x="9931" y="20581"/>
                  <a:pt x="10432" y="20491"/>
                </a:cubicBezTo>
                <a:cubicBezTo>
                  <a:pt x="10829" y="20422"/>
                  <a:pt x="11220" y="20365"/>
                  <a:pt x="11607" y="20317"/>
                </a:cubicBezTo>
                <a:cubicBezTo>
                  <a:pt x="11949" y="20272"/>
                  <a:pt x="11887" y="19552"/>
                  <a:pt x="12194" y="19439"/>
                </a:cubicBezTo>
                <a:cubicBezTo>
                  <a:pt x="12253" y="19418"/>
                  <a:pt x="12502" y="19321"/>
                  <a:pt x="12360" y="19219"/>
                </a:cubicBezTo>
                <a:cubicBezTo>
                  <a:pt x="12170" y="19085"/>
                  <a:pt x="11976" y="19162"/>
                  <a:pt x="11779" y="19207"/>
                </a:cubicBezTo>
                <a:cubicBezTo>
                  <a:pt x="11565" y="19260"/>
                  <a:pt x="11610" y="18833"/>
                  <a:pt x="11620" y="18691"/>
                </a:cubicBezTo>
                <a:cubicBezTo>
                  <a:pt x="11652" y="18300"/>
                  <a:pt x="11838" y="18146"/>
                  <a:pt x="12108" y="17963"/>
                </a:cubicBezTo>
                <a:cubicBezTo>
                  <a:pt x="12308" y="17829"/>
                  <a:pt x="12574" y="17776"/>
                  <a:pt x="12802" y="17776"/>
                </a:cubicBezTo>
                <a:cubicBezTo>
                  <a:pt x="13078" y="17776"/>
                  <a:pt x="13296" y="18016"/>
                  <a:pt x="13569" y="18057"/>
                </a:cubicBezTo>
                <a:cubicBezTo>
                  <a:pt x="13794" y="18089"/>
                  <a:pt x="14011" y="18016"/>
                  <a:pt x="14236" y="18036"/>
                </a:cubicBezTo>
                <a:cubicBezTo>
                  <a:pt x="14536" y="18065"/>
                  <a:pt x="14830" y="18146"/>
                  <a:pt x="15134" y="18166"/>
                </a:cubicBezTo>
                <a:cubicBezTo>
                  <a:pt x="15366" y="18178"/>
                  <a:pt x="15511" y="18248"/>
                  <a:pt x="15652" y="18471"/>
                </a:cubicBezTo>
                <a:cubicBezTo>
                  <a:pt x="15777" y="18662"/>
                  <a:pt x="15749" y="18650"/>
                  <a:pt x="15587" y="18776"/>
                </a:cubicBezTo>
                <a:cubicBezTo>
                  <a:pt x="15514" y="18833"/>
                  <a:pt x="15362" y="18987"/>
                  <a:pt x="15428" y="19101"/>
                </a:cubicBezTo>
                <a:cubicBezTo>
                  <a:pt x="15455" y="19150"/>
                  <a:pt x="15438" y="19239"/>
                  <a:pt x="15473" y="19280"/>
                </a:cubicBezTo>
                <a:cubicBezTo>
                  <a:pt x="15535" y="19349"/>
                  <a:pt x="15773" y="19174"/>
                  <a:pt x="15829" y="19142"/>
                </a:cubicBezTo>
                <a:cubicBezTo>
                  <a:pt x="16188" y="18926"/>
                  <a:pt x="16457" y="18613"/>
                  <a:pt x="16875" y="18552"/>
                </a:cubicBezTo>
                <a:cubicBezTo>
                  <a:pt x="17172" y="18508"/>
                  <a:pt x="16896" y="18256"/>
                  <a:pt x="16775" y="18150"/>
                </a:cubicBezTo>
                <a:cubicBezTo>
                  <a:pt x="16568" y="17967"/>
                  <a:pt x="16824" y="17703"/>
                  <a:pt x="16986" y="17597"/>
                </a:cubicBezTo>
                <a:cubicBezTo>
                  <a:pt x="17338" y="17357"/>
                  <a:pt x="17960" y="17914"/>
                  <a:pt x="18261" y="18126"/>
                </a:cubicBezTo>
                <a:cubicBezTo>
                  <a:pt x="18451" y="18260"/>
                  <a:pt x="18558" y="18414"/>
                  <a:pt x="18706" y="18605"/>
                </a:cubicBezTo>
                <a:cubicBezTo>
                  <a:pt x="18886" y="18837"/>
                  <a:pt x="19100" y="18971"/>
                  <a:pt x="19308" y="19158"/>
                </a:cubicBezTo>
                <a:cubicBezTo>
                  <a:pt x="19473" y="19304"/>
                  <a:pt x="19681" y="19552"/>
                  <a:pt x="19715" y="19800"/>
                </a:cubicBezTo>
                <a:cubicBezTo>
                  <a:pt x="19733" y="19930"/>
                  <a:pt x="19619" y="20146"/>
                  <a:pt x="19695" y="20256"/>
                </a:cubicBezTo>
                <a:cubicBezTo>
                  <a:pt x="19819" y="20438"/>
                  <a:pt x="20044" y="20556"/>
                  <a:pt x="20185" y="20735"/>
                </a:cubicBezTo>
                <a:cubicBezTo>
                  <a:pt x="20230" y="20792"/>
                  <a:pt x="20109" y="21064"/>
                  <a:pt x="20099" y="21150"/>
                </a:cubicBezTo>
                <a:cubicBezTo>
                  <a:pt x="20057" y="21479"/>
                  <a:pt x="20786" y="21333"/>
                  <a:pt x="20911" y="21117"/>
                </a:cubicBezTo>
                <a:cubicBezTo>
                  <a:pt x="20983" y="20987"/>
                  <a:pt x="20994" y="20849"/>
                  <a:pt x="21121" y="20817"/>
                </a:cubicBezTo>
                <a:cubicBezTo>
                  <a:pt x="21267" y="20780"/>
                  <a:pt x="21574" y="20707"/>
                  <a:pt x="21481" y="20463"/>
                </a:cubicBezTo>
                <a:cubicBezTo>
                  <a:pt x="21349" y="20113"/>
                  <a:pt x="21035" y="20036"/>
                  <a:pt x="20880" y="19727"/>
                </a:cubicBezTo>
                <a:cubicBezTo>
                  <a:pt x="20769" y="19508"/>
                  <a:pt x="20645" y="19304"/>
                  <a:pt x="20534" y="19085"/>
                </a:cubicBezTo>
                <a:cubicBezTo>
                  <a:pt x="20406" y="18829"/>
                  <a:pt x="20386" y="18390"/>
                  <a:pt x="20220" y="18174"/>
                </a:cubicBezTo>
                <a:cubicBezTo>
                  <a:pt x="20123" y="18053"/>
                  <a:pt x="19871" y="18065"/>
                  <a:pt x="19736" y="18016"/>
                </a:cubicBezTo>
                <a:cubicBezTo>
                  <a:pt x="19477" y="17927"/>
                  <a:pt x="19356" y="17715"/>
                  <a:pt x="19159" y="17516"/>
                </a:cubicBezTo>
                <a:cubicBezTo>
                  <a:pt x="18910" y="17268"/>
                  <a:pt x="18610" y="17114"/>
                  <a:pt x="18309" y="16971"/>
                </a:cubicBezTo>
                <a:cubicBezTo>
                  <a:pt x="18164" y="16902"/>
                  <a:pt x="18009" y="16971"/>
                  <a:pt x="17877" y="16927"/>
                </a:cubicBezTo>
                <a:cubicBezTo>
                  <a:pt x="17774" y="16890"/>
                  <a:pt x="17667" y="16780"/>
                  <a:pt x="17573" y="16715"/>
                </a:cubicBezTo>
                <a:cubicBezTo>
                  <a:pt x="17356" y="16565"/>
                  <a:pt x="17539" y="15862"/>
                  <a:pt x="17594" y="15654"/>
                </a:cubicBezTo>
                <a:cubicBezTo>
                  <a:pt x="17694" y="15284"/>
                  <a:pt x="17836" y="15134"/>
                  <a:pt x="17971" y="14858"/>
                </a:cubicBezTo>
                <a:cubicBezTo>
                  <a:pt x="18164" y="14459"/>
                  <a:pt x="18340" y="14171"/>
                  <a:pt x="17939" y="13915"/>
                </a:cubicBezTo>
                <a:cubicBezTo>
                  <a:pt x="17625" y="13716"/>
                  <a:pt x="17397" y="13825"/>
                  <a:pt x="17055" y="13777"/>
                </a:cubicBezTo>
                <a:cubicBezTo>
                  <a:pt x="16855" y="13752"/>
                  <a:pt x="16848" y="13464"/>
                  <a:pt x="16689" y="13346"/>
                </a:cubicBezTo>
                <a:cubicBezTo>
                  <a:pt x="16620" y="13297"/>
                  <a:pt x="16260" y="12935"/>
                  <a:pt x="16475" y="12915"/>
                </a:cubicBezTo>
                <a:cubicBezTo>
                  <a:pt x="16792" y="12882"/>
                  <a:pt x="16761" y="12683"/>
                  <a:pt x="16668" y="12411"/>
                </a:cubicBezTo>
                <a:cubicBezTo>
                  <a:pt x="16613" y="12248"/>
                  <a:pt x="16647" y="11683"/>
                  <a:pt x="16848" y="11663"/>
                </a:cubicBezTo>
                <a:cubicBezTo>
                  <a:pt x="16951" y="11651"/>
                  <a:pt x="17107" y="11712"/>
                  <a:pt x="17183" y="11590"/>
                </a:cubicBezTo>
                <a:cubicBezTo>
                  <a:pt x="17248" y="11480"/>
                  <a:pt x="17248" y="11354"/>
                  <a:pt x="17366" y="11285"/>
                </a:cubicBezTo>
                <a:cubicBezTo>
                  <a:pt x="17525" y="11191"/>
                  <a:pt x="18043" y="11216"/>
                  <a:pt x="18019" y="10943"/>
                </a:cubicBezTo>
                <a:cubicBezTo>
                  <a:pt x="17988" y="10606"/>
                  <a:pt x="18036" y="10309"/>
                  <a:pt x="18268" y="10082"/>
                </a:cubicBezTo>
                <a:cubicBezTo>
                  <a:pt x="18361" y="9992"/>
                  <a:pt x="18772" y="9724"/>
                  <a:pt x="18603" y="9578"/>
                </a:cubicBezTo>
                <a:cubicBezTo>
                  <a:pt x="18523" y="9508"/>
                  <a:pt x="18399" y="9366"/>
                  <a:pt x="18309" y="9330"/>
                </a:cubicBezTo>
                <a:cubicBezTo>
                  <a:pt x="18181" y="9277"/>
                  <a:pt x="18053" y="9354"/>
                  <a:pt x="17926" y="9317"/>
                </a:cubicBezTo>
                <a:cubicBezTo>
                  <a:pt x="17584" y="9212"/>
                  <a:pt x="17559" y="8919"/>
                  <a:pt x="17176" y="8980"/>
                </a:cubicBezTo>
                <a:cubicBezTo>
                  <a:pt x="16855" y="9033"/>
                  <a:pt x="16582" y="8712"/>
                  <a:pt x="16264" y="8659"/>
                </a:cubicBezTo>
                <a:cubicBezTo>
                  <a:pt x="16133" y="8639"/>
                  <a:pt x="15718" y="9175"/>
                  <a:pt x="15742" y="8911"/>
                </a:cubicBezTo>
                <a:cubicBezTo>
                  <a:pt x="15766" y="8667"/>
                  <a:pt x="15569" y="8602"/>
                  <a:pt x="15459" y="8427"/>
                </a:cubicBezTo>
                <a:cubicBezTo>
                  <a:pt x="15334" y="8232"/>
                  <a:pt x="15390" y="8200"/>
                  <a:pt x="15476" y="7972"/>
                </a:cubicBezTo>
                <a:cubicBezTo>
                  <a:pt x="15580" y="7692"/>
                  <a:pt x="15528" y="7761"/>
                  <a:pt x="15348" y="7545"/>
                </a:cubicBezTo>
                <a:cubicBezTo>
                  <a:pt x="15079" y="7224"/>
                  <a:pt x="15138" y="7066"/>
                  <a:pt x="15435" y="6870"/>
                </a:cubicBezTo>
                <a:cubicBezTo>
                  <a:pt x="15569" y="6781"/>
                  <a:pt x="15680" y="6651"/>
                  <a:pt x="15839" y="6623"/>
                </a:cubicBezTo>
                <a:cubicBezTo>
                  <a:pt x="15918" y="6606"/>
                  <a:pt x="16081" y="6602"/>
                  <a:pt x="16126" y="6501"/>
                </a:cubicBezTo>
                <a:cubicBezTo>
                  <a:pt x="16139" y="6472"/>
                  <a:pt x="15787" y="5907"/>
                  <a:pt x="15884" y="5907"/>
                </a:cubicBezTo>
                <a:cubicBezTo>
                  <a:pt x="16025" y="5907"/>
                  <a:pt x="16112" y="6094"/>
                  <a:pt x="16288" y="5992"/>
                </a:cubicBezTo>
                <a:cubicBezTo>
                  <a:pt x="16443" y="5903"/>
                  <a:pt x="16492" y="5610"/>
                  <a:pt x="16589" y="5460"/>
                </a:cubicBezTo>
                <a:cubicBezTo>
                  <a:pt x="16682" y="5310"/>
                  <a:pt x="16796" y="5476"/>
                  <a:pt x="16917" y="5497"/>
                </a:cubicBezTo>
                <a:cubicBezTo>
                  <a:pt x="17000" y="5509"/>
                  <a:pt x="17418" y="5375"/>
                  <a:pt x="17456" y="5289"/>
                </a:cubicBezTo>
                <a:cubicBezTo>
                  <a:pt x="17566" y="5049"/>
                  <a:pt x="17601" y="4216"/>
                  <a:pt x="17929" y="4362"/>
                </a:cubicBezTo>
                <a:cubicBezTo>
                  <a:pt x="18109" y="4444"/>
                  <a:pt x="18285" y="4224"/>
                  <a:pt x="18465" y="4261"/>
                </a:cubicBezTo>
                <a:cubicBezTo>
                  <a:pt x="18675" y="4306"/>
                  <a:pt x="18834" y="4216"/>
                  <a:pt x="18955" y="3984"/>
                </a:cubicBezTo>
                <a:cubicBezTo>
                  <a:pt x="19042" y="3822"/>
                  <a:pt x="19062" y="3411"/>
                  <a:pt x="19104" y="3216"/>
                </a:cubicBezTo>
                <a:cubicBezTo>
                  <a:pt x="19152" y="2985"/>
                  <a:pt x="19111" y="2578"/>
                  <a:pt x="18845" y="2590"/>
                </a:cubicBezTo>
                <a:cubicBezTo>
                  <a:pt x="18568" y="2606"/>
                  <a:pt x="18382" y="2464"/>
                  <a:pt x="18136" y="2338"/>
                </a:cubicBezTo>
                <a:cubicBezTo>
                  <a:pt x="18026" y="2281"/>
                  <a:pt x="17898" y="2237"/>
                  <a:pt x="17777" y="2257"/>
                </a:cubicBezTo>
                <a:cubicBezTo>
                  <a:pt x="17680" y="2277"/>
                  <a:pt x="17577" y="2387"/>
                  <a:pt x="17470" y="2318"/>
                </a:cubicBezTo>
                <a:cubicBezTo>
                  <a:pt x="17411" y="2281"/>
                  <a:pt x="17452" y="2196"/>
                  <a:pt x="17373" y="2180"/>
                </a:cubicBezTo>
                <a:cubicBezTo>
                  <a:pt x="17269" y="2163"/>
                  <a:pt x="17152" y="2168"/>
                  <a:pt x="17052" y="2188"/>
                </a:cubicBezTo>
                <a:cubicBezTo>
                  <a:pt x="16976" y="2200"/>
                  <a:pt x="16789" y="2318"/>
                  <a:pt x="16737" y="2204"/>
                </a:cubicBezTo>
                <a:cubicBezTo>
                  <a:pt x="16647" y="1993"/>
                  <a:pt x="16868" y="1724"/>
                  <a:pt x="16471" y="1956"/>
                </a:cubicBezTo>
                <a:cubicBezTo>
                  <a:pt x="16240" y="2090"/>
                  <a:pt x="16067" y="1956"/>
                  <a:pt x="15825" y="1956"/>
                </a:cubicBezTo>
                <a:cubicBezTo>
                  <a:pt x="15759" y="1956"/>
                  <a:pt x="15621" y="1932"/>
                  <a:pt x="15566" y="1883"/>
                </a:cubicBezTo>
                <a:cubicBezTo>
                  <a:pt x="15545" y="1863"/>
                  <a:pt x="15587" y="1753"/>
                  <a:pt x="15566" y="1733"/>
                </a:cubicBezTo>
                <a:cubicBezTo>
                  <a:pt x="15431" y="1615"/>
                  <a:pt x="15290" y="1529"/>
                  <a:pt x="15138" y="1651"/>
                </a:cubicBezTo>
                <a:cubicBezTo>
                  <a:pt x="15030" y="1737"/>
                  <a:pt x="15065" y="1871"/>
                  <a:pt x="14972" y="1948"/>
                </a:cubicBezTo>
                <a:cubicBezTo>
                  <a:pt x="14854" y="2046"/>
                  <a:pt x="14806" y="1696"/>
                  <a:pt x="14602" y="2021"/>
                </a:cubicBezTo>
                <a:cubicBezTo>
                  <a:pt x="14550" y="2107"/>
                  <a:pt x="14650" y="2261"/>
                  <a:pt x="14436" y="2155"/>
                </a:cubicBezTo>
                <a:cubicBezTo>
                  <a:pt x="14236" y="2058"/>
                  <a:pt x="14105" y="1838"/>
                  <a:pt x="13863" y="1887"/>
                </a:cubicBezTo>
                <a:cubicBezTo>
                  <a:pt x="13759" y="1907"/>
                  <a:pt x="13666" y="2163"/>
                  <a:pt x="13569" y="2107"/>
                </a:cubicBezTo>
                <a:cubicBezTo>
                  <a:pt x="13479" y="2054"/>
                  <a:pt x="13483" y="1944"/>
                  <a:pt x="13438" y="1859"/>
                </a:cubicBezTo>
                <a:cubicBezTo>
                  <a:pt x="13379" y="1753"/>
                  <a:pt x="13179" y="1749"/>
                  <a:pt x="13089" y="1741"/>
                </a:cubicBezTo>
                <a:cubicBezTo>
                  <a:pt x="12909" y="1720"/>
                  <a:pt x="12957" y="1538"/>
                  <a:pt x="12816" y="1452"/>
                </a:cubicBezTo>
                <a:cubicBezTo>
                  <a:pt x="12681" y="1375"/>
                  <a:pt x="12508" y="1481"/>
                  <a:pt x="12381" y="1416"/>
                </a:cubicBezTo>
                <a:cubicBezTo>
                  <a:pt x="12066" y="1265"/>
                  <a:pt x="11741" y="916"/>
                  <a:pt x="11372" y="1200"/>
                </a:cubicBezTo>
                <a:cubicBezTo>
                  <a:pt x="11196" y="1338"/>
                  <a:pt x="11209" y="1448"/>
                  <a:pt x="11009" y="1164"/>
                </a:cubicBezTo>
                <a:cubicBezTo>
                  <a:pt x="10950" y="1078"/>
                  <a:pt x="10774" y="1127"/>
                  <a:pt x="10684" y="1127"/>
                </a:cubicBezTo>
                <a:cubicBezTo>
                  <a:pt x="10460" y="1127"/>
                  <a:pt x="10225" y="1005"/>
                  <a:pt x="10004" y="960"/>
                </a:cubicBezTo>
                <a:cubicBezTo>
                  <a:pt x="9720" y="903"/>
                  <a:pt x="9510" y="977"/>
                  <a:pt x="9230" y="977"/>
                </a:cubicBezTo>
                <a:cubicBezTo>
                  <a:pt x="9088" y="977"/>
                  <a:pt x="8943" y="1042"/>
                  <a:pt x="8884" y="879"/>
                </a:cubicBezTo>
                <a:cubicBezTo>
                  <a:pt x="8819" y="684"/>
                  <a:pt x="8808" y="525"/>
                  <a:pt x="8594" y="525"/>
                </a:cubicBezTo>
                <a:cubicBezTo>
                  <a:pt x="8508" y="525"/>
                  <a:pt x="8466" y="603"/>
                  <a:pt x="8401" y="525"/>
                </a:cubicBezTo>
                <a:cubicBezTo>
                  <a:pt x="8338" y="452"/>
                  <a:pt x="8259" y="310"/>
                  <a:pt x="8169" y="286"/>
                </a:cubicBezTo>
                <a:cubicBezTo>
                  <a:pt x="8010" y="245"/>
                  <a:pt x="7824" y="322"/>
                  <a:pt x="7696" y="432"/>
                </a:cubicBezTo>
                <a:cubicBezTo>
                  <a:pt x="7478" y="619"/>
                  <a:pt x="7482" y="318"/>
                  <a:pt x="7330" y="172"/>
                </a:cubicBezTo>
                <a:cubicBezTo>
                  <a:pt x="7215" y="62"/>
                  <a:pt x="6987" y="38"/>
                  <a:pt x="6853" y="74"/>
                </a:cubicBezTo>
                <a:cubicBezTo>
                  <a:pt x="6739" y="103"/>
                  <a:pt x="6652" y="221"/>
                  <a:pt x="6531" y="151"/>
                </a:cubicBezTo>
                <a:cubicBezTo>
                  <a:pt x="6455" y="107"/>
                  <a:pt x="6338" y="5"/>
                  <a:pt x="6248" y="1"/>
                </a:cubicBezTo>
                <a:cubicBezTo>
                  <a:pt x="6131" y="-3"/>
                  <a:pt x="6010" y="13"/>
                  <a:pt x="5889" y="29"/>
                </a:cubicBezTo>
                <a:cubicBezTo>
                  <a:pt x="5733" y="655"/>
                  <a:pt x="5436" y="1188"/>
                  <a:pt x="5004" y="1615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rgbClr val="FFFFFE"/>
              </a:solidFill>
            </a:endParaRPr>
          </a:p>
        </p:txBody>
      </p:sp>
      <p:sp>
        <p:nvSpPr>
          <p:cNvPr id="135" name="Shape">
            <a:extLst>
              <a:ext uri="{FF2B5EF4-FFF2-40B4-BE49-F238E27FC236}">
                <a16:creationId xmlns:a16="http://schemas.microsoft.com/office/drawing/2014/main" id="{7B9A57A3-154C-4D93-849B-C78FDB6DFF46}"/>
              </a:ext>
            </a:extLst>
          </p:cNvPr>
          <p:cNvSpPr/>
          <p:nvPr/>
        </p:nvSpPr>
        <p:spPr>
          <a:xfrm>
            <a:off x="-6881978" y="1097324"/>
            <a:ext cx="887637" cy="1034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50" extrusionOk="0">
                <a:moveTo>
                  <a:pt x="16614" y="329"/>
                </a:moveTo>
                <a:cubicBezTo>
                  <a:pt x="16535" y="444"/>
                  <a:pt x="16442" y="551"/>
                  <a:pt x="16350" y="657"/>
                </a:cubicBezTo>
                <a:cubicBezTo>
                  <a:pt x="16281" y="736"/>
                  <a:pt x="16213" y="815"/>
                  <a:pt x="16150" y="895"/>
                </a:cubicBezTo>
                <a:cubicBezTo>
                  <a:pt x="16110" y="949"/>
                  <a:pt x="16099" y="1000"/>
                  <a:pt x="16085" y="1063"/>
                </a:cubicBezTo>
                <a:cubicBezTo>
                  <a:pt x="16074" y="1119"/>
                  <a:pt x="16060" y="1182"/>
                  <a:pt x="16022" y="1248"/>
                </a:cubicBezTo>
                <a:cubicBezTo>
                  <a:pt x="15957" y="1362"/>
                  <a:pt x="15853" y="1411"/>
                  <a:pt x="15763" y="1453"/>
                </a:cubicBezTo>
                <a:cubicBezTo>
                  <a:pt x="15736" y="1467"/>
                  <a:pt x="15706" y="1479"/>
                  <a:pt x="15676" y="1495"/>
                </a:cubicBezTo>
                <a:cubicBezTo>
                  <a:pt x="15643" y="1514"/>
                  <a:pt x="15610" y="1535"/>
                  <a:pt x="15583" y="1556"/>
                </a:cubicBezTo>
                <a:cubicBezTo>
                  <a:pt x="15504" y="1610"/>
                  <a:pt x="15417" y="1668"/>
                  <a:pt x="15286" y="1699"/>
                </a:cubicBezTo>
                <a:cubicBezTo>
                  <a:pt x="15223" y="1713"/>
                  <a:pt x="15160" y="1722"/>
                  <a:pt x="15098" y="1729"/>
                </a:cubicBezTo>
                <a:cubicBezTo>
                  <a:pt x="15005" y="1741"/>
                  <a:pt x="14926" y="1750"/>
                  <a:pt x="14849" y="1785"/>
                </a:cubicBezTo>
                <a:cubicBezTo>
                  <a:pt x="14770" y="1820"/>
                  <a:pt x="14694" y="1871"/>
                  <a:pt x="14615" y="1923"/>
                </a:cubicBezTo>
                <a:cubicBezTo>
                  <a:pt x="14473" y="2019"/>
                  <a:pt x="14312" y="2126"/>
                  <a:pt x="14099" y="2145"/>
                </a:cubicBezTo>
                <a:cubicBezTo>
                  <a:pt x="13895" y="2163"/>
                  <a:pt x="13682" y="2156"/>
                  <a:pt x="13475" y="2149"/>
                </a:cubicBezTo>
                <a:cubicBezTo>
                  <a:pt x="13316" y="2145"/>
                  <a:pt x="13191" y="2147"/>
                  <a:pt x="12973" y="2133"/>
                </a:cubicBezTo>
                <a:cubicBezTo>
                  <a:pt x="12801" y="2121"/>
                  <a:pt x="12479" y="2100"/>
                  <a:pt x="12414" y="2178"/>
                </a:cubicBezTo>
                <a:cubicBezTo>
                  <a:pt x="12389" y="2206"/>
                  <a:pt x="12386" y="2248"/>
                  <a:pt x="12386" y="2311"/>
                </a:cubicBezTo>
                <a:cubicBezTo>
                  <a:pt x="12386" y="2360"/>
                  <a:pt x="12384" y="2413"/>
                  <a:pt x="12367" y="2470"/>
                </a:cubicBezTo>
                <a:cubicBezTo>
                  <a:pt x="12345" y="2544"/>
                  <a:pt x="12242" y="2724"/>
                  <a:pt x="12201" y="2785"/>
                </a:cubicBezTo>
                <a:cubicBezTo>
                  <a:pt x="12160" y="2843"/>
                  <a:pt x="12108" y="2881"/>
                  <a:pt x="12062" y="2916"/>
                </a:cubicBezTo>
                <a:cubicBezTo>
                  <a:pt x="12032" y="2939"/>
                  <a:pt x="12004" y="2958"/>
                  <a:pt x="11988" y="2979"/>
                </a:cubicBezTo>
                <a:cubicBezTo>
                  <a:pt x="11991" y="2977"/>
                  <a:pt x="11991" y="2988"/>
                  <a:pt x="11991" y="2998"/>
                </a:cubicBezTo>
                <a:cubicBezTo>
                  <a:pt x="11988" y="3037"/>
                  <a:pt x="11985" y="3093"/>
                  <a:pt x="11942" y="3142"/>
                </a:cubicBezTo>
                <a:cubicBezTo>
                  <a:pt x="11901" y="3189"/>
                  <a:pt x="11852" y="3215"/>
                  <a:pt x="11814" y="3236"/>
                </a:cubicBezTo>
                <a:cubicBezTo>
                  <a:pt x="11797" y="3245"/>
                  <a:pt x="11781" y="3252"/>
                  <a:pt x="11764" y="3266"/>
                </a:cubicBezTo>
                <a:cubicBezTo>
                  <a:pt x="11519" y="3458"/>
                  <a:pt x="11394" y="3442"/>
                  <a:pt x="11189" y="3392"/>
                </a:cubicBezTo>
                <a:cubicBezTo>
                  <a:pt x="11140" y="3381"/>
                  <a:pt x="11085" y="3367"/>
                  <a:pt x="11014" y="3355"/>
                </a:cubicBezTo>
                <a:cubicBezTo>
                  <a:pt x="10908" y="3336"/>
                  <a:pt x="10826" y="3346"/>
                  <a:pt x="10774" y="3383"/>
                </a:cubicBezTo>
                <a:cubicBezTo>
                  <a:pt x="10706" y="3432"/>
                  <a:pt x="10668" y="3537"/>
                  <a:pt x="10668" y="3680"/>
                </a:cubicBezTo>
                <a:cubicBezTo>
                  <a:pt x="10668" y="3706"/>
                  <a:pt x="10671" y="3734"/>
                  <a:pt x="10671" y="3762"/>
                </a:cubicBezTo>
                <a:cubicBezTo>
                  <a:pt x="10679" y="3878"/>
                  <a:pt x="10690" y="4023"/>
                  <a:pt x="10581" y="4138"/>
                </a:cubicBezTo>
                <a:cubicBezTo>
                  <a:pt x="10526" y="4199"/>
                  <a:pt x="10412" y="4250"/>
                  <a:pt x="10270" y="4313"/>
                </a:cubicBezTo>
                <a:cubicBezTo>
                  <a:pt x="10240" y="4327"/>
                  <a:pt x="10210" y="4339"/>
                  <a:pt x="10191" y="4348"/>
                </a:cubicBezTo>
                <a:lnTo>
                  <a:pt x="10125" y="4378"/>
                </a:lnTo>
                <a:cubicBezTo>
                  <a:pt x="9956" y="4458"/>
                  <a:pt x="9836" y="4521"/>
                  <a:pt x="9841" y="4633"/>
                </a:cubicBezTo>
                <a:cubicBezTo>
                  <a:pt x="9844" y="4701"/>
                  <a:pt x="9918" y="4750"/>
                  <a:pt x="10038" y="4820"/>
                </a:cubicBezTo>
                <a:cubicBezTo>
                  <a:pt x="10095" y="4855"/>
                  <a:pt x="10152" y="4888"/>
                  <a:pt x="10196" y="4923"/>
                </a:cubicBezTo>
                <a:cubicBezTo>
                  <a:pt x="10302" y="5009"/>
                  <a:pt x="10319" y="5063"/>
                  <a:pt x="10330" y="5131"/>
                </a:cubicBezTo>
                <a:cubicBezTo>
                  <a:pt x="10332" y="5149"/>
                  <a:pt x="10338" y="5173"/>
                  <a:pt x="10349" y="5205"/>
                </a:cubicBezTo>
                <a:lnTo>
                  <a:pt x="10382" y="5287"/>
                </a:lnTo>
                <a:cubicBezTo>
                  <a:pt x="10436" y="5434"/>
                  <a:pt x="10493" y="5586"/>
                  <a:pt x="10586" y="5698"/>
                </a:cubicBezTo>
                <a:cubicBezTo>
                  <a:pt x="10652" y="5780"/>
                  <a:pt x="10712" y="5808"/>
                  <a:pt x="10815" y="5857"/>
                </a:cubicBezTo>
                <a:cubicBezTo>
                  <a:pt x="10843" y="5871"/>
                  <a:pt x="10873" y="5885"/>
                  <a:pt x="10905" y="5899"/>
                </a:cubicBezTo>
                <a:cubicBezTo>
                  <a:pt x="11006" y="5951"/>
                  <a:pt x="11074" y="6007"/>
                  <a:pt x="11137" y="6063"/>
                </a:cubicBezTo>
                <a:cubicBezTo>
                  <a:pt x="11164" y="6086"/>
                  <a:pt x="11192" y="6110"/>
                  <a:pt x="11224" y="6133"/>
                </a:cubicBezTo>
                <a:cubicBezTo>
                  <a:pt x="11276" y="6173"/>
                  <a:pt x="11334" y="6203"/>
                  <a:pt x="11394" y="6234"/>
                </a:cubicBezTo>
                <a:cubicBezTo>
                  <a:pt x="11508" y="6294"/>
                  <a:pt x="11628" y="6357"/>
                  <a:pt x="11639" y="6477"/>
                </a:cubicBezTo>
                <a:cubicBezTo>
                  <a:pt x="11650" y="6589"/>
                  <a:pt x="11549" y="6677"/>
                  <a:pt x="11459" y="6743"/>
                </a:cubicBezTo>
                <a:cubicBezTo>
                  <a:pt x="11364" y="6813"/>
                  <a:pt x="11309" y="6885"/>
                  <a:pt x="11252" y="6965"/>
                </a:cubicBezTo>
                <a:cubicBezTo>
                  <a:pt x="11181" y="7063"/>
                  <a:pt x="11099" y="7173"/>
                  <a:pt x="10938" y="7273"/>
                </a:cubicBezTo>
                <a:cubicBezTo>
                  <a:pt x="10660" y="7446"/>
                  <a:pt x="10521" y="7537"/>
                  <a:pt x="10125" y="7533"/>
                </a:cubicBezTo>
                <a:cubicBezTo>
                  <a:pt x="10079" y="7533"/>
                  <a:pt x="10002" y="7526"/>
                  <a:pt x="9912" y="7521"/>
                </a:cubicBezTo>
                <a:cubicBezTo>
                  <a:pt x="9765" y="7509"/>
                  <a:pt x="9419" y="7483"/>
                  <a:pt x="9345" y="7516"/>
                </a:cubicBezTo>
                <a:cubicBezTo>
                  <a:pt x="9310" y="7563"/>
                  <a:pt x="9331" y="7822"/>
                  <a:pt x="9340" y="7920"/>
                </a:cubicBezTo>
                <a:cubicBezTo>
                  <a:pt x="9345" y="7979"/>
                  <a:pt x="9348" y="8033"/>
                  <a:pt x="9348" y="8070"/>
                </a:cubicBezTo>
                <a:cubicBezTo>
                  <a:pt x="9348" y="8112"/>
                  <a:pt x="9351" y="8154"/>
                  <a:pt x="9353" y="8198"/>
                </a:cubicBezTo>
                <a:cubicBezTo>
                  <a:pt x="9359" y="8290"/>
                  <a:pt x="9361" y="8385"/>
                  <a:pt x="9351" y="8476"/>
                </a:cubicBezTo>
                <a:cubicBezTo>
                  <a:pt x="9329" y="8633"/>
                  <a:pt x="9291" y="8675"/>
                  <a:pt x="9190" y="8754"/>
                </a:cubicBezTo>
                <a:cubicBezTo>
                  <a:pt x="9173" y="8768"/>
                  <a:pt x="9151" y="8782"/>
                  <a:pt x="9130" y="8804"/>
                </a:cubicBezTo>
                <a:cubicBezTo>
                  <a:pt x="8917" y="8981"/>
                  <a:pt x="8789" y="9054"/>
                  <a:pt x="8437" y="9014"/>
                </a:cubicBezTo>
                <a:cubicBezTo>
                  <a:pt x="8246" y="8993"/>
                  <a:pt x="8079" y="8927"/>
                  <a:pt x="7916" y="8867"/>
                </a:cubicBezTo>
                <a:cubicBezTo>
                  <a:pt x="7640" y="8761"/>
                  <a:pt x="7422" y="8677"/>
                  <a:pt x="7158" y="8820"/>
                </a:cubicBezTo>
                <a:cubicBezTo>
                  <a:pt x="7081" y="8862"/>
                  <a:pt x="7013" y="8913"/>
                  <a:pt x="6945" y="8969"/>
                </a:cubicBezTo>
                <a:cubicBezTo>
                  <a:pt x="6844" y="9049"/>
                  <a:pt x="6740" y="9131"/>
                  <a:pt x="6596" y="9187"/>
                </a:cubicBezTo>
                <a:cubicBezTo>
                  <a:pt x="6508" y="9219"/>
                  <a:pt x="6421" y="9236"/>
                  <a:pt x="6345" y="9250"/>
                </a:cubicBezTo>
                <a:cubicBezTo>
                  <a:pt x="6195" y="9278"/>
                  <a:pt x="6118" y="9294"/>
                  <a:pt x="6058" y="9383"/>
                </a:cubicBezTo>
                <a:cubicBezTo>
                  <a:pt x="6042" y="9409"/>
                  <a:pt x="6036" y="9497"/>
                  <a:pt x="6036" y="9549"/>
                </a:cubicBezTo>
                <a:cubicBezTo>
                  <a:pt x="6031" y="9663"/>
                  <a:pt x="6026" y="9773"/>
                  <a:pt x="5944" y="9836"/>
                </a:cubicBezTo>
                <a:cubicBezTo>
                  <a:pt x="5848" y="9911"/>
                  <a:pt x="5709" y="9897"/>
                  <a:pt x="5597" y="9885"/>
                </a:cubicBezTo>
                <a:cubicBezTo>
                  <a:pt x="5567" y="9883"/>
                  <a:pt x="5537" y="9878"/>
                  <a:pt x="5515" y="9878"/>
                </a:cubicBezTo>
                <a:cubicBezTo>
                  <a:pt x="5333" y="9883"/>
                  <a:pt x="5251" y="9960"/>
                  <a:pt x="5098" y="10119"/>
                </a:cubicBezTo>
                <a:lnTo>
                  <a:pt x="5065" y="10152"/>
                </a:lnTo>
                <a:cubicBezTo>
                  <a:pt x="5060" y="10159"/>
                  <a:pt x="5049" y="10184"/>
                  <a:pt x="5041" y="10201"/>
                </a:cubicBezTo>
                <a:cubicBezTo>
                  <a:pt x="5027" y="10231"/>
                  <a:pt x="5011" y="10259"/>
                  <a:pt x="4994" y="10282"/>
                </a:cubicBezTo>
                <a:cubicBezTo>
                  <a:pt x="4967" y="10320"/>
                  <a:pt x="4926" y="10343"/>
                  <a:pt x="4899" y="10357"/>
                </a:cubicBezTo>
                <a:cubicBezTo>
                  <a:pt x="4872" y="10385"/>
                  <a:pt x="4877" y="10430"/>
                  <a:pt x="4885" y="10481"/>
                </a:cubicBezTo>
                <a:cubicBezTo>
                  <a:pt x="4894" y="10532"/>
                  <a:pt x="4902" y="10591"/>
                  <a:pt x="4888" y="10652"/>
                </a:cubicBezTo>
                <a:cubicBezTo>
                  <a:pt x="4850" y="10841"/>
                  <a:pt x="4765" y="11065"/>
                  <a:pt x="4645" y="11287"/>
                </a:cubicBezTo>
                <a:cubicBezTo>
                  <a:pt x="4463" y="11633"/>
                  <a:pt x="4231" y="11626"/>
                  <a:pt x="3939" y="11621"/>
                </a:cubicBezTo>
                <a:lnTo>
                  <a:pt x="3833" y="11619"/>
                </a:lnTo>
                <a:cubicBezTo>
                  <a:pt x="3707" y="11619"/>
                  <a:pt x="3584" y="11638"/>
                  <a:pt x="3456" y="11659"/>
                </a:cubicBezTo>
                <a:cubicBezTo>
                  <a:pt x="3320" y="11682"/>
                  <a:pt x="3178" y="11708"/>
                  <a:pt x="3022" y="11705"/>
                </a:cubicBezTo>
                <a:cubicBezTo>
                  <a:pt x="2981" y="11703"/>
                  <a:pt x="2938" y="11708"/>
                  <a:pt x="2894" y="11708"/>
                </a:cubicBezTo>
                <a:cubicBezTo>
                  <a:pt x="2714" y="11715"/>
                  <a:pt x="2529" y="11722"/>
                  <a:pt x="2411" y="11614"/>
                </a:cubicBezTo>
                <a:cubicBezTo>
                  <a:pt x="2343" y="11553"/>
                  <a:pt x="2316" y="11469"/>
                  <a:pt x="2327" y="11362"/>
                </a:cubicBezTo>
                <a:cubicBezTo>
                  <a:pt x="2332" y="11308"/>
                  <a:pt x="2340" y="11271"/>
                  <a:pt x="2346" y="11240"/>
                </a:cubicBezTo>
                <a:cubicBezTo>
                  <a:pt x="2357" y="11187"/>
                  <a:pt x="2360" y="11170"/>
                  <a:pt x="2335" y="11096"/>
                </a:cubicBezTo>
                <a:cubicBezTo>
                  <a:pt x="2313" y="11030"/>
                  <a:pt x="2308" y="10972"/>
                  <a:pt x="2302" y="10913"/>
                </a:cubicBezTo>
                <a:cubicBezTo>
                  <a:pt x="2300" y="10878"/>
                  <a:pt x="2294" y="10841"/>
                  <a:pt x="2286" y="10799"/>
                </a:cubicBezTo>
                <a:cubicBezTo>
                  <a:pt x="2270" y="10726"/>
                  <a:pt x="2245" y="10656"/>
                  <a:pt x="2220" y="10586"/>
                </a:cubicBezTo>
                <a:cubicBezTo>
                  <a:pt x="2199" y="10523"/>
                  <a:pt x="2174" y="10460"/>
                  <a:pt x="2158" y="10395"/>
                </a:cubicBezTo>
                <a:cubicBezTo>
                  <a:pt x="2130" y="10287"/>
                  <a:pt x="2084" y="10210"/>
                  <a:pt x="2032" y="10175"/>
                </a:cubicBezTo>
                <a:cubicBezTo>
                  <a:pt x="1899" y="10086"/>
                  <a:pt x="1705" y="10135"/>
                  <a:pt x="1517" y="10182"/>
                </a:cubicBezTo>
                <a:cubicBezTo>
                  <a:pt x="1468" y="10194"/>
                  <a:pt x="1421" y="10205"/>
                  <a:pt x="1378" y="10215"/>
                </a:cubicBezTo>
                <a:lnTo>
                  <a:pt x="1326" y="10226"/>
                </a:lnTo>
                <a:cubicBezTo>
                  <a:pt x="1056" y="10280"/>
                  <a:pt x="955" y="10304"/>
                  <a:pt x="930" y="10479"/>
                </a:cubicBezTo>
                <a:cubicBezTo>
                  <a:pt x="1214" y="10469"/>
                  <a:pt x="1492" y="10474"/>
                  <a:pt x="1729" y="10532"/>
                </a:cubicBezTo>
                <a:lnTo>
                  <a:pt x="1841" y="10560"/>
                </a:lnTo>
                <a:lnTo>
                  <a:pt x="1828" y="10661"/>
                </a:lnTo>
                <a:cubicBezTo>
                  <a:pt x="1792" y="10904"/>
                  <a:pt x="1656" y="11299"/>
                  <a:pt x="1503" y="11514"/>
                </a:cubicBezTo>
                <a:cubicBezTo>
                  <a:pt x="1364" y="11708"/>
                  <a:pt x="1214" y="11918"/>
                  <a:pt x="968" y="12056"/>
                </a:cubicBezTo>
                <a:cubicBezTo>
                  <a:pt x="862" y="12117"/>
                  <a:pt x="756" y="12154"/>
                  <a:pt x="663" y="12187"/>
                </a:cubicBezTo>
                <a:cubicBezTo>
                  <a:pt x="524" y="12236"/>
                  <a:pt x="412" y="12275"/>
                  <a:pt x="311" y="12378"/>
                </a:cubicBezTo>
                <a:lnTo>
                  <a:pt x="243" y="12446"/>
                </a:lnTo>
                <a:cubicBezTo>
                  <a:pt x="167" y="12521"/>
                  <a:pt x="52" y="12633"/>
                  <a:pt x="22" y="12696"/>
                </a:cubicBezTo>
                <a:cubicBezTo>
                  <a:pt x="-8" y="12759"/>
                  <a:pt x="0" y="12850"/>
                  <a:pt x="6" y="12939"/>
                </a:cubicBezTo>
                <a:cubicBezTo>
                  <a:pt x="8" y="12983"/>
                  <a:pt x="11" y="13028"/>
                  <a:pt x="11" y="13070"/>
                </a:cubicBezTo>
                <a:cubicBezTo>
                  <a:pt x="8" y="13194"/>
                  <a:pt x="57" y="13287"/>
                  <a:pt x="112" y="13397"/>
                </a:cubicBezTo>
                <a:cubicBezTo>
                  <a:pt x="150" y="13474"/>
                  <a:pt x="191" y="13551"/>
                  <a:pt x="216" y="13647"/>
                </a:cubicBezTo>
                <a:cubicBezTo>
                  <a:pt x="259" y="13806"/>
                  <a:pt x="243" y="13983"/>
                  <a:pt x="227" y="14159"/>
                </a:cubicBezTo>
                <a:cubicBezTo>
                  <a:pt x="218" y="14247"/>
                  <a:pt x="210" y="14336"/>
                  <a:pt x="213" y="14416"/>
                </a:cubicBezTo>
                <a:lnTo>
                  <a:pt x="213" y="14474"/>
                </a:lnTo>
                <a:cubicBezTo>
                  <a:pt x="213" y="14546"/>
                  <a:pt x="213" y="14574"/>
                  <a:pt x="246" y="14616"/>
                </a:cubicBezTo>
                <a:cubicBezTo>
                  <a:pt x="251" y="14624"/>
                  <a:pt x="281" y="14640"/>
                  <a:pt x="303" y="14649"/>
                </a:cubicBezTo>
                <a:cubicBezTo>
                  <a:pt x="347" y="14670"/>
                  <a:pt x="401" y="14696"/>
                  <a:pt x="439" y="14743"/>
                </a:cubicBezTo>
                <a:cubicBezTo>
                  <a:pt x="532" y="14859"/>
                  <a:pt x="527" y="14972"/>
                  <a:pt x="521" y="15084"/>
                </a:cubicBezTo>
                <a:cubicBezTo>
                  <a:pt x="521" y="15107"/>
                  <a:pt x="518" y="15133"/>
                  <a:pt x="518" y="15159"/>
                </a:cubicBezTo>
                <a:cubicBezTo>
                  <a:pt x="518" y="15205"/>
                  <a:pt x="510" y="15273"/>
                  <a:pt x="505" y="15345"/>
                </a:cubicBezTo>
                <a:cubicBezTo>
                  <a:pt x="491" y="15481"/>
                  <a:pt x="464" y="15731"/>
                  <a:pt x="513" y="15799"/>
                </a:cubicBezTo>
                <a:cubicBezTo>
                  <a:pt x="535" y="15829"/>
                  <a:pt x="557" y="15836"/>
                  <a:pt x="690" y="15822"/>
                </a:cubicBezTo>
                <a:cubicBezTo>
                  <a:pt x="761" y="15815"/>
                  <a:pt x="843" y="15806"/>
                  <a:pt x="925" y="15822"/>
                </a:cubicBezTo>
                <a:cubicBezTo>
                  <a:pt x="993" y="15836"/>
                  <a:pt x="1042" y="15857"/>
                  <a:pt x="1083" y="15876"/>
                </a:cubicBezTo>
                <a:cubicBezTo>
                  <a:pt x="1127" y="15894"/>
                  <a:pt x="1154" y="15908"/>
                  <a:pt x="1206" y="15913"/>
                </a:cubicBezTo>
                <a:cubicBezTo>
                  <a:pt x="1258" y="15918"/>
                  <a:pt x="1307" y="15916"/>
                  <a:pt x="1353" y="15913"/>
                </a:cubicBezTo>
                <a:cubicBezTo>
                  <a:pt x="1459" y="15908"/>
                  <a:pt x="1579" y="15904"/>
                  <a:pt x="1713" y="15962"/>
                </a:cubicBezTo>
                <a:cubicBezTo>
                  <a:pt x="1882" y="16032"/>
                  <a:pt x="1931" y="16128"/>
                  <a:pt x="1978" y="16212"/>
                </a:cubicBezTo>
                <a:cubicBezTo>
                  <a:pt x="1994" y="16243"/>
                  <a:pt x="2013" y="16278"/>
                  <a:pt x="2040" y="16315"/>
                </a:cubicBezTo>
                <a:cubicBezTo>
                  <a:pt x="2136" y="16446"/>
                  <a:pt x="2308" y="16595"/>
                  <a:pt x="2436" y="16616"/>
                </a:cubicBezTo>
                <a:cubicBezTo>
                  <a:pt x="2485" y="16623"/>
                  <a:pt x="2526" y="16623"/>
                  <a:pt x="2567" y="16623"/>
                </a:cubicBezTo>
                <a:cubicBezTo>
                  <a:pt x="2657" y="16621"/>
                  <a:pt x="2761" y="16621"/>
                  <a:pt x="2891" y="16689"/>
                </a:cubicBezTo>
                <a:cubicBezTo>
                  <a:pt x="3178" y="16831"/>
                  <a:pt x="3167" y="17051"/>
                  <a:pt x="3159" y="17224"/>
                </a:cubicBezTo>
                <a:cubicBezTo>
                  <a:pt x="3156" y="17271"/>
                  <a:pt x="3153" y="17322"/>
                  <a:pt x="3156" y="17373"/>
                </a:cubicBezTo>
                <a:lnTo>
                  <a:pt x="3159" y="17404"/>
                </a:lnTo>
                <a:cubicBezTo>
                  <a:pt x="3164" y="17511"/>
                  <a:pt x="3170" y="17551"/>
                  <a:pt x="3232" y="17595"/>
                </a:cubicBezTo>
                <a:cubicBezTo>
                  <a:pt x="3271" y="17621"/>
                  <a:pt x="3284" y="17626"/>
                  <a:pt x="3287" y="17626"/>
                </a:cubicBezTo>
                <a:cubicBezTo>
                  <a:pt x="3320" y="17600"/>
                  <a:pt x="3372" y="17579"/>
                  <a:pt x="3448" y="17565"/>
                </a:cubicBezTo>
                <a:cubicBezTo>
                  <a:pt x="3669" y="17523"/>
                  <a:pt x="3857" y="17570"/>
                  <a:pt x="4021" y="17609"/>
                </a:cubicBezTo>
                <a:cubicBezTo>
                  <a:pt x="4103" y="17630"/>
                  <a:pt x="4179" y="17649"/>
                  <a:pt x="4255" y="17656"/>
                </a:cubicBezTo>
                <a:cubicBezTo>
                  <a:pt x="4310" y="17661"/>
                  <a:pt x="4351" y="17661"/>
                  <a:pt x="4383" y="17661"/>
                </a:cubicBezTo>
                <a:cubicBezTo>
                  <a:pt x="4588" y="17668"/>
                  <a:pt x="4651" y="17722"/>
                  <a:pt x="4684" y="17927"/>
                </a:cubicBezTo>
                <a:cubicBezTo>
                  <a:pt x="4694" y="17988"/>
                  <a:pt x="4686" y="18046"/>
                  <a:pt x="4681" y="18098"/>
                </a:cubicBezTo>
                <a:cubicBezTo>
                  <a:pt x="4675" y="18158"/>
                  <a:pt x="4667" y="18210"/>
                  <a:pt x="4686" y="18250"/>
                </a:cubicBezTo>
                <a:cubicBezTo>
                  <a:pt x="4733" y="18345"/>
                  <a:pt x="4806" y="18352"/>
                  <a:pt x="5005" y="18345"/>
                </a:cubicBezTo>
                <a:cubicBezTo>
                  <a:pt x="5150" y="18341"/>
                  <a:pt x="5316" y="18334"/>
                  <a:pt x="5442" y="18432"/>
                </a:cubicBezTo>
                <a:cubicBezTo>
                  <a:pt x="5524" y="18495"/>
                  <a:pt x="5554" y="18593"/>
                  <a:pt x="5581" y="18679"/>
                </a:cubicBezTo>
                <a:cubicBezTo>
                  <a:pt x="5595" y="18724"/>
                  <a:pt x="5611" y="18775"/>
                  <a:pt x="5630" y="18796"/>
                </a:cubicBezTo>
                <a:cubicBezTo>
                  <a:pt x="5665" y="18841"/>
                  <a:pt x="5783" y="18920"/>
                  <a:pt x="5933" y="19000"/>
                </a:cubicBezTo>
                <a:cubicBezTo>
                  <a:pt x="6009" y="19039"/>
                  <a:pt x="6102" y="19070"/>
                  <a:pt x="6197" y="19100"/>
                </a:cubicBezTo>
                <a:cubicBezTo>
                  <a:pt x="6366" y="19154"/>
                  <a:pt x="6560" y="19212"/>
                  <a:pt x="6688" y="19355"/>
                </a:cubicBezTo>
                <a:cubicBezTo>
                  <a:pt x="6735" y="19406"/>
                  <a:pt x="6759" y="19467"/>
                  <a:pt x="6781" y="19518"/>
                </a:cubicBezTo>
                <a:cubicBezTo>
                  <a:pt x="6797" y="19563"/>
                  <a:pt x="6817" y="19605"/>
                  <a:pt x="6841" y="19626"/>
                </a:cubicBezTo>
                <a:cubicBezTo>
                  <a:pt x="6857" y="19637"/>
                  <a:pt x="6868" y="19640"/>
                  <a:pt x="6920" y="19640"/>
                </a:cubicBezTo>
                <a:cubicBezTo>
                  <a:pt x="6980" y="19640"/>
                  <a:pt x="7059" y="19642"/>
                  <a:pt x="7141" y="19689"/>
                </a:cubicBezTo>
                <a:cubicBezTo>
                  <a:pt x="7190" y="19717"/>
                  <a:pt x="7223" y="19761"/>
                  <a:pt x="7253" y="19808"/>
                </a:cubicBezTo>
                <a:cubicBezTo>
                  <a:pt x="7370" y="19806"/>
                  <a:pt x="7485" y="19813"/>
                  <a:pt x="7580" y="19838"/>
                </a:cubicBezTo>
                <a:cubicBezTo>
                  <a:pt x="7738" y="19880"/>
                  <a:pt x="7875" y="19976"/>
                  <a:pt x="8003" y="20067"/>
                </a:cubicBezTo>
                <a:cubicBezTo>
                  <a:pt x="8085" y="20126"/>
                  <a:pt x="8164" y="20182"/>
                  <a:pt x="8243" y="20217"/>
                </a:cubicBezTo>
                <a:cubicBezTo>
                  <a:pt x="8366" y="20275"/>
                  <a:pt x="8628" y="20301"/>
                  <a:pt x="8780" y="20273"/>
                </a:cubicBezTo>
                <a:cubicBezTo>
                  <a:pt x="8868" y="20257"/>
                  <a:pt x="8889" y="20231"/>
                  <a:pt x="8944" y="20163"/>
                </a:cubicBezTo>
                <a:cubicBezTo>
                  <a:pt x="8963" y="20140"/>
                  <a:pt x="8982" y="20116"/>
                  <a:pt x="9007" y="20091"/>
                </a:cubicBezTo>
                <a:cubicBezTo>
                  <a:pt x="9108" y="19983"/>
                  <a:pt x="9179" y="19927"/>
                  <a:pt x="9310" y="19836"/>
                </a:cubicBezTo>
                <a:cubicBezTo>
                  <a:pt x="9310" y="19834"/>
                  <a:pt x="9315" y="19824"/>
                  <a:pt x="9320" y="19815"/>
                </a:cubicBezTo>
                <a:cubicBezTo>
                  <a:pt x="9342" y="19773"/>
                  <a:pt x="9378" y="19712"/>
                  <a:pt x="9460" y="19682"/>
                </a:cubicBezTo>
                <a:cubicBezTo>
                  <a:pt x="9511" y="19661"/>
                  <a:pt x="9566" y="19663"/>
                  <a:pt x="9604" y="19663"/>
                </a:cubicBezTo>
                <a:cubicBezTo>
                  <a:pt x="9615" y="19663"/>
                  <a:pt x="9626" y="19663"/>
                  <a:pt x="9634" y="19663"/>
                </a:cubicBezTo>
                <a:cubicBezTo>
                  <a:pt x="9653" y="19656"/>
                  <a:pt x="9683" y="19644"/>
                  <a:pt x="9710" y="19633"/>
                </a:cubicBezTo>
                <a:cubicBezTo>
                  <a:pt x="9765" y="19609"/>
                  <a:pt x="9825" y="19584"/>
                  <a:pt x="9890" y="19572"/>
                </a:cubicBezTo>
                <a:cubicBezTo>
                  <a:pt x="10005" y="19549"/>
                  <a:pt x="10120" y="19551"/>
                  <a:pt x="10231" y="19549"/>
                </a:cubicBezTo>
                <a:cubicBezTo>
                  <a:pt x="10330" y="19549"/>
                  <a:pt x="10425" y="19549"/>
                  <a:pt x="10504" y="19532"/>
                </a:cubicBezTo>
                <a:cubicBezTo>
                  <a:pt x="10578" y="19516"/>
                  <a:pt x="10654" y="19497"/>
                  <a:pt x="10731" y="19476"/>
                </a:cubicBezTo>
                <a:cubicBezTo>
                  <a:pt x="10842" y="19446"/>
                  <a:pt x="10954" y="19418"/>
                  <a:pt x="11066" y="19397"/>
                </a:cubicBezTo>
                <a:cubicBezTo>
                  <a:pt x="11216" y="19369"/>
                  <a:pt x="11385" y="19380"/>
                  <a:pt x="11549" y="19390"/>
                </a:cubicBezTo>
                <a:cubicBezTo>
                  <a:pt x="11623" y="19394"/>
                  <a:pt x="11693" y="19399"/>
                  <a:pt x="11759" y="19399"/>
                </a:cubicBezTo>
                <a:lnTo>
                  <a:pt x="11838" y="19399"/>
                </a:lnTo>
                <a:cubicBezTo>
                  <a:pt x="12081" y="19397"/>
                  <a:pt x="12310" y="19399"/>
                  <a:pt x="12550" y="19446"/>
                </a:cubicBezTo>
                <a:cubicBezTo>
                  <a:pt x="12577" y="19451"/>
                  <a:pt x="12615" y="19455"/>
                  <a:pt x="12654" y="19460"/>
                </a:cubicBezTo>
                <a:cubicBezTo>
                  <a:pt x="12735" y="19469"/>
                  <a:pt x="12817" y="19476"/>
                  <a:pt x="12883" y="19502"/>
                </a:cubicBezTo>
                <a:cubicBezTo>
                  <a:pt x="13065" y="19570"/>
                  <a:pt x="13090" y="19672"/>
                  <a:pt x="13106" y="19754"/>
                </a:cubicBezTo>
                <a:cubicBezTo>
                  <a:pt x="13112" y="19778"/>
                  <a:pt x="13117" y="19801"/>
                  <a:pt x="13128" y="19829"/>
                </a:cubicBezTo>
                <a:cubicBezTo>
                  <a:pt x="13224" y="20081"/>
                  <a:pt x="13379" y="20079"/>
                  <a:pt x="13627" y="20081"/>
                </a:cubicBezTo>
                <a:cubicBezTo>
                  <a:pt x="13829" y="20081"/>
                  <a:pt x="14091" y="20081"/>
                  <a:pt x="14290" y="20278"/>
                </a:cubicBezTo>
                <a:cubicBezTo>
                  <a:pt x="14323" y="20310"/>
                  <a:pt x="14350" y="20348"/>
                  <a:pt x="14377" y="20390"/>
                </a:cubicBezTo>
                <a:cubicBezTo>
                  <a:pt x="14402" y="20425"/>
                  <a:pt x="14424" y="20457"/>
                  <a:pt x="14448" y="20483"/>
                </a:cubicBezTo>
                <a:cubicBezTo>
                  <a:pt x="14481" y="20516"/>
                  <a:pt x="14519" y="20546"/>
                  <a:pt x="14557" y="20577"/>
                </a:cubicBezTo>
                <a:lnTo>
                  <a:pt x="14620" y="20630"/>
                </a:lnTo>
                <a:cubicBezTo>
                  <a:pt x="14740" y="20733"/>
                  <a:pt x="14852" y="20799"/>
                  <a:pt x="14994" y="20883"/>
                </a:cubicBezTo>
                <a:lnTo>
                  <a:pt x="15021" y="20899"/>
                </a:lnTo>
                <a:cubicBezTo>
                  <a:pt x="15046" y="20915"/>
                  <a:pt x="15084" y="20932"/>
                  <a:pt x="15122" y="20950"/>
                </a:cubicBezTo>
                <a:cubicBezTo>
                  <a:pt x="15209" y="20995"/>
                  <a:pt x="15302" y="21039"/>
                  <a:pt x="15354" y="21088"/>
                </a:cubicBezTo>
                <a:cubicBezTo>
                  <a:pt x="15400" y="21130"/>
                  <a:pt x="15419" y="21177"/>
                  <a:pt x="15433" y="21212"/>
                </a:cubicBezTo>
                <a:cubicBezTo>
                  <a:pt x="15439" y="21224"/>
                  <a:pt x="15444" y="21242"/>
                  <a:pt x="15449" y="21247"/>
                </a:cubicBezTo>
                <a:cubicBezTo>
                  <a:pt x="15499" y="21266"/>
                  <a:pt x="15736" y="21247"/>
                  <a:pt x="15839" y="21238"/>
                </a:cubicBezTo>
                <a:cubicBezTo>
                  <a:pt x="16006" y="21224"/>
                  <a:pt x="16082" y="21226"/>
                  <a:pt x="16194" y="21221"/>
                </a:cubicBezTo>
                <a:cubicBezTo>
                  <a:pt x="16350" y="21214"/>
                  <a:pt x="16516" y="21207"/>
                  <a:pt x="16663" y="21236"/>
                </a:cubicBezTo>
                <a:cubicBezTo>
                  <a:pt x="16723" y="21228"/>
                  <a:pt x="16783" y="21231"/>
                  <a:pt x="16840" y="21245"/>
                </a:cubicBezTo>
                <a:cubicBezTo>
                  <a:pt x="17018" y="21287"/>
                  <a:pt x="17146" y="21394"/>
                  <a:pt x="17310" y="21457"/>
                </a:cubicBezTo>
                <a:cubicBezTo>
                  <a:pt x="17432" y="21504"/>
                  <a:pt x="17601" y="21523"/>
                  <a:pt x="17732" y="21544"/>
                </a:cubicBezTo>
                <a:cubicBezTo>
                  <a:pt x="18101" y="21600"/>
                  <a:pt x="17713" y="21243"/>
                  <a:pt x="17730" y="21102"/>
                </a:cubicBezTo>
                <a:cubicBezTo>
                  <a:pt x="17746" y="20981"/>
                  <a:pt x="17790" y="20504"/>
                  <a:pt x="18002" y="20628"/>
                </a:cubicBezTo>
                <a:cubicBezTo>
                  <a:pt x="18158" y="20719"/>
                  <a:pt x="18024" y="20869"/>
                  <a:pt x="18136" y="20953"/>
                </a:cubicBezTo>
                <a:cubicBezTo>
                  <a:pt x="18188" y="20993"/>
                  <a:pt x="18450" y="21030"/>
                  <a:pt x="18493" y="20971"/>
                </a:cubicBezTo>
                <a:cubicBezTo>
                  <a:pt x="18559" y="20880"/>
                  <a:pt x="18493" y="20731"/>
                  <a:pt x="18493" y="20628"/>
                </a:cubicBezTo>
                <a:cubicBezTo>
                  <a:pt x="18493" y="20490"/>
                  <a:pt x="18513" y="20350"/>
                  <a:pt x="18523" y="20212"/>
                </a:cubicBezTo>
                <a:cubicBezTo>
                  <a:pt x="18532" y="20133"/>
                  <a:pt x="18578" y="20081"/>
                  <a:pt x="18619" y="20011"/>
                </a:cubicBezTo>
                <a:cubicBezTo>
                  <a:pt x="18684" y="19901"/>
                  <a:pt x="18894" y="19743"/>
                  <a:pt x="18924" y="19633"/>
                </a:cubicBezTo>
                <a:cubicBezTo>
                  <a:pt x="18949" y="19542"/>
                  <a:pt x="18611" y="19609"/>
                  <a:pt x="18575" y="19626"/>
                </a:cubicBezTo>
                <a:cubicBezTo>
                  <a:pt x="18422" y="19696"/>
                  <a:pt x="18332" y="19768"/>
                  <a:pt x="18166" y="19675"/>
                </a:cubicBezTo>
                <a:cubicBezTo>
                  <a:pt x="17888" y="19518"/>
                  <a:pt x="17645" y="19404"/>
                  <a:pt x="17329" y="19296"/>
                </a:cubicBezTo>
                <a:cubicBezTo>
                  <a:pt x="17097" y="19219"/>
                  <a:pt x="17037" y="19591"/>
                  <a:pt x="16830" y="19240"/>
                </a:cubicBezTo>
                <a:cubicBezTo>
                  <a:pt x="16742" y="19091"/>
                  <a:pt x="17214" y="18775"/>
                  <a:pt x="16980" y="18602"/>
                </a:cubicBezTo>
                <a:cubicBezTo>
                  <a:pt x="16884" y="18532"/>
                  <a:pt x="16660" y="18546"/>
                  <a:pt x="16603" y="18474"/>
                </a:cubicBezTo>
                <a:cubicBezTo>
                  <a:pt x="16505" y="18350"/>
                  <a:pt x="16453" y="18275"/>
                  <a:pt x="16576" y="18158"/>
                </a:cubicBezTo>
                <a:cubicBezTo>
                  <a:pt x="16712" y="18025"/>
                  <a:pt x="16810" y="18037"/>
                  <a:pt x="16911" y="17878"/>
                </a:cubicBezTo>
                <a:cubicBezTo>
                  <a:pt x="17012" y="17717"/>
                  <a:pt x="17086" y="17595"/>
                  <a:pt x="16988" y="17406"/>
                </a:cubicBezTo>
                <a:cubicBezTo>
                  <a:pt x="16794" y="17037"/>
                  <a:pt x="16311" y="17476"/>
                  <a:pt x="16169" y="17294"/>
                </a:cubicBezTo>
                <a:cubicBezTo>
                  <a:pt x="16090" y="17194"/>
                  <a:pt x="16036" y="17182"/>
                  <a:pt x="16052" y="17044"/>
                </a:cubicBezTo>
                <a:cubicBezTo>
                  <a:pt x="16071" y="16892"/>
                  <a:pt x="16148" y="16710"/>
                  <a:pt x="16107" y="16558"/>
                </a:cubicBezTo>
                <a:cubicBezTo>
                  <a:pt x="16069" y="16418"/>
                  <a:pt x="15932" y="16324"/>
                  <a:pt x="15979" y="16170"/>
                </a:cubicBezTo>
                <a:cubicBezTo>
                  <a:pt x="16011" y="16063"/>
                  <a:pt x="16246" y="15925"/>
                  <a:pt x="16238" y="15834"/>
                </a:cubicBezTo>
                <a:cubicBezTo>
                  <a:pt x="16224" y="15710"/>
                  <a:pt x="16052" y="15736"/>
                  <a:pt x="16055" y="15642"/>
                </a:cubicBezTo>
                <a:cubicBezTo>
                  <a:pt x="16060" y="15486"/>
                  <a:pt x="16131" y="15313"/>
                  <a:pt x="16219" y="15175"/>
                </a:cubicBezTo>
                <a:cubicBezTo>
                  <a:pt x="16497" y="15299"/>
                  <a:pt x="16412" y="14588"/>
                  <a:pt x="16363" y="14481"/>
                </a:cubicBezTo>
                <a:cubicBezTo>
                  <a:pt x="16309" y="14357"/>
                  <a:pt x="16540" y="14296"/>
                  <a:pt x="16622" y="14231"/>
                </a:cubicBezTo>
                <a:cubicBezTo>
                  <a:pt x="16726" y="14152"/>
                  <a:pt x="16797" y="14032"/>
                  <a:pt x="16870" y="13934"/>
                </a:cubicBezTo>
                <a:cubicBezTo>
                  <a:pt x="16903" y="13890"/>
                  <a:pt x="17116" y="13897"/>
                  <a:pt x="17176" y="13888"/>
                </a:cubicBezTo>
                <a:cubicBezTo>
                  <a:pt x="17301" y="13869"/>
                  <a:pt x="17389" y="13792"/>
                  <a:pt x="17479" y="13717"/>
                </a:cubicBezTo>
                <a:cubicBezTo>
                  <a:pt x="17664" y="13565"/>
                  <a:pt x="17705" y="13481"/>
                  <a:pt x="17989" y="13493"/>
                </a:cubicBezTo>
                <a:cubicBezTo>
                  <a:pt x="18079" y="13497"/>
                  <a:pt x="18352" y="13474"/>
                  <a:pt x="18256" y="13617"/>
                </a:cubicBezTo>
                <a:cubicBezTo>
                  <a:pt x="18166" y="13750"/>
                  <a:pt x="18008" y="13829"/>
                  <a:pt x="17882" y="13930"/>
                </a:cubicBezTo>
                <a:cubicBezTo>
                  <a:pt x="17771" y="14021"/>
                  <a:pt x="18000" y="14093"/>
                  <a:pt x="17850" y="14177"/>
                </a:cubicBezTo>
                <a:cubicBezTo>
                  <a:pt x="17773" y="14219"/>
                  <a:pt x="17517" y="14222"/>
                  <a:pt x="17490" y="14304"/>
                </a:cubicBezTo>
                <a:cubicBezTo>
                  <a:pt x="17435" y="14474"/>
                  <a:pt x="17923" y="14392"/>
                  <a:pt x="18002" y="14350"/>
                </a:cubicBezTo>
                <a:cubicBezTo>
                  <a:pt x="18013" y="14343"/>
                  <a:pt x="18136" y="14180"/>
                  <a:pt x="18155" y="14222"/>
                </a:cubicBezTo>
                <a:cubicBezTo>
                  <a:pt x="18199" y="14318"/>
                  <a:pt x="18062" y="14490"/>
                  <a:pt x="18002" y="14567"/>
                </a:cubicBezTo>
                <a:cubicBezTo>
                  <a:pt x="18278" y="14696"/>
                  <a:pt x="18447" y="14446"/>
                  <a:pt x="18616" y="14303"/>
                </a:cubicBezTo>
                <a:cubicBezTo>
                  <a:pt x="18862" y="14093"/>
                  <a:pt x="19336" y="14105"/>
                  <a:pt x="19664" y="14058"/>
                </a:cubicBezTo>
                <a:cubicBezTo>
                  <a:pt x="19773" y="14044"/>
                  <a:pt x="19721" y="14004"/>
                  <a:pt x="19803" y="13934"/>
                </a:cubicBezTo>
                <a:cubicBezTo>
                  <a:pt x="19928" y="13829"/>
                  <a:pt x="20092" y="13775"/>
                  <a:pt x="20245" y="13703"/>
                </a:cubicBezTo>
                <a:cubicBezTo>
                  <a:pt x="20520" y="13570"/>
                  <a:pt x="20796" y="13451"/>
                  <a:pt x="21093" y="13350"/>
                </a:cubicBezTo>
                <a:cubicBezTo>
                  <a:pt x="21248" y="13296"/>
                  <a:pt x="21423" y="13226"/>
                  <a:pt x="21592" y="13145"/>
                </a:cubicBezTo>
                <a:cubicBezTo>
                  <a:pt x="21589" y="13138"/>
                  <a:pt x="21587" y="13128"/>
                  <a:pt x="21584" y="13121"/>
                </a:cubicBezTo>
                <a:cubicBezTo>
                  <a:pt x="21576" y="13096"/>
                  <a:pt x="21567" y="13065"/>
                  <a:pt x="21554" y="13030"/>
                </a:cubicBezTo>
                <a:cubicBezTo>
                  <a:pt x="21535" y="12981"/>
                  <a:pt x="21488" y="12934"/>
                  <a:pt x="21439" y="12883"/>
                </a:cubicBezTo>
                <a:cubicBezTo>
                  <a:pt x="21382" y="12825"/>
                  <a:pt x="21325" y="12764"/>
                  <a:pt x="21289" y="12687"/>
                </a:cubicBezTo>
                <a:cubicBezTo>
                  <a:pt x="21262" y="12624"/>
                  <a:pt x="21254" y="12575"/>
                  <a:pt x="21246" y="12530"/>
                </a:cubicBezTo>
                <a:cubicBezTo>
                  <a:pt x="21235" y="12474"/>
                  <a:pt x="21232" y="12451"/>
                  <a:pt x="21175" y="12399"/>
                </a:cubicBezTo>
                <a:cubicBezTo>
                  <a:pt x="21115" y="12343"/>
                  <a:pt x="21049" y="12303"/>
                  <a:pt x="20986" y="12266"/>
                </a:cubicBezTo>
                <a:cubicBezTo>
                  <a:pt x="20842" y="12180"/>
                  <a:pt x="20692" y="12091"/>
                  <a:pt x="20654" y="11834"/>
                </a:cubicBezTo>
                <a:cubicBezTo>
                  <a:pt x="20637" y="11731"/>
                  <a:pt x="20640" y="11638"/>
                  <a:pt x="20643" y="11547"/>
                </a:cubicBezTo>
                <a:cubicBezTo>
                  <a:pt x="20646" y="11406"/>
                  <a:pt x="20648" y="11285"/>
                  <a:pt x="20580" y="11163"/>
                </a:cubicBezTo>
                <a:cubicBezTo>
                  <a:pt x="20498" y="11021"/>
                  <a:pt x="20381" y="10953"/>
                  <a:pt x="20171" y="10932"/>
                </a:cubicBezTo>
                <a:cubicBezTo>
                  <a:pt x="19846" y="10899"/>
                  <a:pt x="19628" y="10806"/>
                  <a:pt x="19374" y="10698"/>
                </a:cubicBezTo>
                <a:lnTo>
                  <a:pt x="19235" y="10640"/>
                </a:lnTo>
                <a:cubicBezTo>
                  <a:pt x="19031" y="10556"/>
                  <a:pt x="18889" y="10589"/>
                  <a:pt x="18616" y="10687"/>
                </a:cubicBezTo>
                <a:cubicBezTo>
                  <a:pt x="18341" y="10785"/>
                  <a:pt x="18054" y="10815"/>
                  <a:pt x="17776" y="10843"/>
                </a:cubicBezTo>
                <a:cubicBezTo>
                  <a:pt x="17697" y="10850"/>
                  <a:pt x="17623" y="10871"/>
                  <a:pt x="17547" y="10892"/>
                </a:cubicBezTo>
                <a:cubicBezTo>
                  <a:pt x="17367" y="10941"/>
                  <a:pt x="17165" y="10995"/>
                  <a:pt x="16939" y="10923"/>
                </a:cubicBezTo>
                <a:cubicBezTo>
                  <a:pt x="16595" y="10813"/>
                  <a:pt x="16388" y="10374"/>
                  <a:pt x="16396" y="10119"/>
                </a:cubicBezTo>
                <a:cubicBezTo>
                  <a:pt x="16401" y="9951"/>
                  <a:pt x="16371" y="9834"/>
                  <a:pt x="16306" y="9773"/>
                </a:cubicBezTo>
                <a:cubicBezTo>
                  <a:pt x="16265" y="9736"/>
                  <a:pt x="16205" y="9717"/>
                  <a:pt x="16123" y="9715"/>
                </a:cubicBezTo>
                <a:lnTo>
                  <a:pt x="16058" y="9715"/>
                </a:lnTo>
                <a:cubicBezTo>
                  <a:pt x="15929" y="9715"/>
                  <a:pt x="15829" y="9715"/>
                  <a:pt x="15673" y="9610"/>
                </a:cubicBezTo>
                <a:cubicBezTo>
                  <a:pt x="15501" y="9495"/>
                  <a:pt x="15499" y="9395"/>
                  <a:pt x="15509" y="9297"/>
                </a:cubicBezTo>
                <a:cubicBezTo>
                  <a:pt x="15515" y="9255"/>
                  <a:pt x="15518" y="9226"/>
                  <a:pt x="15493" y="9180"/>
                </a:cubicBezTo>
                <a:cubicBezTo>
                  <a:pt x="15477" y="9152"/>
                  <a:pt x="15452" y="9133"/>
                  <a:pt x="15400" y="9105"/>
                </a:cubicBezTo>
                <a:cubicBezTo>
                  <a:pt x="15321" y="9058"/>
                  <a:pt x="15215" y="8995"/>
                  <a:pt x="15174" y="8846"/>
                </a:cubicBezTo>
                <a:cubicBezTo>
                  <a:pt x="15152" y="8769"/>
                  <a:pt x="15141" y="8521"/>
                  <a:pt x="15212" y="8411"/>
                </a:cubicBezTo>
                <a:cubicBezTo>
                  <a:pt x="15343" y="8210"/>
                  <a:pt x="15556" y="8161"/>
                  <a:pt x="15728" y="8121"/>
                </a:cubicBezTo>
                <a:cubicBezTo>
                  <a:pt x="15812" y="8100"/>
                  <a:pt x="15894" y="8082"/>
                  <a:pt x="15959" y="8049"/>
                </a:cubicBezTo>
                <a:cubicBezTo>
                  <a:pt x="16101" y="7977"/>
                  <a:pt x="16257" y="7813"/>
                  <a:pt x="16290" y="7698"/>
                </a:cubicBezTo>
                <a:cubicBezTo>
                  <a:pt x="16352" y="7484"/>
                  <a:pt x="16090" y="7306"/>
                  <a:pt x="15976" y="7241"/>
                </a:cubicBezTo>
                <a:cubicBezTo>
                  <a:pt x="15867" y="7177"/>
                  <a:pt x="15739" y="7133"/>
                  <a:pt x="15608" y="7086"/>
                </a:cubicBezTo>
                <a:cubicBezTo>
                  <a:pt x="15460" y="7035"/>
                  <a:pt x="15305" y="6981"/>
                  <a:pt x="15160" y="6895"/>
                </a:cubicBezTo>
                <a:cubicBezTo>
                  <a:pt x="15008" y="6806"/>
                  <a:pt x="14969" y="6729"/>
                  <a:pt x="14928" y="6649"/>
                </a:cubicBezTo>
                <a:cubicBezTo>
                  <a:pt x="14915" y="6621"/>
                  <a:pt x="14898" y="6589"/>
                  <a:pt x="14871" y="6551"/>
                </a:cubicBezTo>
                <a:cubicBezTo>
                  <a:pt x="14838" y="6502"/>
                  <a:pt x="14789" y="6456"/>
                  <a:pt x="14737" y="6406"/>
                </a:cubicBezTo>
                <a:cubicBezTo>
                  <a:pt x="14672" y="6343"/>
                  <a:pt x="14607" y="6280"/>
                  <a:pt x="14557" y="6201"/>
                </a:cubicBezTo>
                <a:cubicBezTo>
                  <a:pt x="14440" y="6014"/>
                  <a:pt x="14429" y="5825"/>
                  <a:pt x="14527" y="5652"/>
                </a:cubicBezTo>
                <a:cubicBezTo>
                  <a:pt x="14718" y="5313"/>
                  <a:pt x="15256" y="5128"/>
                  <a:pt x="15586" y="5061"/>
                </a:cubicBezTo>
                <a:cubicBezTo>
                  <a:pt x="15599" y="4998"/>
                  <a:pt x="15621" y="4946"/>
                  <a:pt x="15640" y="4897"/>
                </a:cubicBezTo>
                <a:cubicBezTo>
                  <a:pt x="15662" y="4841"/>
                  <a:pt x="15684" y="4787"/>
                  <a:pt x="15692" y="4724"/>
                </a:cubicBezTo>
                <a:cubicBezTo>
                  <a:pt x="15700" y="4675"/>
                  <a:pt x="15700" y="4635"/>
                  <a:pt x="15700" y="4598"/>
                </a:cubicBezTo>
                <a:cubicBezTo>
                  <a:pt x="15700" y="4502"/>
                  <a:pt x="15703" y="4404"/>
                  <a:pt x="15818" y="4273"/>
                </a:cubicBezTo>
                <a:cubicBezTo>
                  <a:pt x="15848" y="4238"/>
                  <a:pt x="15875" y="4213"/>
                  <a:pt x="15897" y="4189"/>
                </a:cubicBezTo>
                <a:cubicBezTo>
                  <a:pt x="15957" y="4128"/>
                  <a:pt x="15987" y="4098"/>
                  <a:pt x="16025" y="4005"/>
                </a:cubicBezTo>
                <a:lnTo>
                  <a:pt x="16041" y="3963"/>
                </a:lnTo>
                <a:cubicBezTo>
                  <a:pt x="16110" y="3801"/>
                  <a:pt x="16148" y="3706"/>
                  <a:pt x="16360" y="3596"/>
                </a:cubicBezTo>
                <a:cubicBezTo>
                  <a:pt x="16628" y="3456"/>
                  <a:pt x="16977" y="3472"/>
                  <a:pt x="17285" y="3484"/>
                </a:cubicBezTo>
                <a:cubicBezTo>
                  <a:pt x="17359" y="3486"/>
                  <a:pt x="17430" y="3491"/>
                  <a:pt x="17498" y="3491"/>
                </a:cubicBezTo>
                <a:lnTo>
                  <a:pt x="17555" y="3491"/>
                </a:lnTo>
                <a:cubicBezTo>
                  <a:pt x="17768" y="3495"/>
                  <a:pt x="17863" y="3488"/>
                  <a:pt x="17912" y="3390"/>
                </a:cubicBezTo>
                <a:cubicBezTo>
                  <a:pt x="17923" y="3367"/>
                  <a:pt x="17921" y="3346"/>
                  <a:pt x="17915" y="3301"/>
                </a:cubicBezTo>
                <a:cubicBezTo>
                  <a:pt x="17907" y="3259"/>
                  <a:pt x="17899" y="3206"/>
                  <a:pt x="17915" y="3142"/>
                </a:cubicBezTo>
                <a:cubicBezTo>
                  <a:pt x="17934" y="3072"/>
                  <a:pt x="17975" y="3033"/>
                  <a:pt x="18002" y="3007"/>
                </a:cubicBezTo>
                <a:cubicBezTo>
                  <a:pt x="18022" y="2988"/>
                  <a:pt x="18024" y="2986"/>
                  <a:pt x="18027" y="2974"/>
                </a:cubicBezTo>
                <a:cubicBezTo>
                  <a:pt x="18049" y="2897"/>
                  <a:pt x="18024" y="2843"/>
                  <a:pt x="17986" y="2771"/>
                </a:cubicBezTo>
                <a:cubicBezTo>
                  <a:pt x="17964" y="2727"/>
                  <a:pt x="17940" y="2678"/>
                  <a:pt x="17926" y="2621"/>
                </a:cubicBezTo>
                <a:cubicBezTo>
                  <a:pt x="17893" y="2472"/>
                  <a:pt x="17896" y="2259"/>
                  <a:pt x="17912" y="2114"/>
                </a:cubicBezTo>
                <a:cubicBezTo>
                  <a:pt x="17932" y="1960"/>
                  <a:pt x="18008" y="1871"/>
                  <a:pt x="18082" y="1785"/>
                </a:cubicBezTo>
                <a:cubicBezTo>
                  <a:pt x="18101" y="1764"/>
                  <a:pt x="18120" y="1741"/>
                  <a:pt x="18139" y="1715"/>
                </a:cubicBezTo>
                <a:cubicBezTo>
                  <a:pt x="18245" y="1579"/>
                  <a:pt x="18338" y="1479"/>
                  <a:pt x="18496" y="1364"/>
                </a:cubicBezTo>
                <a:cubicBezTo>
                  <a:pt x="18777" y="1164"/>
                  <a:pt x="18974" y="918"/>
                  <a:pt x="19094" y="626"/>
                </a:cubicBezTo>
                <a:cubicBezTo>
                  <a:pt x="18976" y="582"/>
                  <a:pt x="18875" y="411"/>
                  <a:pt x="18761" y="369"/>
                </a:cubicBezTo>
                <a:cubicBezTo>
                  <a:pt x="18633" y="322"/>
                  <a:pt x="18469" y="341"/>
                  <a:pt x="18335" y="301"/>
                </a:cubicBezTo>
                <a:cubicBezTo>
                  <a:pt x="18185" y="257"/>
                  <a:pt x="17907" y="222"/>
                  <a:pt x="17787" y="140"/>
                </a:cubicBezTo>
                <a:cubicBezTo>
                  <a:pt x="17738" y="107"/>
                  <a:pt x="17713" y="54"/>
                  <a:pt x="17689" y="0"/>
                </a:cubicBezTo>
                <a:cubicBezTo>
                  <a:pt x="17536" y="37"/>
                  <a:pt x="17370" y="68"/>
                  <a:pt x="17187" y="70"/>
                </a:cubicBezTo>
                <a:cubicBezTo>
                  <a:pt x="16841" y="65"/>
                  <a:pt x="16770" y="98"/>
                  <a:pt x="16614" y="329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rgbClr val="FFFFFE"/>
              </a:solidFill>
            </a:endParaRPr>
          </a:p>
        </p:txBody>
      </p:sp>
      <p:sp>
        <p:nvSpPr>
          <p:cNvPr id="136" name="Shape">
            <a:extLst>
              <a:ext uri="{FF2B5EF4-FFF2-40B4-BE49-F238E27FC236}">
                <a16:creationId xmlns:a16="http://schemas.microsoft.com/office/drawing/2014/main" id="{4A30A051-6D01-4189-8A9B-38653E1B4CD9}"/>
              </a:ext>
            </a:extLst>
          </p:cNvPr>
          <p:cNvSpPr/>
          <p:nvPr/>
        </p:nvSpPr>
        <p:spPr>
          <a:xfrm>
            <a:off x="-6938042" y="889033"/>
            <a:ext cx="774281" cy="760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6" extrusionOk="0">
                <a:moveTo>
                  <a:pt x="150" y="9466"/>
                </a:moveTo>
                <a:cubicBezTo>
                  <a:pt x="141" y="9586"/>
                  <a:pt x="134" y="9700"/>
                  <a:pt x="134" y="9804"/>
                </a:cubicBezTo>
                <a:cubicBezTo>
                  <a:pt x="134" y="9854"/>
                  <a:pt x="134" y="9904"/>
                  <a:pt x="131" y="9952"/>
                </a:cubicBezTo>
                <a:cubicBezTo>
                  <a:pt x="122" y="10280"/>
                  <a:pt x="134" y="10327"/>
                  <a:pt x="344" y="10352"/>
                </a:cubicBezTo>
                <a:cubicBezTo>
                  <a:pt x="435" y="10362"/>
                  <a:pt x="519" y="10368"/>
                  <a:pt x="597" y="10371"/>
                </a:cubicBezTo>
                <a:cubicBezTo>
                  <a:pt x="876" y="10384"/>
                  <a:pt x="1142" y="10396"/>
                  <a:pt x="1433" y="10683"/>
                </a:cubicBezTo>
                <a:cubicBezTo>
                  <a:pt x="1702" y="10948"/>
                  <a:pt x="1752" y="11471"/>
                  <a:pt x="1539" y="11799"/>
                </a:cubicBezTo>
                <a:cubicBezTo>
                  <a:pt x="1423" y="11979"/>
                  <a:pt x="1229" y="12064"/>
                  <a:pt x="1073" y="12133"/>
                </a:cubicBezTo>
                <a:lnTo>
                  <a:pt x="985" y="12174"/>
                </a:lnTo>
                <a:cubicBezTo>
                  <a:pt x="841" y="12244"/>
                  <a:pt x="757" y="12313"/>
                  <a:pt x="748" y="12376"/>
                </a:cubicBezTo>
                <a:cubicBezTo>
                  <a:pt x="729" y="12480"/>
                  <a:pt x="888" y="12657"/>
                  <a:pt x="1029" y="12811"/>
                </a:cubicBezTo>
                <a:cubicBezTo>
                  <a:pt x="1192" y="12991"/>
                  <a:pt x="1361" y="13180"/>
                  <a:pt x="1420" y="13394"/>
                </a:cubicBezTo>
                <a:cubicBezTo>
                  <a:pt x="1545" y="13851"/>
                  <a:pt x="1317" y="14192"/>
                  <a:pt x="1054" y="14491"/>
                </a:cubicBezTo>
                <a:lnTo>
                  <a:pt x="1029" y="14520"/>
                </a:lnTo>
                <a:cubicBezTo>
                  <a:pt x="860" y="14709"/>
                  <a:pt x="788" y="14800"/>
                  <a:pt x="832" y="14996"/>
                </a:cubicBezTo>
                <a:cubicBezTo>
                  <a:pt x="845" y="15052"/>
                  <a:pt x="863" y="15100"/>
                  <a:pt x="882" y="15144"/>
                </a:cubicBezTo>
                <a:cubicBezTo>
                  <a:pt x="910" y="15216"/>
                  <a:pt x="945" y="15301"/>
                  <a:pt x="957" y="15415"/>
                </a:cubicBezTo>
                <a:cubicBezTo>
                  <a:pt x="970" y="15522"/>
                  <a:pt x="963" y="15629"/>
                  <a:pt x="960" y="15733"/>
                </a:cubicBezTo>
                <a:cubicBezTo>
                  <a:pt x="957" y="15790"/>
                  <a:pt x="954" y="15847"/>
                  <a:pt x="957" y="15904"/>
                </a:cubicBezTo>
                <a:cubicBezTo>
                  <a:pt x="963" y="16263"/>
                  <a:pt x="851" y="16461"/>
                  <a:pt x="535" y="16660"/>
                </a:cubicBezTo>
                <a:cubicBezTo>
                  <a:pt x="282" y="16818"/>
                  <a:pt x="156" y="16922"/>
                  <a:pt x="75" y="17136"/>
                </a:cubicBezTo>
                <a:cubicBezTo>
                  <a:pt x="34" y="17243"/>
                  <a:pt x="53" y="17316"/>
                  <a:pt x="88" y="17436"/>
                </a:cubicBezTo>
                <a:cubicBezTo>
                  <a:pt x="113" y="17527"/>
                  <a:pt x="147" y="17644"/>
                  <a:pt x="144" y="17789"/>
                </a:cubicBezTo>
                <a:cubicBezTo>
                  <a:pt x="138" y="18113"/>
                  <a:pt x="275" y="18397"/>
                  <a:pt x="422" y="18700"/>
                </a:cubicBezTo>
                <a:cubicBezTo>
                  <a:pt x="538" y="18936"/>
                  <a:pt x="657" y="19179"/>
                  <a:pt x="710" y="19453"/>
                </a:cubicBezTo>
                <a:cubicBezTo>
                  <a:pt x="732" y="19554"/>
                  <a:pt x="726" y="19658"/>
                  <a:pt x="723" y="19756"/>
                </a:cubicBezTo>
                <a:cubicBezTo>
                  <a:pt x="710" y="20014"/>
                  <a:pt x="729" y="20068"/>
                  <a:pt x="838" y="20099"/>
                </a:cubicBezTo>
                <a:cubicBezTo>
                  <a:pt x="963" y="20137"/>
                  <a:pt x="1161" y="20118"/>
                  <a:pt x="1336" y="20102"/>
                </a:cubicBezTo>
                <a:cubicBezTo>
                  <a:pt x="1436" y="20093"/>
                  <a:pt x="1530" y="20087"/>
                  <a:pt x="1614" y="20087"/>
                </a:cubicBezTo>
                <a:cubicBezTo>
                  <a:pt x="1783" y="20087"/>
                  <a:pt x="1971" y="20074"/>
                  <a:pt x="2165" y="20062"/>
                </a:cubicBezTo>
                <a:cubicBezTo>
                  <a:pt x="2202" y="20058"/>
                  <a:pt x="2240" y="20058"/>
                  <a:pt x="2277" y="20055"/>
                </a:cubicBezTo>
                <a:cubicBezTo>
                  <a:pt x="2324" y="19551"/>
                  <a:pt x="2637" y="19472"/>
                  <a:pt x="2972" y="19393"/>
                </a:cubicBezTo>
                <a:lnTo>
                  <a:pt x="3031" y="19377"/>
                </a:lnTo>
                <a:cubicBezTo>
                  <a:pt x="3075" y="19368"/>
                  <a:pt x="3125" y="19352"/>
                  <a:pt x="3175" y="19336"/>
                </a:cubicBezTo>
                <a:cubicBezTo>
                  <a:pt x="3425" y="19264"/>
                  <a:pt x="3769" y="19160"/>
                  <a:pt x="4048" y="19384"/>
                </a:cubicBezTo>
                <a:cubicBezTo>
                  <a:pt x="4167" y="19478"/>
                  <a:pt x="4251" y="19639"/>
                  <a:pt x="4301" y="19860"/>
                </a:cubicBezTo>
                <a:cubicBezTo>
                  <a:pt x="4320" y="19942"/>
                  <a:pt x="4342" y="20017"/>
                  <a:pt x="4367" y="20096"/>
                </a:cubicBezTo>
                <a:cubicBezTo>
                  <a:pt x="4398" y="20203"/>
                  <a:pt x="4433" y="20311"/>
                  <a:pt x="4451" y="20421"/>
                </a:cubicBezTo>
                <a:cubicBezTo>
                  <a:pt x="4464" y="20487"/>
                  <a:pt x="4467" y="20547"/>
                  <a:pt x="4473" y="20604"/>
                </a:cubicBezTo>
                <a:cubicBezTo>
                  <a:pt x="4480" y="20667"/>
                  <a:pt x="4483" y="20727"/>
                  <a:pt x="4501" y="20790"/>
                </a:cubicBezTo>
                <a:cubicBezTo>
                  <a:pt x="4545" y="20954"/>
                  <a:pt x="4539" y="21020"/>
                  <a:pt x="4520" y="21124"/>
                </a:cubicBezTo>
                <a:cubicBezTo>
                  <a:pt x="4514" y="21159"/>
                  <a:pt x="4508" y="21200"/>
                  <a:pt x="4501" y="21259"/>
                </a:cubicBezTo>
                <a:cubicBezTo>
                  <a:pt x="4498" y="21313"/>
                  <a:pt x="4505" y="21345"/>
                  <a:pt x="4514" y="21354"/>
                </a:cubicBezTo>
                <a:cubicBezTo>
                  <a:pt x="4551" y="21395"/>
                  <a:pt x="4720" y="21386"/>
                  <a:pt x="4830" y="21382"/>
                </a:cubicBezTo>
                <a:cubicBezTo>
                  <a:pt x="4883" y="21379"/>
                  <a:pt x="4930" y="21376"/>
                  <a:pt x="4993" y="21379"/>
                </a:cubicBezTo>
                <a:cubicBezTo>
                  <a:pt x="4996" y="21379"/>
                  <a:pt x="4996" y="21379"/>
                  <a:pt x="4999" y="21379"/>
                </a:cubicBezTo>
                <a:cubicBezTo>
                  <a:pt x="5149" y="21379"/>
                  <a:pt x="5283" y="21351"/>
                  <a:pt x="5430" y="21322"/>
                </a:cubicBezTo>
                <a:cubicBezTo>
                  <a:pt x="5587" y="21291"/>
                  <a:pt x="5746" y="21259"/>
                  <a:pt x="5925" y="21263"/>
                </a:cubicBezTo>
                <a:lnTo>
                  <a:pt x="6050" y="21266"/>
                </a:lnTo>
                <a:cubicBezTo>
                  <a:pt x="6378" y="21275"/>
                  <a:pt x="6444" y="21275"/>
                  <a:pt x="6569" y="21001"/>
                </a:cubicBezTo>
                <a:cubicBezTo>
                  <a:pt x="6694" y="20727"/>
                  <a:pt x="6785" y="20449"/>
                  <a:pt x="6823" y="20222"/>
                </a:cubicBezTo>
                <a:cubicBezTo>
                  <a:pt x="6829" y="20184"/>
                  <a:pt x="6823" y="20137"/>
                  <a:pt x="6816" y="20084"/>
                </a:cubicBezTo>
                <a:cubicBezTo>
                  <a:pt x="6804" y="19983"/>
                  <a:pt x="6788" y="19857"/>
                  <a:pt x="6854" y="19731"/>
                </a:cubicBezTo>
                <a:cubicBezTo>
                  <a:pt x="6885" y="19668"/>
                  <a:pt x="6938" y="19636"/>
                  <a:pt x="6976" y="19611"/>
                </a:cubicBezTo>
                <a:cubicBezTo>
                  <a:pt x="6998" y="19595"/>
                  <a:pt x="7004" y="19570"/>
                  <a:pt x="7016" y="19548"/>
                </a:cubicBezTo>
                <a:cubicBezTo>
                  <a:pt x="7038" y="19497"/>
                  <a:pt x="7057" y="19444"/>
                  <a:pt x="7095" y="19400"/>
                </a:cubicBezTo>
                <a:lnTo>
                  <a:pt x="7129" y="19355"/>
                </a:lnTo>
                <a:cubicBezTo>
                  <a:pt x="7307" y="19135"/>
                  <a:pt x="7479" y="18927"/>
                  <a:pt x="7839" y="18914"/>
                </a:cubicBezTo>
                <a:cubicBezTo>
                  <a:pt x="7877" y="18914"/>
                  <a:pt x="7927" y="18917"/>
                  <a:pt x="7980" y="18924"/>
                </a:cubicBezTo>
                <a:cubicBezTo>
                  <a:pt x="8017" y="18927"/>
                  <a:pt x="8083" y="18936"/>
                  <a:pt x="8124" y="18933"/>
                </a:cubicBezTo>
                <a:cubicBezTo>
                  <a:pt x="8130" y="18892"/>
                  <a:pt x="8133" y="18823"/>
                  <a:pt x="8136" y="18772"/>
                </a:cubicBezTo>
                <a:cubicBezTo>
                  <a:pt x="8143" y="18640"/>
                  <a:pt x="8146" y="18504"/>
                  <a:pt x="8205" y="18403"/>
                </a:cubicBezTo>
                <a:cubicBezTo>
                  <a:pt x="8346" y="18158"/>
                  <a:pt x="8565" y="18110"/>
                  <a:pt x="8737" y="18072"/>
                </a:cubicBezTo>
                <a:cubicBezTo>
                  <a:pt x="8815" y="18057"/>
                  <a:pt x="8893" y="18038"/>
                  <a:pt x="8962" y="18006"/>
                </a:cubicBezTo>
                <a:cubicBezTo>
                  <a:pt x="9081" y="17953"/>
                  <a:pt x="9175" y="17864"/>
                  <a:pt x="9275" y="17770"/>
                </a:cubicBezTo>
                <a:cubicBezTo>
                  <a:pt x="9363" y="17688"/>
                  <a:pt x="9453" y="17606"/>
                  <a:pt x="9566" y="17533"/>
                </a:cubicBezTo>
                <a:cubicBezTo>
                  <a:pt x="10013" y="17250"/>
                  <a:pt x="10395" y="17423"/>
                  <a:pt x="10730" y="17574"/>
                </a:cubicBezTo>
                <a:cubicBezTo>
                  <a:pt x="10902" y="17653"/>
                  <a:pt x="11064" y="17726"/>
                  <a:pt x="11239" y="17748"/>
                </a:cubicBezTo>
                <a:cubicBezTo>
                  <a:pt x="11524" y="17786"/>
                  <a:pt x="11580" y="17741"/>
                  <a:pt x="11774" y="17552"/>
                </a:cubicBezTo>
                <a:cubicBezTo>
                  <a:pt x="11806" y="17524"/>
                  <a:pt x="11831" y="17499"/>
                  <a:pt x="11853" y="17480"/>
                </a:cubicBezTo>
                <a:cubicBezTo>
                  <a:pt x="11925" y="17414"/>
                  <a:pt x="11925" y="17414"/>
                  <a:pt x="11937" y="17297"/>
                </a:cubicBezTo>
                <a:cubicBezTo>
                  <a:pt x="11950" y="17196"/>
                  <a:pt x="11943" y="17083"/>
                  <a:pt x="11940" y="16972"/>
                </a:cubicBezTo>
                <a:cubicBezTo>
                  <a:pt x="11937" y="16909"/>
                  <a:pt x="11934" y="16846"/>
                  <a:pt x="11934" y="16786"/>
                </a:cubicBezTo>
                <a:cubicBezTo>
                  <a:pt x="11934" y="16742"/>
                  <a:pt x="11928" y="16679"/>
                  <a:pt x="11925" y="16607"/>
                </a:cubicBezTo>
                <a:cubicBezTo>
                  <a:pt x="11896" y="16219"/>
                  <a:pt x="11887" y="15913"/>
                  <a:pt x="12059" y="15784"/>
                </a:cubicBezTo>
                <a:cubicBezTo>
                  <a:pt x="12203" y="15677"/>
                  <a:pt x="12506" y="15696"/>
                  <a:pt x="12919" y="15730"/>
                </a:cubicBezTo>
                <a:cubicBezTo>
                  <a:pt x="13023" y="15740"/>
                  <a:pt x="13101" y="15746"/>
                  <a:pt x="13154" y="15746"/>
                </a:cubicBezTo>
                <a:cubicBezTo>
                  <a:pt x="13492" y="15746"/>
                  <a:pt x="13576" y="15683"/>
                  <a:pt x="13883" y="15456"/>
                </a:cubicBezTo>
                <a:cubicBezTo>
                  <a:pt x="14017" y="15355"/>
                  <a:pt x="14086" y="15251"/>
                  <a:pt x="14164" y="15128"/>
                </a:cubicBezTo>
                <a:cubicBezTo>
                  <a:pt x="14236" y="15011"/>
                  <a:pt x="14318" y="14882"/>
                  <a:pt x="14465" y="14759"/>
                </a:cubicBezTo>
                <a:cubicBezTo>
                  <a:pt x="14552" y="14687"/>
                  <a:pt x="14562" y="14652"/>
                  <a:pt x="14562" y="14652"/>
                </a:cubicBezTo>
                <a:cubicBezTo>
                  <a:pt x="14549" y="14655"/>
                  <a:pt x="14477" y="14611"/>
                  <a:pt x="14427" y="14580"/>
                </a:cubicBezTo>
                <a:cubicBezTo>
                  <a:pt x="14352" y="14532"/>
                  <a:pt x="14271" y="14482"/>
                  <a:pt x="14192" y="14409"/>
                </a:cubicBezTo>
                <a:cubicBezTo>
                  <a:pt x="14152" y="14372"/>
                  <a:pt x="14117" y="14337"/>
                  <a:pt x="14083" y="14302"/>
                </a:cubicBezTo>
                <a:cubicBezTo>
                  <a:pt x="14014" y="14233"/>
                  <a:pt x="13961" y="14179"/>
                  <a:pt x="13880" y="14132"/>
                </a:cubicBezTo>
                <a:lnTo>
                  <a:pt x="13786" y="14078"/>
                </a:lnTo>
                <a:cubicBezTo>
                  <a:pt x="13658" y="14006"/>
                  <a:pt x="13536" y="13940"/>
                  <a:pt x="13417" y="13766"/>
                </a:cubicBezTo>
                <a:cubicBezTo>
                  <a:pt x="13285" y="13574"/>
                  <a:pt x="13213" y="13350"/>
                  <a:pt x="13141" y="13129"/>
                </a:cubicBezTo>
                <a:lnTo>
                  <a:pt x="13107" y="13019"/>
                </a:lnTo>
                <a:cubicBezTo>
                  <a:pt x="13085" y="12953"/>
                  <a:pt x="13076" y="12906"/>
                  <a:pt x="13073" y="12868"/>
                </a:cubicBezTo>
                <a:cubicBezTo>
                  <a:pt x="13066" y="12824"/>
                  <a:pt x="13066" y="12821"/>
                  <a:pt x="13010" y="12767"/>
                </a:cubicBezTo>
                <a:cubicBezTo>
                  <a:pt x="12973" y="12729"/>
                  <a:pt x="12919" y="12694"/>
                  <a:pt x="12869" y="12660"/>
                </a:cubicBezTo>
                <a:cubicBezTo>
                  <a:pt x="12719" y="12556"/>
                  <a:pt x="12516" y="12417"/>
                  <a:pt x="12506" y="12155"/>
                </a:cubicBezTo>
                <a:cubicBezTo>
                  <a:pt x="12497" y="11799"/>
                  <a:pt x="12797" y="11635"/>
                  <a:pt x="12998" y="11525"/>
                </a:cubicBezTo>
                <a:lnTo>
                  <a:pt x="13066" y="11487"/>
                </a:lnTo>
                <a:cubicBezTo>
                  <a:pt x="13091" y="11471"/>
                  <a:pt x="13129" y="11452"/>
                  <a:pt x="13170" y="11434"/>
                </a:cubicBezTo>
                <a:cubicBezTo>
                  <a:pt x="13238" y="11399"/>
                  <a:pt x="13395" y="11317"/>
                  <a:pt x="13426" y="11279"/>
                </a:cubicBezTo>
                <a:cubicBezTo>
                  <a:pt x="13473" y="11219"/>
                  <a:pt x="13467" y="11102"/>
                  <a:pt x="13461" y="10989"/>
                </a:cubicBezTo>
                <a:cubicBezTo>
                  <a:pt x="13457" y="10945"/>
                  <a:pt x="13454" y="10901"/>
                  <a:pt x="13454" y="10860"/>
                </a:cubicBezTo>
                <a:cubicBezTo>
                  <a:pt x="13454" y="10567"/>
                  <a:pt x="13536" y="10343"/>
                  <a:pt x="13689" y="10217"/>
                </a:cubicBezTo>
                <a:cubicBezTo>
                  <a:pt x="13823" y="10103"/>
                  <a:pt x="14002" y="10068"/>
                  <a:pt x="14224" y="10113"/>
                </a:cubicBezTo>
                <a:cubicBezTo>
                  <a:pt x="14315" y="10132"/>
                  <a:pt x="14386" y="10150"/>
                  <a:pt x="14449" y="10169"/>
                </a:cubicBezTo>
                <a:cubicBezTo>
                  <a:pt x="14624" y="10220"/>
                  <a:pt x="14646" y="10226"/>
                  <a:pt x="14812" y="10072"/>
                </a:cubicBezTo>
                <a:cubicBezTo>
                  <a:pt x="14843" y="10040"/>
                  <a:pt x="14878" y="10018"/>
                  <a:pt x="14912" y="9996"/>
                </a:cubicBezTo>
                <a:cubicBezTo>
                  <a:pt x="14946" y="9974"/>
                  <a:pt x="14965" y="9961"/>
                  <a:pt x="14978" y="9946"/>
                </a:cubicBezTo>
                <a:cubicBezTo>
                  <a:pt x="14971" y="9952"/>
                  <a:pt x="14971" y="9939"/>
                  <a:pt x="14971" y="9924"/>
                </a:cubicBezTo>
                <a:cubicBezTo>
                  <a:pt x="14975" y="9873"/>
                  <a:pt x="14978" y="9801"/>
                  <a:pt x="15021" y="9738"/>
                </a:cubicBezTo>
                <a:cubicBezTo>
                  <a:pt x="15062" y="9674"/>
                  <a:pt x="15115" y="9630"/>
                  <a:pt x="15162" y="9593"/>
                </a:cubicBezTo>
                <a:cubicBezTo>
                  <a:pt x="15203" y="9558"/>
                  <a:pt x="15237" y="9529"/>
                  <a:pt x="15256" y="9495"/>
                </a:cubicBezTo>
                <a:cubicBezTo>
                  <a:pt x="15300" y="9419"/>
                  <a:pt x="15400" y="9208"/>
                  <a:pt x="15412" y="9151"/>
                </a:cubicBezTo>
                <a:cubicBezTo>
                  <a:pt x="15422" y="9110"/>
                  <a:pt x="15425" y="9063"/>
                  <a:pt x="15425" y="9009"/>
                </a:cubicBezTo>
                <a:cubicBezTo>
                  <a:pt x="15428" y="8902"/>
                  <a:pt x="15431" y="8770"/>
                  <a:pt x="15516" y="8650"/>
                </a:cubicBezTo>
                <a:cubicBezTo>
                  <a:pt x="15697" y="8401"/>
                  <a:pt x="16107" y="8436"/>
                  <a:pt x="16435" y="8461"/>
                </a:cubicBezTo>
                <a:cubicBezTo>
                  <a:pt x="16514" y="8467"/>
                  <a:pt x="16582" y="8473"/>
                  <a:pt x="16636" y="8473"/>
                </a:cubicBezTo>
                <a:cubicBezTo>
                  <a:pt x="16754" y="8473"/>
                  <a:pt x="16873" y="8477"/>
                  <a:pt x="16995" y="8483"/>
                </a:cubicBezTo>
                <a:cubicBezTo>
                  <a:pt x="17221" y="8492"/>
                  <a:pt x="17455" y="8502"/>
                  <a:pt x="17668" y="8477"/>
                </a:cubicBezTo>
                <a:cubicBezTo>
                  <a:pt x="17821" y="8461"/>
                  <a:pt x="17949" y="8360"/>
                  <a:pt x="18096" y="8243"/>
                </a:cubicBezTo>
                <a:cubicBezTo>
                  <a:pt x="18197" y="8165"/>
                  <a:pt x="18300" y="8083"/>
                  <a:pt x="18419" y="8023"/>
                </a:cubicBezTo>
                <a:cubicBezTo>
                  <a:pt x="18553" y="7956"/>
                  <a:pt x="18685" y="7934"/>
                  <a:pt x="18800" y="7919"/>
                </a:cubicBezTo>
                <a:cubicBezTo>
                  <a:pt x="18860" y="7909"/>
                  <a:pt x="18919" y="7900"/>
                  <a:pt x="18982" y="7884"/>
                </a:cubicBezTo>
                <a:cubicBezTo>
                  <a:pt x="19069" y="7859"/>
                  <a:pt x="19132" y="7811"/>
                  <a:pt x="19210" y="7748"/>
                </a:cubicBezTo>
                <a:cubicBezTo>
                  <a:pt x="19251" y="7717"/>
                  <a:pt x="19291" y="7682"/>
                  <a:pt x="19338" y="7651"/>
                </a:cubicBezTo>
                <a:cubicBezTo>
                  <a:pt x="19379" y="7622"/>
                  <a:pt x="19423" y="7600"/>
                  <a:pt x="19460" y="7578"/>
                </a:cubicBezTo>
                <a:cubicBezTo>
                  <a:pt x="19551" y="7528"/>
                  <a:pt x="19595" y="7503"/>
                  <a:pt x="19626" y="7439"/>
                </a:cubicBezTo>
                <a:cubicBezTo>
                  <a:pt x="19651" y="7389"/>
                  <a:pt x="19661" y="7332"/>
                  <a:pt x="19673" y="7269"/>
                </a:cubicBezTo>
                <a:cubicBezTo>
                  <a:pt x="19692" y="7168"/>
                  <a:pt x="19714" y="7055"/>
                  <a:pt x="19792" y="6929"/>
                </a:cubicBezTo>
                <a:cubicBezTo>
                  <a:pt x="19864" y="6815"/>
                  <a:pt x="19948" y="6702"/>
                  <a:pt x="20033" y="6588"/>
                </a:cubicBezTo>
                <a:cubicBezTo>
                  <a:pt x="20133" y="6453"/>
                  <a:pt x="20236" y="6314"/>
                  <a:pt x="20317" y="6175"/>
                </a:cubicBezTo>
                <a:cubicBezTo>
                  <a:pt x="20555" y="5769"/>
                  <a:pt x="20734" y="5665"/>
                  <a:pt x="21231" y="5658"/>
                </a:cubicBezTo>
                <a:cubicBezTo>
                  <a:pt x="21359" y="5655"/>
                  <a:pt x="21481" y="5636"/>
                  <a:pt x="21600" y="5608"/>
                </a:cubicBezTo>
                <a:cubicBezTo>
                  <a:pt x="21566" y="5567"/>
                  <a:pt x="21534" y="5526"/>
                  <a:pt x="21525" y="5476"/>
                </a:cubicBezTo>
                <a:cubicBezTo>
                  <a:pt x="21500" y="5334"/>
                  <a:pt x="21437" y="5040"/>
                  <a:pt x="21340" y="4940"/>
                </a:cubicBezTo>
                <a:cubicBezTo>
                  <a:pt x="21121" y="4713"/>
                  <a:pt x="20862" y="4820"/>
                  <a:pt x="20605" y="4820"/>
                </a:cubicBezTo>
                <a:cubicBezTo>
                  <a:pt x="20546" y="4820"/>
                  <a:pt x="20690" y="4511"/>
                  <a:pt x="20705" y="4483"/>
                </a:cubicBezTo>
                <a:cubicBezTo>
                  <a:pt x="20499" y="4454"/>
                  <a:pt x="20624" y="4240"/>
                  <a:pt x="20705" y="4142"/>
                </a:cubicBezTo>
                <a:cubicBezTo>
                  <a:pt x="20824" y="3997"/>
                  <a:pt x="20865" y="3925"/>
                  <a:pt x="20765" y="3726"/>
                </a:cubicBezTo>
                <a:cubicBezTo>
                  <a:pt x="20718" y="3635"/>
                  <a:pt x="20633" y="3587"/>
                  <a:pt x="20590" y="3493"/>
                </a:cubicBezTo>
                <a:cubicBezTo>
                  <a:pt x="20555" y="3414"/>
                  <a:pt x="20449" y="3285"/>
                  <a:pt x="20430" y="3215"/>
                </a:cubicBezTo>
                <a:cubicBezTo>
                  <a:pt x="20389" y="3086"/>
                  <a:pt x="19989" y="2998"/>
                  <a:pt x="19992" y="3212"/>
                </a:cubicBezTo>
                <a:cubicBezTo>
                  <a:pt x="19995" y="3420"/>
                  <a:pt x="19792" y="3442"/>
                  <a:pt x="19648" y="3278"/>
                </a:cubicBezTo>
                <a:cubicBezTo>
                  <a:pt x="19542" y="3155"/>
                  <a:pt x="19679" y="2831"/>
                  <a:pt x="19482" y="2793"/>
                </a:cubicBezTo>
                <a:cubicBezTo>
                  <a:pt x="19304" y="2758"/>
                  <a:pt x="19126" y="2944"/>
                  <a:pt x="19057" y="2724"/>
                </a:cubicBezTo>
                <a:cubicBezTo>
                  <a:pt x="19013" y="2582"/>
                  <a:pt x="19279" y="2424"/>
                  <a:pt x="19363" y="2326"/>
                </a:cubicBezTo>
                <a:cubicBezTo>
                  <a:pt x="19223" y="2235"/>
                  <a:pt x="18954" y="2052"/>
                  <a:pt x="18954" y="1860"/>
                </a:cubicBezTo>
                <a:cubicBezTo>
                  <a:pt x="18954" y="1730"/>
                  <a:pt x="19069" y="1784"/>
                  <a:pt x="18897" y="1636"/>
                </a:cubicBezTo>
                <a:cubicBezTo>
                  <a:pt x="18706" y="1472"/>
                  <a:pt x="18985" y="1333"/>
                  <a:pt x="19066" y="1220"/>
                </a:cubicBezTo>
                <a:cubicBezTo>
                  <a:pt x="19163" y="1084"/>
                  <a:pt x="19157" y="1015"/>
                  <a:pt x="19332" y="1078"/>
                </a:cubicBezTo>
                <a:cubicBezTo>
                  <a:pt x="19507" y="1138"/>
                  <a:pt x="19673" y="1110"/>
                  <a:pt x="19808" y="974"/>
                </a:cubicBezTo>
                <a:cubicBezTo>
                  <a:pt x="19908" y="873"/>
                  <a:pt x="19736" y="634"/>
                  <a:pt x="19905" y="520"/>
                </a:cubicBezTo>
                <a:cubicBezTo>
                  <a:pt x="19964" y="479"/>
                  <a:pt x="20161" y="224"/>
                  <a:pt x="20083" y="151"/>
                </a:cubicBezTo>
                <a:cubicBezTo>
                  <a:pt x="19698" y="-205"/>
                  <a:pt x="19301" y="180"/>
                  <a:pt x="18894" y="176"/>
                </a:cubicBezTo>
                <a:cubicBezTo>
                  <a:pt x="18782" y="176"/>
                  <a:pt x="18450" y="110"/>
                  <a:pt x="18428" y="290"/>
                </a:cubicBezTo>
                <a:cubicBezTo>
                  <a:pt x="18406" y="457"/>
                  <a:pt x="18331" y="517"/>
                  <a:pt x="18150" y="429"/>
                </a:cubicBezTo>
                <a:cubicBezTo>
                  <a:pt x="17852" y="287"/>
                  <a:pt x="17674" y="914"/>
                  <a:pt x="17346" y="634"/>
                </a:cubicBezTo>
                <a:cubicBezTo>
                  <a:pt x="17183" y="495"/>
                  <a:pt x="17117" y="842"/>
                  <a:pt x="17027" y="911"/>
                </a:cubicBezTo>
                <a:cubicBezTo>
                  <a:pt x="16936" y="980"/>
                  <a:pt x="16714" y="898"/>
                  <a:pt x="16617" y="873"/>
                </a:cubicBezTo>
                <a:cubicBezTo>
                  <a:pt x="16611" y="993"/>
                  <a:pt x="16579" y="1185"/>
                  <a:pt x="16423" y="1176"/>
                </a:cubicBezTo>
                <a:cubicBezTo>
                  <a:pt x="16166" y="1160"/>
                  <a:pt x="16132" y="1299"/>
                  <a:pt x="15938" y="1425"/>
                </a:cubicBezTo>
                <a:cubicBezTo>
                  <a:pt x="15825" y="1497"/>
                  <a:pt x="15594" y="1532"/>
                  <a:pt x="15463" y="1519"/>
                </a:cubicBezTo>
                <a:cubicBezTo>
                  <a:pt x="15403" y="1513"/>
                  <a:pt x="15306" y="1491"/>
                  <a:pt x="15247" y="1513"/>
                </a:cubicBezTo>
                <a:cubicBezTo>
                  <a:pt x="15103" y="1567"/>
                  <a:pt x="15140" y="1778"/>
                  <a:pt x="15040" y="1806"/>
                </a:cubicBezTo>
                <a:cubicBezTo>
                  <a:pt x="14899" y="1847"/>
                  <a:pt x="14777" y="1819"/>
                  <a:pt x="14640" y="1753"/>
                </a:cubicBezTo>
                <a:cubicBezTo>
                  <a:pt x="14537" y="1705"/>
                  <a:pt x="14593" y="1563"/>
                  <a:pt x="14499" y="1532"/>
                </a:cubicBezTo>
                <a:cubicBezTo>
                  <a:pt x="14199" y="1428"/>
                  <a:pt x="13817" y="1592"/>
                  <a:pt x="13701" y="1261"/>
                </a:cubicBezTo>
                <a:cubicBezTo>
                  <a:pt x="13592" y="949"/>
                  <a:pt x="12882" y="1573"/>
                  <a:pt x="12760" y="1573"/>
                </a:cubicBezTo>
                <a:cubicBezTo>
                  <a:pt x="12725" y="1573"/>
                  <a:pt x="12672" y="1652"/>
                  <a:pt x="12650" y="1639"/>
                </a:cubicBezTo>
                <a:cubicBezTo>
                  <a:pt x="12553" y="1586"/>
                  <a:pt x="12484" y="1456"/>
                  <a:pt x="12391" y="1387"/>
                </a:cubicBezTo>
                <a:cubicBezTo>
                  <a:pt x="12337" y="1346"/>
                  <a:pt x="11965" y="1116"/>
                  <a:pt x="11934" y="1245"/>
                </a:cubicBezTo>
                <a:cubicBezTo>
                  <a:pt x="11900" y="1387"/>
                  <a:pt x="11912" y="1441"/>
                  <a:pt x="11781" y="1500"/>
                </a:cubicBezTo>
                <a:cubicBezTo>
                  <a:pt x="11555" y="1611"/>
                  <a:pt x="11749" y="1567"/>
                  <a:pt x="11687" y="1680"/>
                </a:cubicBezTo>
                <a:cubicBezTo>
                  <a:pt x="11605" y="1825"/>
                  <a:pt x="10780" y="1879"/>
                  <a:pt x="10701" y="1718"/>
                </a:cubicBezTo>
                <a:cubicBezTo>
                  <a:pt x="10614" y="1535"/>
                  <a:pt x="10389" y="1686"/>
                  <a:pt x="10245" y="1630"/>
                </a:cubicBezTo>
                <a:cubicBezTo>
                  <a:pt x="10035" y="1548"/>
                  <a:pt x="9969" y="1727"/>
                  <a:pt x="9782" y="1756"/>
                </a:cubicBezTo>
                <a:cubicBezTo>
                  <a:pt x="9616" y="1781"/>
                  <a:pt x="9525" y="1611"/>
                  <a:pt x="9359" y="1797"/>
                </a:cubicBezTo>
                <a:cubicBezTo>
                  <a:pt x="9228" y="1942"/>
                  <a:pt x="9112" y="1920"/>
                  <a:pt x="8912" y="1920"/>
                </a:cubicBezTo>
                <a:cubicBezTo>
                  <a:pt x="8681" y="1920"/>
                  <a:pt x="8537" y="1989"/>
                  <a:pt x="8546" y="2225"/>
                </a:cubicBezTo>
                <a:cubicBezTo>
                  <a:pt x="8549" y="2364"/>
                  <a:pt x="8493" y="2383"/>
                  <a:pt x="8368" y="2456"/>
                </a:cubicBezTo>
                <a:cubicBezTo>
                  <a:pt x="8149" y="2585"/>
                  <a:pt x="8027" y="2345"/>
                  <a:pt x="8002" y="2711"/>
                </a:cubicBezTo>
                <a:cubicBezTo>
                  <a:pt x="7996" y="2821"/>
                  <a:pt x="7805" y="2853"/>
                  <a:pt x="7852" y="2969"/>
                </a:cubicBezTo>
                <a:cubicBezTo>
                  <a:pt x="7874" y="3026"/>
                  <a:pt x="7933" y="3133"/>
                  <a:pt x="7902" y="3196"/>
                </a:cubicBezTo>
                <a:cubicBezTo>
                  <a:pt x="7852" y="3300"/>
                  <a:pt x="7748" y="3341"/>
                  <a:pt x="7708" y="3445"/>
                </a:cubicBezTo>
                <a:cubicBezTo>
                  <a:pt x="7658" y="3572"/>
                  <a:pt x="7608" y="3666"/>
                  <a:pt x="7614" y="3802"/>
                </a:cubicBezTo>
                <a:cubicBezTo>
                  <a:pt x="7617" y="3925"/>
                  <a:pt x="7770" y="4246"/>
                  <a:pt x="7677" y="4309"/>
                </a:cubicBezTo>
                <a:cubicBezTo>
                  <a:pt x="7533" y="4404"/>
                  <a:pt x="7401" y="4454"/>
                  <a:pt x="7267" y="4593"/>
                </a:cubicBezTo>
                <a:cubicBezTo>
                  <a:pt x="7151" y="4713"/>
                  <a:pt x="7307" y="4883"/>
                  <a:pt x="7204" y="4993"/>
                </a:cubicBezTo>
                <a:cubicBezTo>
                  <a:pt x="7160" y="5041"/>
                  <a:pt x="6807" y="4949"/>
                  <a:pt x="6729" y="4959"/>
                </a:cubicBezTo>
                <a:cubicBezTo>
                  <a:pt x="6563" y="4974"/>
                  <a:pt x="6394" y="4946"/>
                  <a:pt x="6228" y="4943"/>
                </a:cubicBezTo>
                <a:cubicBezTo>
                  <a:pt x="6087" y="4940"/>
                  <a:pt x="5437" y="5145"/>
                  <a:pt x="5399" y="5069"/>
                </a:cubicBezTo>
                <a:cubicBezTo>
                  <a:pt x="5349" y="4971"/>
                  <a:pt x="5305" y="4719"/>
                  <a:pt x="5130" y="4826"/>
                </a:cubicBezTo>
                <a:cubicBezTo>
                  <a:pt x="5080" y="4858"/>
                  <a:pt x="4795" y="5189"/>
                  <a:pt x="4758" y="5009"/>
                </a:cubicBezTo>
                <a:cubicBezTo>
                  <a:pt x="4733" y="4880"/>
                  <a:pt x="4708" y="4602"/>
                  <a:pt x="4526" y="4662"/>
                </a:cubicBezTo>
                <a:cubicBezTo>
                  <a:pt x="4458" y="4684"/>
                  <a:pt x="4095" y="4817"/>
                  <a:pt x="4029" y="4766"/>
                </a:cubicBezTo>
                <a:cubicBezTo>
                  <a:pt x="3794" y="4587"/>
                  <a:pt x="4417" y="4382"/>
                  <a:pt x="4398" y="4199"/>
                </a:cubicBezTo>
                <a:cubicBezTo>
                  <a:pt x="4367" y="3839"/>
                  <a:pt x="3829" y="3975"/>
                  <a:pt x="3757" y="3761"/>
                </a:cubicBezTo>
                <a:cubicBezTo>
                  <a:pt x="3657" y="3464"/>
                  <a:pt x="3382" y="3345"/>
                  <a:pt x="3094" y="3464"/>
                </a:cubicBezTo>
                <a:cubicBezTo>
                  <a:pt x="2994" y="3505"/>
                  <a:pt x="2853" y="3468"/>
                  <a:pt x="2772" y="3508"/>
                </a:cubicBezTo>
                <a:cubicBezTo>
                  <a:pt x="2621" y="3590"/>
                  <a:pt x="2515" y="3754"/>
                  <a:pt x="2362" y="3846"/>
                </a:cubicBezTo>
                <a:cubicBezTo>
                  <a:pt x="2271" y="3899"/>
                  <a:pt x="2177" y="3988"/>
                  <a:pt x="2068" y="4003"/>
                </a:cubicBezTo>
                <a:cubicBezTo>
                  <a:pt x="1924" y="4029"/>
                  <a:pt x="2086" y="3764"/>
                  <a:pt x="2127" y="3729"/>
                </a:cubicBezTo>
                <a:cubicBezTo>
                  <a:pt x="1802" y="3852"/>
                  <a:pt x="1595" y="3698"/>
                  <a:pt x="1311" y="3556"/>
                </a:cubicBezTo>
                <a:cubicBezTo>
                  <a:pt x="1223" y="3754"/>
                  <a:pt x="1142" y="3934"/>
                  <a:pt x="1132" y="4152"/>
                </a:cubicBezTo>
                <a:cubicBezTo>
                  <a:pt x="1126" y="4278"/>
                  <a:pt x="1095" y="4350"/>
                  <a:pt x="1054" y="4454"/>
                </a:cubicBezTo>
                <a:cubicBezTo>
                  <a:pt x="1014" y="4561"/>
                  <a:pt x="763" y="4583"/>
                  <a:pt x="754" y="4687"/>
                </a:cubicBezTo>
                <a:cubicBezTo>
                  <a:pt x="748" y="4754"/>
                  <a:pt x="1048" y="4823"/>
                  <a:pt x="1082" y="4908"/>
                </a:cubicBezTo>
                <a:cubicBezTo>
                  <a:pt x="1135" y="5041"/>
                  <a:pt x="829" y="5182"/>
                  <a:pt x="751" y="5252"/>
                </a:cubicBezTo>
                <a:cubicBezTo>
                  <a:pt x="607" y="5387"/>
                  <a:pt x="244" y="5731"/>
                  <a:pt x="582" y="5870"/>
                </a:cubicBezTo>
                <a:cubicBezTo>
                  <a:pt x="823" y="5967"/>
                  <a:pt x="535" y="6122"/>
                  <a:pt x="429" y="6229"/>
                </a:cubicBezTo>
                <a:cubicBezTo>
                  <a:pt x="325" y="6330"/>
                  <a:pt x="338" y="6487"/>
                  <a:pt x="391" y="6614"/>
                </a:cubicBezTo>
                <a:cubicBezTo>
                  <a:pt x="429" y="6705"/>
                  <a:pt x="457" y="6809"/>
                  <a:pt x="507" y="6894"/>
                </a:cubicBezTo>
                <a:cubicBezTo>
                  <a:pt x="651" y="7140"/>
                  <a:pt x="823" y="6960"/>
                  <a:pt x="1039" y="7042"/>
                </a:cubicBezTo>
                <a:cubicBezTo>
                  <a:pt x="1624" y="7269"/>
                  <a:pt x="1514" y="8190"/>
                  <a:pt x="1142" y="8559"/>
                </a:cubicBezTo>
                <a:cubicBezTo>
                  <a:pt x="1035" y="8663"/>
                  <a:pt x="926" y="8543"/>
                  <a:pt x="835" y="8436"/>
                </a:cubicBezTo>
                <a:cubicBezTo>
                  <a:pt x="676" y="8243"/>
                  <a:pt x="594" y="8530"/>
                  <a:pt x="432" y="8577"/>
                </a:cubicBezTo>
                <a:cubicBezTo>
                  <a:pt x="322" y="8609"/>
                  <a:pt x="241" y="8332"/>
                  <a:pt x="144" y="8328"/>
                </a:cubicBezTo>
                <a:cubicBezTo>
                  <a:pt x="100" y="8325"/>
                  <a:pt x="47" y="8366"/>
                  <a:pt x="0" y="8407"/>
                </a:cubicBezTo>
                <a:cubicBezTo>
                  <a:pt x="66" y="8489"/>
                  <a:pt x="128" y="8581"/>
                  <a:pt x="156" y="8710"/>
                </a:cubicBezTo>
                <a:cubicBezTo>
                  <a:pt x="185" y="8949"/>
                  <a:pt x="169" y="9211"/>
                  <a:pt x="150" y="9466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rgbClr val="FFFFFE"/>
              </a:solidFill>
            </a:endParaRPr>
          </a:p>
        </p:txBody>
      </p:sp>
      <p:sp>
        <p:nvSpPr>
          <p:cNvPr id="137" name="Shape">
            <a:extLst>
              <a:ext uri="{FF2B5EF4-FFF2-40B4-BE49-F238E27FC236}">
                <a16:creationId xmlns:a16="http://schemas.microsoft.com/office/drawing/2014/main" id="{F923DE65-B717-45F6-AC01-81F6CEF909A4}"/>
              </a:ext>
            </a:extLst>
          </p:cNvPr>
          <p:cNvSpPr/>
          <p:nvPr/>
        </p:nvSpPr>
        <p:spPr>
          <a:xfrm>
            <a:off x="-7655694" y="1135727"/>
            <a:ext cx="1047439" cy="1016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470" extrusionOk="0">
                <a:moveTo>
                  <a:pt x="1631" y="7621"/>
                </a:moveTo>
                <a:cubicBezTo>
                  <a:pt x="1615" y="7673"/>
                  <a:pt x="1599" y="7723"/>
                  <a:pt x="1578" y="7768"/>
                </a:cubicBezTo>
                <a:cubicBezTo>
                  <a:pt x="1490" y="7984"/>
                  <a:pt x="1354" y="8090"/>
                  <a:pt x="1220" y="8195"/>
                </a:cubicBezTo>
                <a:cubicBezTo>
                  <a:pt x="1171" y="8232"/>
                  <a:pt x="1123" y="8270"/>
                  <a:pt x="1072" y="8318"/>
                </a:cubicBezTo>
                <a:lnTo>
                  <a:pt x="996" y="8386"/>
                </a:lnTo>
                <a:cubicBezTo>
                  <a:pt x="903" y="8467"/>
                  <a:pt x="776" y="8581"/>
                  <a:pt x="728" y="8661"/>
                </a:cubicBezTo>
                <a:cubicBezTo>
                  <a:pt x="670" y="8761"/>
                  <a:pt x="686" y="9028"/>
                  <a:pt x="695" y="9204"/>
                </a:cubicBezTo>
                <a:cubicBezTo>
                  <a:pt x="698" y="9254"/>
                  <a:pt x="700" y="9299"/>
                  <a:pt x="702" y="9341"/>
                </a:cubicBezTo>
                <a:cubicBezTo>
                  <a:pt x="758" y="9396"/>
                  <a:pt x="802" y="9455"/>
                  <a:pt x="846" y="9514"/>
                </a:cubicBezTo>
                <a:cubicBezTo>
                  <a:pt x="878" y="9559"/>
                  <a:pt x="910" y="9604"/>
                  <a:pt x="950" y="9644"/>
                </a:cubicBezTo>
                <a:cubicBezTo>
                  <a:pt x="977" y="9673"/>
                  <a:pt x="1007" y="9697"/>
                  <a:pt x="1035" y="9723"/>
                </a:cubicBezTo>
                <a:cubicBezTo>
                  <a:pt x="1091" y="9770"/>
                  <a:pt x="1151" y="9822"/>
                  <a:pt x="1199" y="9888"/>
                </a:cubicBezTo>
                <a:cubicBezTo>
                  <a:pt x="1322" y="10057"/>
                  <a:pt x="1347" y="10270"/>
                  <a:pt x="1368" y="10457"/>
                </a:cubicBezTo>
                <a:cubicBezTo>
                  <a:pt x="1375" y="10523"/>
                  <a:pt x="1384" y="10590"/>
                  <a:pt x="1396" y="10651"/>
                </a:cubicBezTo>
                <a:cubicBezTo>
                  <a:pt x="1416" y="10763"/>
                  <a:pt x="1477" y="10841"/>
                  <a:pt x="1544" y="10933"/>
                </a:cubicBezTo>
                <a:cubicBezTo>
                  <a:pt x="1611" y="11021"/>
                  <a:pt x="1687" y="11123"/>
                  <a:pt x="1722" y="11260"/>
                </a:cubicBezTo>
                <a:cubicBezTo>
                  <a:pt x="1761" y="11412"/>
                  <a:pt x="1772" y="11563"/>
                  <a:pt x="1782" y="11708"/>
                </a:cubicBezTo>
                <a:cubicBezTo>
                  <a:pt x="1791" y="11831"/>
                  <a:pt x="1798" y="11945"/>
                  <a:pt x="1823" y="12058"/>
                </a:cubicBezTo>
                <a:cubicBezTo>
                  <a:pt x="1828" y="12080"/>
                  <a:pt x="1839" y="12106"/>
                  <a:pt x="1853" y="12134"/>
                </a:cubicBezTo>
                <a:cubicBezTo>
                  <a:pt x="1874" y="12177"/>
                  <a:pt x="1897" y="12224"/>
                  <a:pt x="1906" y="12286"/>
                </a:cubicBezTo>
                <a:cubicBezTo>
                  <a:pt x="1913" y="12333"/>
                  <a:pt x="1906" y="12376"/>
                  <a:pt x="1899" y="12411"/>
                </a:cubicBezTo>
                <a:cubicBezTo>
                  <a:pt x="1897" y="12428"/>
                  <a:pt x="1892" y="12452"/>
                  <a:pt x="1895" y="12459"/>
                </a:cubicBezTo>
                <a:cubicBezTo>
                  <a:pt x="1909" y="12534"/>
                  <a:pt x="2006" y="12672"/>
                  <a:pt x="2147" y="12819"/>
                </a:cubicBezTo>
                <a:cubicBezTo>
                  <a:pt x="2188" y="12861"/>
                  <a:pt x="2244" y="12897"/>
                  <a:pt x="2302" y="12935"/>
                </a:cubicBezTo>
                <a:cubicBezTo>
                  <a:pt x="2456" y="13037"/>
                  <a:pt x="2669" y="13174"/>
                  <a:pt x="2593" y="13482"/>
                </a:cubicBezTo>
                <a:cubicBezTo>
                  <a:pt x="2528" y="13743"/>
                  <a:pt x="2320" y="13797"/>
                  <a:pt x="2170" y="13835"/>
                </a:cubicBezTo>
                <a:cubicBezTo>
                  <a:pt x="2089" y="13856"/>
                  <a:pt x="2015" y="13875"/>
                  <a:pt x="1960" y="13918"/>
                </a:cubicBezTo>
                <a:cubicBezTo>
                  <a:pt x="1920" y="13949"/>
                  <a:pt x="1906" y="13984"/>
                  <a:pt x="1883" y="14053"/>
                </a:cubicBezTo>
                <a:cubicBezTo>
                  <a:pt x="1869" y="14091"/>
                  <a:pt x="1858" y="14129"/>
                  <a:pt x="1837" y="14167"/>
                </a:cubicBezTo>
                <a:cubicBezTo>
                  <a:pt x="1814" y="14212"/>
                  <a:pt x="1791" y="14247"/>
                  <a:pt x="1770" y="14280"/>
                </a:cubicBezTo>
                <a:cubicBezTo>
                  <a:pt x="1724" y="14349"/>
                  <a:pt x="1712" y="14366"/>
                  <a:pt x="1733" y="14449"/>
                </a:cubicBezTo>
                <a:lnTo>
                  <a:pt x="1835" y="14861"/>
                </a:lnTo>
                <a:lnTo>
                  <a:pt x="1539" y="14562"/>
                </a:lnTo>
                <a:cubicBezTo>
                  <a:pt x="1470" y="14494"/>
                  <a:pt x="1370" y="14486"/>
                  <a:pt x="1252" y="14477"/>
                </a:cubicBezTo>
                <a:cubicBezTo>
                  <a:pt x="1190" y="14472"/>
                  <a:pt x="1128" y="14467"/>
                  <a:pt x="1068" y="14456"/>
                </a:cubicBezTo>
                <a:cubicBezTo>
                  <a:pt x="991" y="14439"/>
                  <a:pt x="917" y="14399"/>
                  <a:pt x="846" y="14361"/>
                </a:cubicBezTo>
                <a:cubicBezTo>
                  <a:pt x="795" y="14332"/>
                  <a:pt x="742" y="14304"/>
                  <a:pt x="702" y="14295"/>
                </a:cubicBezTo>
                <a:cubicBezTo>
                  <a:pt x="561" y="14257"/>
                  <a:pt x="423" y="14276"/>
                  <a:pt x="254" y="14318"/>
                </a:cubicBezTo>
                <a:cubicBezTo>
                  <a:pt x="48" y="14370"/>
                  <a:pt x="14" y="14394"/>
                  <a:pt x="4" y="14607"/>
                </a:cubicBezTo>
                <a:cubicBezTo>
                  <a:pt x="-14" y="14984"/>
                  <a:pt x="16" y="15254"/>
                  <a:pt x="217" y="15519"/>
                </a:cubicBezTo>
                <a:cubicBezTo>
                  <a:pt x="256" y="15574"/>
                  <a:pt x="303" y="15619"/>
                  <a:pt x="344" y="15664"/>
                </a:cubicBezTo>
                <a:cubicBezTo>
                  <a:pt x="404" y="15725"/>
                  <a:pt x="467" y="15789"/>
                  <a:pt x="522" y="15872"/>
                </a:cubicBezTo>
                <a:cubicBezTo>
                  <a:pt x="684" y="16119"/>
                  <a:pt x="695" y="16306"/>
                  <a:pt x="695" y="16540"/>
                </a:cubicBezTo>
                <a:cubicBezTo>
                  <a:pt x="693" y="17000"/>
                  <a:pt x="786" y="17239"/>
                  <a:pt x="1070" y="17516"/>
                </a:cubicBezTo>
                <a:cubicBezTo>
                  <a:pt x="1329" y="17767"/>
                  <a:pt x="1514" y="17805"/>
                  <a:pt x="1830" y="17666"/>
                </a:cubicBezTo>
                <a:cubicBezTo>
                  <a:pt x="1872" y="17647"/>
                  <a:pt x="1941" y="17594"/>
                  <a:pt x="2010" y="17542"/>
                </a:cubicBezTo>
                <a:cubicBezTo>
                  <a:pt x="2223" y="17384"/>
                  <a:pt x="2486" y="17185"/>
                  <a:pt x="2694" y="17339"/>
                </a:cubicBezTo>
                <a:cubicBezTo>
                  <a:pt x="2764" y="17391"/>
                  <a:pt x="2817" y="17497"/>
                  <a:pt x="2877" y="17630"/>
                </a:cubicBezTo>
                <a:cubicBezTo>
                  <a:pt x="2893" y="17663"/>
                  <a:pt x="2905" y="17694"/>
                  <a:pt x="2916" y="17715"/>
                </a:cubicBezTo>
                <a:cubicBezTo>
                  <a:pt x="2969" y="17810"/>
                  <a:pt x="3002" y="17907"/>
                  <a:pt x="3032" y="18000"/>
                </a:cubicBezTo>
                <a:cubicBezTo>
                  <a:pt x="3050" y="18056"/>
                  <a:pt x="3071" y="18116"/>
                  <a:pt x="3094" y="18172"/>
                </a:cubicBezTo>
                <a:cubicBezTo>
                  <a:pt x="3140" y="18279"/>
                  <a:pt x="3200" y="18381"/>
                  <a:pt x="3267" y="18488"/>
                </a:cubicBezTo>
                <a:cubicBezTo>
                  <a:pt x="3360" y="18637"/>
                  <a:pt x="3455" y="18793"/>
                  <a:pt x="3508" y="18976"/>
                </a:cubicBezTo>
                <a:cubicBezTo>
                  <a:pt x="3579" y="19220"/>
                  <a:pt x="3741" y="19440"/>
                  <a:pt x="4002" y="19644"/>
                </a:cubicBezTo>
                <a:cubicBezTo>
                  <a:pt x="4074" y="19700"/>
                  <a:pt x="4180" y="19776"/>
                  <a:pt x="4243" y="19809"/>
                </a:cubicBezTo>
                <a:cubicBezTo>
                  <a:pt x="4254" y="19817"/>
                  <a:pt x="4296" y="19824"/>
                  <a:pt x="4321" y="19831"/>
                </a:cubicBezTo>
                <a:cubicBezTo>
                  <a:pt x="4391" y="19845"/>
                  <a:pt x="4465" y="19862"/>
                  <a:pt x="4513" y="19909"/>
                </a:cubicBezTo>
                <a:cubicBezTo>
                  <a:pt x="4571" y="19966"/>
                  <a:pt x="4594" y="20051"/>
                  <a:pt x="4612" y="20134"/>
                </a:cubicBezTo>
                <a:cubicBezTo>
                  <a:pt x="4622" y="20169"/>
                  <a:pt x="4636" y="20226"/>
                  <a:pt x="4647" y="20241"/>
                </a:cubicBezTo>
                <a:cubicBezTo>
                  <a:pt x="4675" y="20278"/>
                  <a:pt x="4703" y="20312"/>
                  <a:pt x="4730" y="20342"/>
                </a:cubicBezTo>
                <a:cubicBezTo>
                  <a:pt x="4788" y="20409"/>
                  <a:pt x="4848" y="20480"/>
                  <a:pt x="4899" y="20586"/>
                </a:cubicBezTo>
                <a:cubicBezTo>
                  <a:pt x="4911" y="20610"/>
                  <a:pt x="4920" y="20634"/>
                  <a:pt x="4927" y="20657"/>
                </a:cubicBezTo>
                <a:cubicBezTo>
                  <a:pt x="4954" y="20738"/>
                  <a:pt x="4964" y="20814"/>
                  <a:pt x="4971" y="20883"/>
                </a:cubicBezTo>
                <a:cubicBezTo>
                  <a:pt x="4978" y="20949"/>
                  <a:pt x="4984" y="21006"/>
                  <a:pt x="5005" y="21063"/>
                </a:cubicBezTo>
                <a:cubicBezTo>
                  <a:pt x="5005" y="21063"/>
                  <a:pt x="5005" y="21065"/>
                  <a:pt x="5008" y="21065"/>
                </a:cubicBezTo>
                <a:cubicBezTo>
                  <a:pt x="5052" y="21176"/>
                  <a:pt x="5352" y="21465"/>
                  <a:pt x="5509" y="21470"/>
                </a:cubicBezTo>
                <a:cubicBezTo>
                  <a:pt x="5530" y="21470"/>
                  <a:pt x="5541" y="21468"/>
                  <a:pt x="5555" y="21437"/>
                </a:cubicBezTo>
                <a:cubicBezTo>
                  <a:pt x="5571" y="21397"/>
                  <a:pt x="5555" y="21245"/>
                  <a:pt x="5548" y="21174"/>
                </a:cubicBezTo>
                <a:cubicBezTo>
                  <a:pt x="5544" y="21119"/>
                  <a:pt x="5539" y="21072"/>
                  <a:pt x="5539" y="21039"/>
                </a:cubicBezTo>
                <a:lnTo>
                  <a:pt x="5539" y="21015"/>
                </a:lnTo>
                <a:cubicBezTo>
                  <a:pt x="5537" y="20816"/>
                  <a:pt x="5537" y="20660"/>
                  <a:pt x="5666" y="20463"/>
                </a:cubicBezTo>
                <a:cubicBezTo>
                  <a:pt x="5705" y="20406"/>
                  <a:pt x="5766" y="20321"/>
                  <a:pt x="5821" y="20255"/>
                </a:cubicBezTo>
                <a:cubicBezTo>
                  <a:pt x="5860" y="20210"/>
                  <a:pt x="5916" y="20174"/>
                  <a:pt x="5967" y="20141"/>
                </a:cubicBezTo>
                <a:cubicBezTo>
                  <a:pt x="5997" y="20122"/>
                  <a:pt x="6050" y="20089"/>
                  <a:pt x="6059" y="20072"/>
                </a:cubicBezTo>
                <a:cubicBezTo>
                  <a:pt x="6080" y="20042"/>
                  <a:pt x="6073" y="19942"/>
                  <a:pt x="6041" y="19779"/>
                </a:cubicBezTo>
                <a:cubicBezTo>
                  <a:pt x="6022" y="19689"/>
                  <a:pt x="5974" y="19610"/>
                  <a:pt x="5925" y="19532"/>
                </a:cubicBezTo>
                <a:cubicBezTo>
                  <a:pt x="5907" y="19504"/>
                  <a:pt x="5888" y="19475"/>
                  <a:pt x="5872" y="19447"/>
                </a:cubicBezTo>
                <a:cubicBezTo>
                  <a:pt x="5784" y="19293"/>
                  <a:pt x="5784" y="19170"/>
                  <a:pt x="5791" y="19004"/>
                </a:cubicBezTo>
                <a:cubicBezTo>
                  <a:pt x="5805" y="18727"/>
                  <a:pt x="5946" y="18559"/>
                  <a:pt x="6068" y="18407"/>
                </a:cubicBezTo>
                <a:cubicBezTo>
                  <a:pt x="6133" y="18329"/>
                  <a:pt x="6193" y="18253"/>
                  <a:pt x="6239" y="18165"/>
                </a:cubicBezTo>
                <a:cubicBezTo>
                  <a:pt x="6258" y="18130"/>
                  <a:pt x="6267" y="18078"/>
                  <a:pt x="6279" y="18023"/>
                </a:cubicBezTo>
                <a:cubicBezTo>
                  <a:pt x="6297" y="17936"/>
                  <a:pt x="6318" y="17838"/>
                  <a:pt x="6378" y="17751"/>
                </a:cubicBezTo>
                <a:cubicBezTo>
                  <a:pt x="6450" y="17647"/>
                  <a:pt x="6558" y="17590"/>
                  <a:pt x="6655" y="17538"/>
                </a:cubicBezTo>
                <a:cubicBezTo>
                  <a:pt x="6729" y="17500"/>
                  <a:pt x="6799" y="17464"/>
                  <a:pt x="6840" y="17412"/>
                </a:cubicBezTo>
                <a:cubicBezTo>
                  <a:pt x="6863" y="17384"/>
                  <a:pt x="6877" y="17341"/>
                  <a:pt x="6891" y="17291"/>
                </a:cubicBezTo>
                <a:cubicBezTo>
                  <a:pt x="6914" y="17211"/>
                  <a:pt x="6946" y="17111"/>
                  <a:pt x="7037" y="17038"/>
                </a:cubicBezTo>
                <a:cubicBezTo>
                  <a:pt x="7198" y="16907"/>
                  <a:pt x="7508" y="16917"/>
                  <a:pt x="7670" y="16974"/>
                </a:cubicBezTo>
                <a:cubicBezTo>
                  <a:pt x="7714" y="16990"/>
                  <a:pt x="7778" y="17026"/>
                  <a:pt x="7896" y="17095"/>
                </a:cubicBezTo>
                <a:cubicBezTo>
                  <a:pt x="8037" y="17175"/>
                  <a:pt x="8465" y="17424"/>
                  <a:pt x="8562" y="17386"/>
                </a:cubicBezTo>
                <a:cubicBezTo>
                  <a:pt x="8571" y="17296"/>
                  <a:pt x="8617" y="17222"/>
                  <a:pt x="8687" y="17177"/>
                </a:cubicBezTo>
                <a:cubicBezTo>
                  <a:pt x="8814" y="17095"/>
                  <a:pt x="8973" y="17130"/>
                  <a:pt x="9102" y="17159"/>
                </a:cubicBezTo>
                <a:lnTo>
                  <a:pt x="9160" y="17170"/>
                </a:lnTo>
                <a:cubicBezTo>
                  <a:pt x="9181" y="17175"/>
                  <a:pt x="9211" y="17177"/>
                  <a:pt x="9243" y="17182"/>
                </a:cubicBezTo>
                <a:cubicBezTo>
                  <a:pt x="9357" y="17196"/>
                  <a:pt x="9442" y="17208"/>
                  <a:pt x="9502" y="17244"/>
                </a:cubicBezTo>
                <a:cubicBezTo>
                  <a:pt x="9574" y="17286"/>
                  <a:pt x="9604" y="17341"/>
                  <a:pt x="9625" y="17377"/>
                </a:cubicBezTo>
                <a:cubicBezTo>
                  <a:pt x="9629" y="17384"/>
                  <a:pt x="9636" y="17395"/>
                  <a:pt x="9639" y="17398"/>
                </a:cubicBezTo>
                <a:cubicBezTo>
                  <a:pt x="9678" y="17395"/>
                  <a:pt x="9692" y="17388"/>
                  <a:pt x="9731" y="17362"/>
                </a:cubicBezTo>
                <a:cubicBezTo>
                  <a:pt x="9759" y="17343"/>
                  <a:pt x="9789" y="17324"/>
                  <a:pt x="9821" y="17308"/>
                </a:cubicBezTo>
                <a:cubicBezTo>
                  <a:pt x="9870" y="17286"/>
                  <a:pt x="9914" y="17277"/>
                  <a:pt x="9953" y="17270"/>
                </a:cubicBezTo>
                <a:cubicBezTo>
                  <a:pt x="9997" y="17260"/>
                  <a:pt x="10032" y="17253"/>
                  <a:pt x="10066" y="17230"/>
                </a:cubicBezTo>
                <a:cubicBezTo>
                  <a:pt x="10101" y="17208"/>
                  <a:pt x="10138" y="17173"/>
                  <a:pt x="10179" y="17132"/>
                </a:cubicBezTo>
                <a:cubicBezTo>
                  <a:pt x="10249" y="17066"/>
                  <a:pt x="10323" y="16997"/>
                  <a:pt x="10410" y="16967"/>
                </a:cubicBezTo>
                <a:lnTo>
                  <a:pt x="10489" y="16941"/>
                </a:lnTo>
                <a:lnTo>
                  <a:pt x="10538" y="17009"/>
                </a:lnTo>
                <a:cubicBezTo>
                  <a:pt x="10591" y="17080"/>
                  <a:pt x="10679" y="17132"/>
                  <a:pt x="10771" y="17187"/>
                </a:cubicBezTo>
                <a:cubicBezTo>
                  <a:pt x="10877" y="17249"/>
                  <a:pt x="10997" y="17320"/>
                  <a:pt x="11083" y="17433"/>
                </a:cubicBezTo>
                <a:cubicBezTo>
                  <a:pt x="11131" y="17497"/>
                  <a:pt x="11155" y="17561"/>
                  <a:pt x="11175" y="17616"/>
                </a:cubicBezTo>
                <a:cubicBezTo>
                  <a:pt x="11192" y="17658"/>
                  <a:pt x="11205" y="17694"/>
                  <a:pt x="11226" y="17727"/>
                </a:cubicBezTo>
                <a:cubicBezTo>
                  <a:pt x="11245" y="17756"/>
                  <a:pt x="11282" y="17786"/>
                  <a:pt x="11316" y="17817"/>
                </a:cubicBezTo>
                <a:cubicBezTo>
                  <a:pt x="11342" y="17841"/>
                  <a:pt x="11367" y="17862"/>
                  <a:pt x="11390" y="17886"/>
                </a:cubicBezTo>
                <a:cubicBezTo>
                  <a:pt x="11406" y="17902"/>
                  <a:pt x="11423" y="17921"/>
                  <a:pt x="11439" y="17943"/>
                </a:cubicBezTo>
                <a:cubicBezTo>
                  <a:pt x="11467" y="17976"/>
                  <a:pt x="11513" y="18030"/>
                  <a:pt x="11536" y="18040"/>
                </a:cubicBezTo>
                <a:cubicBezTo>
                  <a:pt x="11573" y="18054"/>
                  <a:pt x="11573" y="18054"/>
                  <a:pt x="11610" y="18028"/>
                </a:cubicBezTo>
                <a:cubicBezTo>
                  <a:pt x="11635" y="18009"/>
                  <a:pt x="11668" y="17985"/>
                  <a:pt x="11716" y="17966"/>
                </a:cubicBezTo>
                <a:cubicBezTo>
                  <a:pt x="11885" y="17898"/>
                  <a:pt x="12095" y="17905"/>
                  <a:pt x="12280" y="17912"/>
                </a:cubicBezTo>
                <a:cubicBezTo>
                  <a:pt x="12324" y="17914"/>
                  <a:pt x="12366" y="17914"/>
                  <a:pt x="12405" y="17917"/>
                </a:cubicBezTo>
                <a:cubicBezTo>
                  <a:pt x="12627" y="17919"/>
                  <a:pt x="12754" y="18019"/>
                  <a:pt x="12874" y="18116"/>
                </a:cubicBezTo>
                <a:cubicBezTo>
                  <a:pt x="12918" y="18151"/>
                  <a:pt x="12964" y="18187"/>
                  <a:pt x="13020" y="18222"/>
                </a:cubicBezTo>
                <a:cubicBezTo>
                  <a:pt x="13147" y="18305"/>
                  <a:pt x="13269" y="18326"/>
                  <a:pt x="13410" y="18355"/>
                </a:cubicBezTo>
                <a:cubicBezTo>
                  <a:pt x="13484" y="18369"/>
                  <a:pt x="13560" y="18383"/>
                  <a:pt x="13641" y="18407"/>
                </a:cubicBezTo>
                <a:cubicBezTo>
                  <a:pt x="13782" y="18447"/>
                  <a:pt x="13879" y="18525"/>
                  <a:pt x="13972" y="18599"/>
                </a:cubicBezTo>
                <a:cubicBezTo>
                  <a:pt x="14036" y="18649"/>
                  <a:pt x="14096" y="18698"/>
                  <a:pt x="14170" y="18732"/>
                </a:cubicBezTo>
                <a:cubicBezTo>
                  <a:pt x="14251" y="18769"/>
                  <a:pt x="14332" y="18805"/>
                  <a:pt x="14415" y="18841"/>
                </a:cubicBezTo>
                <a:cubicBezTo>
                  <a:pt x="14524" y="18888"/>
                  <a:pt x="14633" y="18935"/>
                  <a:pt x="14737" y="18987"/>
                </a:cubicBezTo>
                <a:cubicBezTo>
                  <a:pt x="14824" y="19032"/>
                  <a:pt x="14910" y="19075"/>
                  <a:pt x="15000" y="19115"/>
                </a:cubicBezTo>
                <a:lnTo>
                  <a:pt x="15143" y="19184"/>
                </a:lnTo>
                <a:cubicBezTo>
                  <a:pt x="15282" y="19253"/>
                  <a:pt x="15317" y="19231"/>
                  <a:pt x="15497" y="19111"/>
                </a:cubicBezTo>
                <a:cubicBezTo>
                  <a:pt x="15552" y="19075"/>
                  <a:pt x="15594" y="19035"/>
                  <a:pt x="15635" y="18995"/>
                </a:cubicBezTo>
                <a:cubicBezTo>
                  <a:pt x="15721" y="18916"/>
                  <a:pt x="15818" y="18826"/>
                  <a:pt x="15943" y="18793"/>
                </a:cubicBezTo>
                <a:cubicBezTo>
                  <a:pt x="16068" y="18762"/>
                  <a:pt x="16209" y="18774"/>
                  <a:pt x="16345" y="18786"/>
                </a:cubicBezTo>
                <a:cubicBezTo>
                  <a:pt x="16410" y="18791"/>
                  <a:pt x="16477" y="18796"/>
                  <a:pt x="16530" y="18796"/>
                </a:cubicBezTo>
                <a:cubicBezTo>
                  <a:pt x="16738" y="18793"/>
                  <a:pt x="16826" y="18845"/>
                  <a:pt x="16932" y="18897"/>
                </a:cubicBezTo>
                <a:cubicBezTo>
                  <a:pt x="16976" y="18919"/>
                  <a:pt x="17024" y="18945"/>
                  <a:pt x="17087" y="18968"/>
                </a:cubicBezTo>
                <a:cubicBezTo>
                  <a:pt x="17114" y="18980"/>
                  <a:pt x="17142" y="18987"/>
                  <a:pt x="17170" y="18995"/>
                </a:cubicBezTo>
                <a:cubicBezTo>
                  <a:pt x="17242" y="19016"/>
                  <a:pt x="17322" y="19040"/>
                  <a:pt x="17403" y="19106"/>
                </a:cubicBezTo>
                <a:cubicBezTo>
                  <a:pt x="17436" y="19132"/>
                  <a:pt x="17459" y="19160"/>
                  <a:pt x="17477" y="19186"/>
                </a:cubicBezTo>
                <a:cubicBezTo>
                  <a:pt x="17500" y="19215"/>
                  <a:pt x="17514" y="19231"/>
                  <a:pt x="17528" y="19239"/>
                </a:cubicBezTo>
                <a:cubicBezTo>
                  <a:pt x="17621" y="19279"/>
                  <a:pt x="17889" y="19243"/>
                  <a:pt x="17993" y="19201"/>
                </a:cubicBezTo>
                <a:cubicBezTo>
                  <a:pt x="18048" y="19177"/>
                  <a:pt x="18090" y="19144"/>
                  <a:pt x="18131" y="19111"/>
                </a:cubicBezTo>
                <a:cubicBezTo>
                  <a:pt x="18210" y="19049"/>
                  <a:pt x="18298" y="18978"/>
                  <a:pt x="18459" y="18968"/>
                </a:cubicBezTo>
                <a:cubicBezTo>
                  <a:pt x="18723" y="18954"/>
                  <a:pt x="18887" y="18985"/>
                  <a:pt x="19116" y="19094"/>
                </a:cubicBezTo>
                <a:cubicBezTo>
                  <a:pt x="19171" y="19120"/>
                  <a:pt x="19210" y="19122"/>
                  <a:pt x="19261" y="19127"/>
                </a:cubicBezTo>
                <a:cubicBezTo>
                  <a:pt x="19303" y="19130"/>
                  <a:pt x="19344" y="19134"/>
                  <a:pt x="19398" y="19146"/>
                </a:cubicBezTo>
                <a:cubicBezTo>
                  <a:pt x="19458" y="19160"/>
                  <a:pt x="19502" y="19186"/>
                  <a:pt x="19536" y="19208"/>
                </a:cubicBezTo>
                <a:cubicBezTo>
                  <a:pt x="19562" y="19224"/>
                  <a:pt x="19582" y="19236"/>
                  <a:pt x="19606" y="19241"/>
                </a:cubicBezTo>
                <a:cubicBezTo>
                  <a:pt x="19733" y="19272"/>
                  <a:pt x="20033" y="19262"/>
                  <a:pt x="20149" y="19222"/>
                </a:cubicBezTo>
                <a:cubicBezTo>
                  <a:pt x="20197" y="19205"/>
                  <a:pt x="20250" y="19165"/>
                  <a:pt x="20303" y="19122"/>
                </a:cubicBezTo>
                <a:cubicBezTo>
                  <a:pt x="20375" y="19068"/>
                  <a:pt x="20454" y="19004"/>
                  <a:pt x="20553" y="18980"/>
                </a:cubicBezTo>
                <a:cubicBezTo>
                  <a:pt x="20743" y="18933"/>
                  <a:pt x="21043" y="18935"/>
                  <a:pt x="21228" y="19032"/>
                </a:cubicBezTo>
                <a:cubicBezTo>
                  <a:pt x="21313" y="19077"/>
                  <a:pt x="21369" y="19120"/>
                  <a:pt x="21413" y="19153"/>
                </a:cubicBezTo>
                <a:cubicBezTo>
                  <a:pt x="21473" y="19201"/>
                  <a:pt x="21510" y="19224"/>
                  <a:pt x="21586" y="19231"/>
                </a:cubicBezTo>
                <a:cubicBezTo>
                  <a:pt x="21572" y="19222"/>
                  <a:pt x="21558" y="19215"/>
                  <a:pt x="21544" y="19201"/>
                </a:cubicBezTo>
                <a:cubicBezTo>
                  <a:pt x="21477" y="19139"/>
                  <a:pt x="21452" y="19058"/>
                  <a:pt x="21431" y="18992"/>
                </a:cubicBezTo>
                <a:cubicBezTo>
                  <a:pt x="21417" y="18954"/>
                  <a:pt x="21406" y="18916"/>
                  <a:pt x="21390" y="18895"/>
                </a:cubicBezTo>
                <a:cubicBezTo>
                  <a:pt x="21320" y="18805"/>
                  <a:pt x="21202" y="18760"/>
                  <a:pt x="21078" y="18713"/>
                </a:cubicBezTo>
                <a:cubicBezTo>
                  <a:pt x="20987" y="18679"/>
                  <a:pt x="20895" y="18644"/>
                  <a:pt x="20810" y="18589"/>
                </a:cubicBezTo>
                <a:cubicBezTo>
                  <a:pt x="20696" y="18518"/>
                  <a:pt x="20546" y="18412"/>
                  <a:pt x="20484" y="18315"/>
                </a:cubicBezTo>
                <a:cubicBezTo>
                  <a:pt x="20447" y="18260"/>
                  <a:pt x="20428" y="18191"/>
                  <a:pt x="20412" y="18125"/>
                </a:cubicBezTo>
                <a:cubicBezTo>
                  <a:pt x="20401" y="18078"/>
                  <a:pt x="20380" y="18007"/>
                  <a:pt x="20361" y="17988"/>
                </a:cubicBezTo>
                <a:cubicBezTo>
                  <a:pt x="20324" y="17955"/>
                  <a:pt x="20243" y="17957"/>
                  <a:pt x="20158" y="17962"/>
                </a:cubicBezTo>
                <a:cubicBezTo>
                  <a:pt x="20003" y="17969"/>
                  <a:pt x="19770" y="17981"/>
                  <a:pt x="19663" y="17720"/>
                </a:cubicBezTo>
                <a:cubicBezTo>
                  <a:pt x="19624" y="17625"/>
                  <a:pt x="19633" y="17533"/>
                  <a:pt x="19640" y="17452"/>
                </a:cubicBezTo>
                <a:cubicBezTo>
                  <a:pt x="19645" y="17410"/>
                  <a:pt x="19647" y="17367"/>
                  <a:pt x="19643" y="17334"/>
                </a:cubicBezTo>
                <a:cubicBezTo>
                  <a:pt x="19638" y="17303"/>
                  <a:pt x="19636" y="17282"/>
                  <a:pt x="19631" y="17270"/>
                </a:cubicBezTo>
                <a:cubicBezTo>
                  <a:pt x="19619" y="17270"/>
                  <a:pt x="19608" y="17270"/>
                  <a:pt x="19592" y="17270"/>
                </a:cubicBezTo>
                <a:cubicBezTo>
                  <a:pt x="19562" y="17270"/>
                  <a:pt x="19525" y="17270"/>
                  <a:pt x="19478" y="17263"/>
                </a:cubicBezTo>
                <a:cubicBezTo>
                  <a:pt x="19395" y="17253"/>
                  <a:pt x="19317" y="17230"/>
                  <a:pt x="19243" y="17208"/>
                </a:cubicBezTo>
                <a:cubicBezTo>
                  <a:pt x="19118" y="17173"/>
                  <a:pt x="19002" y="17137"/>
                  <a:pt x="18871" y="17168"/>
                </a:cubicBezTo>
                <a:cubicBezTo>
                  <a:pt x="18836" y="17175"/>
                  <a:pt x="18813" y="17187"/>
                  <a:pt x="18792" y="17199"/>
                </a:cubicBezTo>
                <a:cubicBezTo>
                  <a:pt x="18697" y="17249"/>
                  <a:pt x="18623" y="17256"/>
                  <a:pt x="18496" y="17151"/>
                </a:cubicBezTo>
                <a:cubicBezTo>
                  <a:pt x="18358" y="17038"/>
                  <a:pt x="18353" y="16903"/>
                  <a:pt x="18348" y="16782"/>
                </a:cubicBezTo>
                <a:lnTo>
                  <a:pt x="18348" y="16751"/>
                </a:lnTo>
                <a:cubicBezTo>
                  <a:pt x="18346" y="16692"/>
                  <a:pt x="18348" y="16635"/>
                  <a:pt x="18351" y="16578"/>
                </a:cubicBezTo>
                <a:cubicBezTo>
                  <a:pt x="18358" y="16396"/>
                  <a:pt x="18358" y="16320"/>
                  <a:pt x="18240" y="16249"/>
                </a:cubicBezTo>
                <a:cubicBezTo>
                  <a:pt x="18184" y="16216"/>
                  <a:pt x="18145" y="16216"/>
                  <a:pt x="18083" y="16216"/>
                </a:cubicBezTo>
                <a:cubicBezTo>
                  <a:pt x="18036" y="16216"/>
                  <a:pt x="17986" y="16216"/>
                  <a:pt x="17928" y="16206"/>
                </a:cubicBezTo>
                <a:cubicBezTo>
                  <a:pt x="17729" y="16168"/>
                  <a:pt x="17540" y="15960"/>
                  <a:pt x="17438" y="15794"/>
                </a:cubicBezTo>
                <a:cubicBezTo>
                  <a:pt x="17408" y="15747"/>
                  <a:pt x="17389" y="15704"/>
                  <a:pt x="17371" y="15664"/>
                </a:cubicBezTo>
                <a:cubicBezTo>
                  <a:pt x="17339" y="15590"/>
                  <a:pt x="17325" y="15559"/>
                  <a:pt x="17255" y="15524"/>
                </a:cubicBezTo>
                <a:cubicBezTo>
                  <a:pt x="17195" y="15493"/>
                  <a:pt x="17140" y="15496"/>
                  <a:pt x="17061" y="15500"/>
                </a:cubicBezTo>
                <a:cubicBezTo>
                  <a:pt x="17010" y="15503"/>
                  <a:pt x="16957" y="15505"/>
                  <a:pt x="16902" y="15498"/>
                </a:cubicBezTo>
                <a:cubicBezTo>
                  <a:pt x="16816" y="15488"/>
                  <a:pt x="16761" y="15458"/>
                  <a:pt x="16717" y="15434"/>
                </a:cubicBezTo>
                <a:cubicBezTo>
                  <a:pt x="16689" y="15420"/>
                  <a:pt x="16666" y="15408"/>
                  <a:pt x="16636" y="15401"/>
                </a:cubicBezTo>
                <a:cubicBezTo>
                  <a:pt x="16606" y="15394"/>
                  <a:pt x="16562" y="15398"/>
                  <a:pt x="16518" y="15405"/>
                </a:cubicBezTo>
                <a:cubicBezTo>
                  <a:pt x="16410" y="15420"/>
                  <a:pt x="16246" y="15439"/>
                  <a:pt x="16144" y="15273"/>
                </a:cubicBezTo>
                <a:cubicBezTo>
                  <a:pt x="16068" y="15147"/>
                  <a:pt x="16079" y="14934"/>
                  <a:pt x="16102" y="14669"/>
                </a:cubicBezTo>
                <a:cubicBezTo>
                  <a:pt x="16107" y="14602"/>
                  <a:pt x="16114" y="14543"/>
                  <a:pt x="16114" y="14498"/>
                </a:cubicBezTo>
                <a:cubicBezTo>
                  <a:pt x="16114" y="14470"/>
                  <a:pt x="16114" y="14441"/>
                  <a:pt x="16116" y="14415"/>
                </a:cubicBezTo>
                <a:cubicBezTo>
                  <a:pt x="16121" y="14313"/>
                  <a:pt x="16121" y="14264"/>
                  <a:pt x="16086" y="14212"/>
                </a:cubicBezTo>
                <a:cubicBezTo>
                  <a:pt x="16084" y="14209"/>
                  <a:pt x="16063" y="14197"/>
                  <a:pt x="16049" y="14190"/>
                </a:cubicBezTo>
                <a:cubicBezTo>
                  <a:pt x="16010" y="14169"/>
                  <a:pt x="15959" y="14138"/>
                  <a:pt x="15922" y="14084"/>
                </a:cubicBezTo>
                <a:cubicBezTo>
                  <a:pt x="15853" y="13979"/>
                  <a:pt x="15853" y="13889"/>
                  <a:pt x="15855" y="13804"/>
                </a:cubicBezTo>
                <a:lnTo>
                  <a:pt x="15855" y="13752"/>
                </a:lnTo>
                <a:cubicBezTo>
                  <a:pt x="15853" y="13664"/>
                  <a:pt x="15860" y="13567"/>
                  <a:pt x="15867" y="13468"/>
                </a:cubicBezTo>
                <a:cubicBezTo>
                  <a:pt x="15878" y="13309"/>
                  <a:pt x="15890" y="13148"/>
                  <a:pt x="15862" y="13022"/>
                </a:cubicBezTo>
                <a:cubicBezTo>
                  <a:pt x="15846" y="12947"/>
                  <a:pt x="15816" y="12880"/>
                  <a:pt x="15786" y="12809"/>
                </a:cubicBezTo>
                <a:cubicBezTo>
                  <a:pt x="15733" y="12686"/>
                  <a:pt x="15679" y="12558"/>
                  <a:pt x="15682" y="12380"/>
                </a:cubicBezTo>
                <a:cubicBezTo>
                  <a:pt x="15682" y="12345"/>
                  <a:pt x="15679" y="12305"/>
                  <a:pt x="15677" y="12267"/>
                </a:cubicBezTo>
                <a:cubicBezTo>
                  <a:pt x="15670" y="12155"/>
                  <a:pt x="15663" y="12032"/>
                  <a:pt x="15707" y="11918"/>
                </a:cubicBezTo>
                <a:cubicBezTo>
                  <a:pt x="15746" y="11814"/>
                  <a:pt x="15850" y="11693"/>
                  <a:pt x="15936" y="11594"/>
                </a:cubicBezTo>
                <a:lnTo>
                  <a:pt x="15991" y="11530"/>
                </a:lnTo>
                <a:cubicBezTo>
                  <a:pt x="16114" y="11381"/>
                  <a:pt x="16248" y="11324"/>
                  <a:pt x="16377" y="11269"/>
                </a:cubicBezTo>
                <a:cubicBezTo>
                  <a:pt x="16454" y="11239"/>
                  <a:pt x="16525" y="11208"/>
                  <a:pt x="16597" y="11158"/>
                </a:cubicBezTo>
                <a:cubicBezTo>
                  <a:pt x="16761" y="11047"/>
                  <a:pt x="16869" y="10867"/>
                  <a:pt x="16973" y="10691"/>
                </a:cubicBezTo>
                <a:cubicBezTo>
                  <a:pt x="17071" y="10528"/>
                  <a:pt x="17163" y="10234"/>
                  <a:pt x="17205" y="10016"/>
                </a:cubicBezTo>
                <a:cubicBezTo>
                  <a:pt x="17045" y="9985"/>
                  <a:pt x="16858" y="9985"/>
                  <a:pt x="16668" y="9995"/>
                </a:cubicBezTo>
                <a:cubicBezTo>
                  <a:pt x="16590" y="10000"/>
                  <a:pt x="16509" y="10002"/>
                  <a:pt x="16430" y="10009"/>
                </a:cubicBezTo>
                <a:cubicBezTo>
                  <a:pt x="16417" y="10009"/>
                  <a:pt x="16405" y="10011"/>
                  <a:pt x="16391" y="10011"/>
                </a:cubicBezTo>
                <a:cubicBezTo>
                  <a:pt x="16241" y="10021"/>
                  <a:pt x="16098" y="10030"/>
                  <a:pt x="15968" y="10030"/>
                </a:cubicBezTo>
                <a:cubicBezTo>
                  <a:pt x="15913" y="10030"/>
                  <a:pt x="15848" y="10035"/>
                  <a:pt x="15783" y="10042"/>
                </a:cubicBezTo>
                <a:cubicBezTo>
                  <a:pt x="15633" y="10054"/>
                  <a:pt x="15464" y="10071"/>
                  <a:pt x="15330" y="10030"/>
                </a:cubicBezTo>
                <a:cubicBezTo>
                  <a:pt x="15060" y="9950"/>
                  <a:pt x="15072" y="9699"/>
                  <a:pt x="15079" y="9535"/>
                </a:cubicBezTo>
                <a:cubicBezTo>
                  <a:pt x="15081" y="9471"/>
                  <a:pt x="15083" y="9412"/>
                  <a:pt x="15074" y="9365"/>
                </a:cubicBezTo>
                <a:cubicBezTo>
                  <a:pt x="15039" y="9187"/>
                  <a:pt x="14961" y="9026"/>
                  <a:pt x="14880" y="8855"/>
                </a:cubicBezTo>
                <a:cubicBezTo>
                  <a:pt x="14764" y="8614"/>
                  <a:pt x="14644" y="8363"/>
                  <a:pt x="14649" y="8062"/>
                </a:cubicBezTo>
                <a:cubicBezTo>
                  <a:pt x="14651" y="7988"/>
                  <a:pt x="14633" y="7929"/>
                  <a:pt x="14616" y="7868"/>
                </a:cubicBezTo>
                <a:cubicBezTo>
                  <a:pt x="14589" y="7763"/>
                  <a:pt x="14554" y="7647"/>
                  <a:pt x="14614" y="7493"/>
                </a:cubicBezTo>
                <a:cubicBezTo>
                  <a:pt x="14706" y="7252"/>
                  <a:pt x="14866" y="7136"/>
                  <a:pt x="15048" y="7020"/>
                </a:cubicBezTo>
                <a:cubicBezTo>
                  <a:pt x="15215" y="6913"/>
                  <a:pt x="15254" y="6847"/>
                  <a:pt x="15252" y="6657"/>
                </a:cubicBezTo>
                <a:cubicBezTo>
                  <a:pt x="15252" y="6612"/>
                  <a:pt x="15254" y="6562"/>
                  <a:pt x="15256" y="6515"/>
                </a:cubicBezTo>
                <a:cubicBezTo>
                  <a:pt x="15259" y="6444"/>
                  <a:pt x="15263" y="6375"/>
                  <a:pt x="15256" y="6314"/>
                </a:cubicBezTo>
                <a:cubicBezTo>
                  <a:pt x="15250" y="6259"/>
                  <a:pt x="15236" y="6221"/>
                  <a:pt x="15215" y="6171"/>
                </a:cubicBezTo>
                <a:cubicBezTo>
                  <a:pt x="15196" y="6126"/>
                  <a:pt x="15180" y="6081"/>
                  <a:pt x="15166" y="6022"/>
                </a:cubicBezTo>
                <a:cubicBezTo>
                  <a:pt x="15106" y="5752"/>
                  <a:pt x="15238" y="5601"/>
                  <a:pt x="15365" y="5456"/>
                </a:cubicBezTo>
                <a:lnTo>
                  <a:pt x="15384" y="5435"/>
                </a:lnTo>
                <a:cubicBezTo>
                  <a:pt x="15568" y="5221"/>
                  <a:pt x="15663" y="5056"/>
                  <a:pt x="15603" y="4831"/>
                </a:cubicBezTo>
                <a:cubicBezTo>
                  <a:pt x="15575" y="4724"/>
                  <a:pt x="15469" y="4603"/>
                  <a:pt x="15365" y="4489"/>
                </a:cubicBezTo>
                <a:cubicBezTo>
                  <a:pt x="15217" y="4324"/>
                  <a:pt x="15065" y="4151"/>
                  <a:pt x="15102" y="3956"/>
                </a:cubicBezTo>
                <a:cubicBezTo>
                  <a:pt x="15127" y="3831"/>
                  <a:pt x="15226" y="3727"/>
                  <a:pt x="15407" y="3637"/>
                </a:cubicBezTo>
                <a:lnTo>
                  <a:pt x="15478" y="3603"/>
                </a:lnTo>
                <a:cubicBezTo>
                  <a:pt x="15575" y="3561"/>
                  <a:pt x="15675" y="3516"/>
                  <a:pt x="15723" y="3440"/>
                </a:cubicBezTo>
                <a:cubicBezTo>
                  <a:pt x="15818" y="3293"/>
                  <a:pt x="15795" y="3021"/>
                  <a:pt x="15677" y="2902"/>
                </a:cubicBezTo>
                <a:cubicBezTo>
                  <a:pt x="15525" y="2751"/>
                  <a:pt x="15400" y="2744"/>
                  <a:pt x="15213" y="2734"/>
                </a:cubicBezTo>
                <a:cubicBezTo>
                  <a:pt x="15148" y="2732"/>
                  <a:pt x="15081" y="2727"/>
                  <a:pt x="15007" y="2720"/>
                </a:cubicBezTo>
                <a:cubicBezTo>
                  <a:pt x="14632" y="2675"/>
                  <a:pt x="14642" y="2398"/>
                  <a:pt x="14646" y="2175"/>
                </a:cubicBezTo>
                <a:cubicBezTo>
                  <a:pt x="14646" y="2142"/>
                  <a:pt x="14649" y="2106"/>
                  <a:pt x="14649" y="2071"/>
                </a:cubicBezTo>
                <a:cubicBezTo>
                  <a:pt x="14649" y="1988"/>
                  <a:pt x="14656" y="1895"/>
                  <a:pt x="14660" y="1801"/>
                </a:cubicBezTo>
                <a:cubicBezTo>
                  <a:pt x="14672" y="1625"/>
                  <a:pt x="14683" y="1443"/>
                  <a:pt x="14656" y="1301"/>
                </a:cubicBezTo>
                <a:cubicBezTo>
                  <a:pt x="14644" y="1244"/>
                  <a:pt x="14609" y="1201"/>
                  <a:pt x="14563" y="1145"/>
                </a:cubicBezTo>
                <a:cubicBezTo>
                  <a:pt x="14540" y="1114"/>
                  <a:pt x="14512" y="1081"/>
                  <a:pt x="14489" y="1043"/>
                </a:cubicBezTo>
                <a:cubicBezTo>
                  <a:pt x="14455" y="1059"/>
                  <a:pt x="14422" y="1071"/>
                  <a:pt x="14390" y="1062"/>
                </a:cubicBezTo>
                <a:cubicBezTo>
                  <a:pt x="14330" y="1043"/>
                  <a:pt x="14323" y="865"/>
                  <a:pt x="14316" y="818"/>
                </a:cubicBezTo>
                <a:cubicBezTo>
                  <a:pt x="14307" y="749"/>
                  <a:pt x="14115" y="742"/>
                  <a:pt x="14059" y="742"/>
                </a:cubicBezTo>
                <a:cubicBezTo>
                  <a:pt x="13877" y="742"/>
                  <a:pt x="13884" y="585"/>
                  <a:pt x="13978" y="465"/>
                </a:cubicBezTo>
                <a:cubicBezTo>
                  <a:pt x="14124" y="280"/>
                  <a:pt x="14048" y="225"/>
                  <a:pt x="13928" y="52"/>
                </a:cubicBezTo>
                <a:cubicBezTo>
                  <a:pt x="13801" y="-130"/>
                  <a:pt x="13734" y="223"/>
                  <a:pt x="13623" y="230"/>
                </a:cubicBezTo>
                <a:cubicBezTo>
                  <a:pt x="13553" y="235"/>
                  <a:pt x="13486" y="123"/>
                  <a:pt x="13417" y="102"/>
                </a:cubicBezTo>
                <a:cubicBezTo>
                  <a:pt x="13285" y="64"/>
                  <a:pt x="13320" y="266"/>
                  <a:pt x="13193" y="266"/>
                </a:cubicBezTo>
                <a:cubicBezTo>
                  <a:pt x="13128" y="266"/>
                  <a:pt x="12825" y="195"/>
                  <a:pt x="12805" y="223"/>
                </a:cubicBezTo>
                <a:cubicBezTo>
                  <a:pt x="12749" y="296"/>
                  <a:pt x="12784" y="398"/>
                  <a:pt x="12777" y="481"/>
                </a:cubicBezTo>
                <a:cubicBezTo>
                  <a:pt x="12768" y="569"/>
                  <a:pt x="12701" y="661"/>
                  <a:pt x="12675" y="749"/>
                </a:cubicBezTo>
                <a:cubicBezTo>
                  <a:pt x="12488" y="704"/>
                  <a:pt x="12684" y="974"/>
                  <a:pt x="12590" y="1012"/>
                </a:cubicBezTo>
                <a:cubicBezTo>
                  <a:pt x="12483" y="1054"/>
                  <a:pt x="12333" y="1081"/>
                  <a:pt x="12292" y="1206"/>
                </a:cubicBezTo>
                <a:cubicBezTo>
                  <a:pt x="12238" y="1367"/>
                  <a:pt x="12368" y="1573"/>
                  <a:pt x="12317" y="1749"/>
                </a:cubicBezTo>
                <a:cubicBezTo>
                  <a:pt x="12298" y="1817"/>
                  <a:pt x="12222" y="1940"/>
                  <a:pt x="12329" y="1976"/>
                </a:cubicBezTo>
                <a:cubicBezTo>
                  <a:pt x="12384" y="1995"/>
                  <a:pt x="12495" y="1962"/>
                  <a:pt x="12539" y="1993"/>
                </a:cubicBezTo>
                <a:cubicBezTo>
                  <a:pt x="12601" y="2038"/>
                  <a:pt x="12319" y="2173"/>
                  <a:pt x="12301" y="2189"/>
                </a:cubicBezTo>
                <a:cubicBezTo>
                  <a:pt x="12255" y="2232"/>
                  <a:pt x="12573" y="2331"/>
                  <a:pt x="12590" y="2372"/>
                </a:cubicBezTo>
                <a:cubicBezTo>
                  <a:pt x="12615" y="2438"/>
                  <a:pt x="12832" y="2488"/>
                  <a:pt x="12892" y="2459"/>
                </a:cubicBezTo>
                <a:cubicBezTo>
                  <a:pt x="13121" y="2343"/>
                  <a:pt x="12994" y="2589"/>
                  <a:pt x="13195" y="2634"/>
                </a:cubicBezTo>
                <a:cubicBezTo>
                  <a:pt x="13350" y="2670"/>
                  <a:pt x="13401" y="2514"/>
                  <a:pt x="13348" y="2767"/>
                </a:cubicBezTo>
                <a:cubicBezTo>
                  <a:pt x="13308" y="2954"/>
                  <a:pt x="13246" y="2926"/>
                  <a:pt x="13075" y="2959"/>
                </a:cubicBezTo>
                <a:cubicBezTo>
                  <a:pt x="12846" y="3004"/>
                  <a:pt x="12989" y="3186"/>
                  <a:pt x="12853" y="3281"/>
                </a:cubicBezTo>
                <a:cubicBezTo>
                  <a:pt x="12684" y="3397"/>
                  <a:pt x="12811" y="3551"/>
                  <a:pt x="12890" y="3686"/>
                </a:cubicBezTo>
                <a:cubicBezTo>
                  <a:pt x="13040" y="3942"/>
                  <a:pt x="13257" y="4080"/>
                  <a:pt x="13331" y="4371"/>
                </a:cubicBezTo>
                <a:cubicBezTo>
                  <a:pt x="13417" y="4712"/>
                  <a:pt x="12899" y="4762"/>
                  <a:pt x="12698" y="4741"/>
                </a:cubicBezTo>
                <a:cubicBezTo>
                  <a:pt x="12453" y="4712"/>
                  <a:pt x="12141" y="4814"/>
                  <a:pt x="12439" y="4508"/>
                </a:cubicBezTo>
                <a:cubicBezTo>
                  <a:pt x="12615" y="4328"/>
                  <a:pt x="11707" y="4125"/>
                  <a:pt x="11943" y="3994"/>
                </a:cubicBezTo>
                <a:cubicBezTo>
                  <a:pt x="12111" y="3902"/>
                  <a:pt x="11961" y="3791"/>
                  <a:pt x="11857" y="3684"/>
                </a:cubicBezTo>
                <a:cubicBezTo>
                  <a:pt x="11672" y="3494"/>
                  <a:pt x="11885" y="3547"/>
                  <a:pt x="11973" y="3428"/>
                </a:cubicBezTo>
                <a:cubicBezTo>
                  <a:pt x="12063" y="3305"/>
                  <a:pt x="11822" y="3231"/>
                  <a:pt x="11778" y="3160"/>
                </a:cubicBezTo>
                <a:cubicBezTo>
                  <a:pt x="11707" y="3040"/>
                  <a:pt x="11705" y="2862"/>
                  <a:pt x="11524" y="2985"/>
                </a:cubicBezTo>
                <a:cubicBezTo>
                  <a:pt x="11413" y="3061"/>
                  <a:pt x="11443" y="3089"/>
                  <a:pt x="11342" y="2985"/>
                </a:cubicBezTo>
                <a:cubicBezTo>
                  <a:pt x="11277" y="2919"/>
                  <a:pt x="11194" y="2890"/>
                  <a:pt x="11125" y="2983"/>
                </a:cubicBezTo>
                <a:cubicBezTo>
                  <a:pt x="11048" y="3080"/>
                  <a:pt x="10912" y="3123"/>
                  <a:pt x="10794" y="3108"/>
                </a:cubicBezTo>
                <a:cubicBezTo>
                  <a:pt x="10614" y="3087"/>
                  <a:pt x="10422" y="3274"/>
                  <a:pt x="10300" y="3385"/>
                </a:cubicBezTo>
                <a:cubicBezTo>
                  <a:pt x="10221" y="3454"/>
                  <a:pt x="10246" y="3592"/>
                  <a:pt x="10133" y="3466"/>
                </a:cubicBezTo>
                <a:cubicBezTo>
                  <a:pt x="10098" y="3428"/>
                  <a:pt x="10020" y="3160"/>
                  <a:pt x="9962" y="3224"/>
                </a:cubicBezTo>
                <a:cubicBezTo>
                  <a:pt x="9893" y="3300"/>
                  <a:pt x="9787" y="3445"/>
                  <a:pt x="9759" y="3549"/>
                </a:cubicBezTo>
                <a:cubicBezTo>
                  <a:pt x="9717" y="3710"/>
                  <a:pt x="9782" y="3800"/>
                  <a:pt x="9812" y="3945"/>
                </a:cubicBezTo>
                <a:cubicBezTo>
                  <a:pt x="9833" y="4039"/>
                  <a:pt x="9671" y="4089"/>
                  <a:pt x="9613" y="4035"/>
                </a:cubicBezTo>
                <a:cubicBezTo>
                  <a:pt x="9514" y="3945"/>
                  <a:pt x="9488" y="3755"/>
                  <a:pt x="9334" y="3904"/>
                </a:cubicBezTo>
                <a:cubicBezTo>
                  <a:pt x="9195" y="4039"/>
                  <a:pt x="8929" y="3966"/>
                  <a:pt x="8740" y="3918"/>
                </a:cubicBezTo>
                <a:cubicBezTo>
                  <a:pt x="8562" y="3874"/>
                  <a:pt x="8430" y="3776"/>
                  <a:pt x="8301" y="3622"/>
                </a:cubicBezTo>
                <a:cubicBezTo>
                  <a:pt x="8201" y="3504"/>
                  <a:pt x="8111" y="3369"/>
                  <a:pt x="8014" y="3246"/>
                </a:cubicBezTo>
                <a:cubicBezTo>
                  <a:pt x="7986" y="3210"/>
                  <a:pt x="7968" y="3163"/>
                  <a:pt x="7938" y="3130"/>
                </a:cubicBezTo>
                <a:cubicBezTo>
                  <a:pt x="7887" y="3075"/>
                  <a:pt x="7788" y="3073"/>
                  <a:pt x="7748" y="3009"/>
                </a:cubicBezTo>
                <a:cubicBezTo>
                  <a:pt x="7718" y="2961"/>
                  <a:pt x="7767" y="2879"/>
                  <a:pt x="7767" y="2826"/>
                </a:cubicBezTo>
                <a:cubicBezTo>
                  <a:pt x="7767" y="2720"/>
                  <a:pt x="7700" y="2571"/>
                  <a:pt x="7644" y="2485"/>
                </a:cubicBezTo>
                <a:cubicBezTo>
                  <a:pt x="7568" y="2369"/>
                  <a:pt x="7591" y="2324"/>
                  <a:pt x="7674" y="2203"/>
                </a:cubicBezTo>
                <a:cubicBezTo>
                  <a:pt x="7755" y="2087"/>
                  <a:pt x="7790" y="1936"/>
                  <a:pt x="7818" y="1796"/>
                </a:cubicBezTo>
                <a:cubicBezTo>
                  <a:pt x="7836" y="1699"/>
                  <a:pt x="7753" y="1526"/>
                  <a:pt x="7688" y="1452"/>
                </a:cubicBezTo>
                <a:cubicBezTo>
                  <a:pt x="7607" y="1360"/>
                  <a:pt x="7496" y="1651"/>
                  <a:pt x="7457" y="1704"/>
                </a:cubicBezTo>
                <a:cubicBezTo>
                  <a:pt x="7436" y="1732"/>
                  <a:pt x="7275" y="1940"/>
                  <a:pt x="7242" y="1933"/>
                </a:cubicBezTo>
                <a:cubicBezTo>
                  <a:pt x="7189" y="1922"/>
                  <a:pt x="7138" y="1644"/>
                  <a:pt x="7108" y="1580"/>
                </a:cubicBezTo>
                <a:cubicBezTo>
                  <a:pt x="7039" y="1426"/>
                  <a:pt x="6473" y="1336"/>
                  <a:pt x="6376" y="1493"/>
                </a:cubicBezTo>
                <a:cubicBezTo>
                  <a:pt x="6304" y="1606"/>
                  <a:pt x="6223" y="1685"/>
                  <a:pt x="6248" y="1836"/>
                </a:cubicBezTo>
                <a:cubicBezTo>
                  <a:pt x="6262" y="1910"/>
                  <a:pt x="6304" y="1978"/>
                  <a:pt x="6309" y="2054"/>
                </a:cubicBezTo>
                <a:cubicBezTo>
                  <a:pt x="6316" y="2151"/>
                  <a:pt x="6191" y="2139"/>
                  <a:pt x="6181" y="2229"/>
                </a:cubicBezTo>
                <a:cubicBezTo>
                  <a:pt x="6175" y="2293"/>
                  <a:pt x="6221" y="2426"/>
                  <a:pt x="6251" y="2483"/>
                </a:cubicBezTo>
                <a:cubicBezTo>
                  <a:pt x="6318" y="2611"/>
                  <a:pt x="6332" y="2635"/>
                  <a:pt x="6320" y="2789"/>
                </a:cubicBezTo>
                <a:cubicBezTo>
                  <a:pt x="6306" y="2971"/>
                  <a:pt x="6366" y="3160"/>
                  <a:pt x="6420" y="3331"/>
                </a:cubicBezTo>
                <a:cubicBezTo>
                  <a:pt x="6470" y="3497"/>
                  <a:pt x="6625" y="3570"/>
                  <a:pt x="6463" y="3724"/>
                </a:cubicBezTo>
                <a:cubicBezTo>
                  <a:pt x="6258" y="3921"/>
                  <a:pt x="6221" y="4160"/>
                  <a:pt x="6077" y="4402"/>
                </a:cubicBezTo>
                <a:cubicBezTo>
                  <a:pt x="6022" y="4494"/>
                  <a:pt x="6061" y="4624"/>
                  <a:pt x="5999" y="4710"/>
                </a:cubicBezTo>
                <a:cubicBezTo>
                  <a:pt x="5911" y="4828"/>
                  <a:pt x="5897" y="4949"/>
                  <a:pt x="5826" y="5070"/>
                </a:cubicBezTo>
                <a:cubicBezTo>
                  <a:pt x="5772" y="5160"/>
                  <a:pt x="5581" y="5354"/>
                  <a:pt x="5488" y="5402"/>
                </a:cubicBezTo>
                <a:cubicBezTo>
                  <a:pt x="5283" y="5506"/>
                  <a:pt x="5241" y="5560"/>
                  <a:pt x="5132" y="5764"/>
                </a:cubicBezTo>
                <a:cubicBezTo>
                  <a:pt x="5051" y="5916"/>
                  <a:pt x="4874" y="5833"/>
                  <a:pt x="4781" y="5961"/>
                </a:cubicBezTo>
                <a:cubicBezTo>
                  <a:pt x="4622" y="6183"/>
                  <a:pt x="4867" y="6188"/>
                  <a:pt x="4897" y="6373"/>
                </a:cubicBezTo>
                <a:cubicBezTo>
                  <a:pt x="4924" y="6543"/>
                  <a:pt x="4367" y="6783"/>
                  <a:pt x="4287" y="6856"/>
                </a:cubicBezTo>
                <a:cubicBezTo>
                  <a:pt x="4171" y="6963"/>
                  <a:pt x="4220" y="7067"/>
                  <a:pt x="4284" y="7185"/>
                </a:cubicBezTo>
                <a:cubicBezTo>
                  <a:pt x="4377" y="7358"/>
                  <a:pt x="4215" y="7493"/>
                  <a:pt x="4134" y="7624"/>
                </a:cubicBezTo>
                <a:cubicBezTo>
                  <a:pt x="4067" y="7733"/>
                  <a:pt x="4354" y="7851"/>
                  <a:pt x="4384" y="7943"/>
                </a:cubicBezTo>
                <a:cubicBezTo>
                  <a:pt x="4430" y="8081"/>
                  <a:pt x="4411" y="8206"/>
                  <a:pt x="4589" y="8244"/>
                </a:cubicBezTo>
                <a:cubicBezTo>
                  <a:pt x="4721" y="8273"/>
                  <a:pt x="4696" y="8405"/>
                  <a:pt x="4714" y="8521"/>
                </a:cubicBezTo>
                <a:cubicBezTo>
                  <a:pt x="4744" y="8713"/>
                  <a:pt x="4617" y="8694"/>
                  <a:pt x="4513" y="8803"/>
                </a:cubicBezTo>
                <a:cubicBezTo>
                  <a:pt x="4372" y="8955"/>
                  <a:pt x="4564" y="9258"/>
                  <a:pt x="4423" y="9426"/>
                </a:cubicBezTo>
                <a:cubicBezTo>
                  <a:pt x="4365" y="9493"/>
                  <a:pt x="4166" y="9495"/>
                  <a:pt x="4092" y="9460"/>
                </a:cubicBezTo>
                <a:cubicBezTo>
                  <a:pt x="4012" y="9422"/>
                  <a:pt x="3949" y="9168"/>
                  <a:pt x="3891" y="9178"/>
                </a:cubicBezTo>
                <a:cubicBezTo>
                  <a:pt x="3850" y="9185"/>
                  <a:pt x="3665" y="9343"/>
                  <a:pt x="3651" y="9336"/>
                </a:cubicBezTo>
                <a:cubicBezTo>
                  <a:pt x="3556" y="9272"/>
                  <a:pt x="3591" y="9043"/>
                  <a:pt x="3605" y="8948"/>
                </a:cubicBezTo>
                <a:cubicBezTo>
                  <a:pt x="3630" y="8758"/>
                  <a:pt x="3591" y="8576"/>
                  <a:pt x="3535" y="8396"/>
                </a:cubicBezTo>
                <a:cubicBezTo>
                  <a:pt x="3475" y="8197"/>
                  <a:pt x="3431" y="8166"/>
                  <a:pt x="3254" y="8086"/>
                </a:cubicBezTo>
                <a:cubicBezTo>
                  <a:pt x="3126" y="8029"/>
                  <a:pt x="3221" y="7889"/>
                  <a:pt x="3163" y="7787"/>
                </a:cubicBezTo>
                <a:cubicBezTo>
                  <a:pt x="3101" y="7676"/>
                  <a:pt x="2942" y="7640"/>
                  <a:pt x="2849" y="7555"/>
                </a:cubicBezTo>
                <a:cubicBezTo>
                  <a:pt x="2757" y="7470"/>
                  <a:pt x="2643" y="7472"/>
                  <a:pt x="2528" y="7451"/>
                </a:cubicBezTo>
                <a:cubicBezTo>
                  <a:pt x="2380" y="7425"/>
                  <a:pt x="2692" y="7247"/>
                  <a:pt x="2731" y="7209"/>
                </a:cubicBezTo>
                <a:cubicBezTo>
                  <a:pt x="2870" y="7084"/>
                  <a:pt x="3069" y="6660"/>
                  <a:pt x="2918" y="6484"/>
                </a:cubicBezTo>
                <a:cubicBezTo>
                  <a:pt x="2872" y="6430"/>
                  <a:pt x="2752" y="6212"/>
                  <a:pt x="2680" y="6207"/>
                </a:cubicBezTo>
                <a:cubicBezTo>
                  <a:pt x="2544" y="6200"/>
                  <a:pt x="2362" y="6442"/>
                  <a:pt x="2295" y="6207"/>
                </a:cubicBezTo>
                <a:cubicBezTo>
                  <a:pt x="2228" y="5968"/>
                  <a:pt x="2140" y="6067"/>
                  <a:pt x="2017" y="6134"/>
                </a:cubicBezTo>
                <a:cubicBezTo>
                  <a:pt x="1999" y="6190"/>
                  <a:pt x="1983" y="6245"/>
                  <a:pt x="1980" y="6302"/>
                </a:cubicBezTo>
                <a:cubicBezTo>
                  <a:pt x="1976" y="6396"/>
                  <a:pt x="1983" y="6501"/>
                  <a:pt x="1989" y="6612"/>
                </a:cubicBezTo>
                <a:cubicBezTo>
                  <a:pt x="2003" y="6809"/>
                  <a:pt x="2017" y="7012"/>
                  <a:pt x="1964" y="7195"/>
                </a:cubicBezTo>
                <a:lnTo>
                  <a:pt x="1941" y="7278"/>
                </a:lnTo>
                <a:lnTo>
                  <a:pt x="1858" y="7280"/>
                </a:lnTo>
                <a:cubicBezTo>
                  <a:pt x="1749" y="7301"/>
                  <a:pt x="1703" y="7403"/>
                  <a:pt x="1631" y="7621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">
            <a:extLst>
              <a:ext uri="{FF2B5EF4-FFF2-40B4-BE49-F238E27FC236}">
                <a16:creationId xmlns:a16="http://schemas.microsoft.com/office/drawing/2014/main" id="{89D0E416-5ACC-4EC6-AC2D-5538D9A5F975}"/>
              </a:ext>
            </a:extLst>
          </p:cNvPr>
          <p:cNvSpPr/>
          <p:nvPr/>
        </p:nvSpPr>
        <p:spPr>
          <a:xfrm>
            <a:off x="-6334908" y="2535704"/>
            <a:ext cx="735369" cy="656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79" y="20855"/>
                </a:moveTo>
                <a:cubicBezTo>
                  <a:pt x="13132" y="20899"/>
                  <a:pt x="13188" y="20943"/>
                  <a:pt x="13244" y="20987"/>
                </a:cubicBezTo>
                <a:cubicBezTo>
                  <a:pt x="13362" y="21076"/>
                  <a:pt x="13488" y="21154"/>
                  <a:pt x="13616" y="21231"/>
                </a:cubicBezTo>
                <a:cubicBezTo>
                  <a:pt x="13794" y="21338"/>
                  <a:pt x="13972" y="21456"/>
                  <a:pt x="14140" y="21600"/>
                </a:cubicBezTo>
                <a:cubicBezTo>
                  <a:pt x="14137" y="21578"/>
                  <a:pt x="14133" y="21548"/>
                  <a:pt x="14130" y="21526"/>
                </a:cubicBezTo>
                <a:cubicBezTo>
                  <a:pt x="14123" y="21471"/>
                  <a:pt x="14113" y="21412"/>
                  <a:pt x="14120" y="21353"/>
                </a:cubicBezTo>
                <a:cubicBezTo>
                  <a:pt x="14137" y="21198"/>
                  <a:pt x="14150" y="21154"/>
                  <a:pt x="14189" y="21080"/>
                </a:cubicBezTo>
                <a:cubicBezTo>
                  <a:pt x="14199" y="21061"/>
                  <a:pt x="14212" y="21039"/>
                  <a:pt x="14229" y="20995"/>
                </a:cubicBezTo>
                <a:cubicBezTo>
                  <a:pt x="14403" y="20541"/>
                  <a:pt x="14624" y="20441"/>
                  <a:pt x="14930" y="20305"/>
                </a:cubicBezTo>
                <a:lnTo>
                  <a:pt x="14990" y="20279"/>
                </a:lnTo>
                <a:cubicBezTo>
                  <a:pt x="15154" y="20205"/>
                  <a:pt x="15207" y="20084"/>
                  <a:pt x="15276" y="19914"/>
                </a:cubicBezTo>
                <a:cubicBezTo>
                  <a:pt x="15345" y="19755"/>
                  <a:pt x="15428" y="19552"/>
                  <a:pt x="15632" y="19397"/>
                </a:cubicBezTo>
                <a:cubicBezTo>
                  <a:pt x="15965" y="19143"/>
                  <a:pt x="16258" y="19139"/>
                  <a:pt x="16597" y="19135"/>
                </a:cubicBezTo>
                <a:lnTo>
                  <a:pt x="16762" y="19132"/>
                </a:lnTo>
                <a:cubicBezTo>
                  <a:pt x="17055" y="19124"/>
                  <a:pt x="17285" y="18991"/>
                  <a:pt x="17552" y="18840"/>
                </a:cubicBezTo>
                <a:lnTo>
                  <a:pt x="17671" y="18774"/>
                </a:lnTo>
                <a:cubicBezTo>
                  <a:pt x="18181" y="18486"/>
                  <a:pt x="18606" y="18294"/>
                  <a:pt x="18926" y="18205"/>
                </a:cubicBezTo>
                <a:cubicBezTo>
                  <a:pt x="19107" y="18154"/>
                  <a:pt x="19159" y="18121"/>
                  <a:pt x="19311" y="18021"/>
                </a:cubicBezTo>
                <a:cubicBezTo>
                  <a:pt x="19453" y="17929"/>
                  <a:pt x="19601" y="17873"/>
                  <a:pt x="19746" y="17818"/>
                </a:cubicBezTo>
                <a:cubicBezTo>
                  <a:pt x="19815" y="17792"/>
                  <a:pt x="19884" y="17766"/>
                  <a:pt x="19953" y="17737"/>
                </a:cubicBezTo>
                <a:cubicBezTo>
                  <a:pt x="20072" y="17685"/>
                  <a:pt x="20203" y="17615"/>
                  <a:pt x="20339" y="17545"/>
                </a:cubicBezTo>
                <a:cubicBezTo>
                  <a:pt x="20595" y="17408"/>
                  <a:pt x="20859" y="17268"/>
                  <a:pt x="21103" y="17209"/>
                </a:cubicBezTo>
                <a:cubicBezTo>
                  <a:pt x="21178" y="17191"/>
                  <a:pt x="21251" y="17191"/>
                  <a:pt x="21320" y="17191"/>
                </a:cubicBezTo>
                <a:cubicBezTo>
                  <a:pt x="21366" y="17191"/>
                  <a:pt x="21412" y="17191"/>
                  <a:pt x="21458" y="17183"/>
                </a:cubicBezTo>
                <a:cubicBezTo>
                  <a:pt x="21475" y="17180"/>
                  <a:pt x="21498" y="17169"/>
                  <a:pt x="21524" y="17154"/>
                </a:cubicBezTo>
                <a:cubicBezTo>
                  <a:pt x="21544" y="17143"/>
                  <a:pt x="21574" y="17132"/>
                  <a:pt x="21600" y="17121"/>
                </a:cubicBezTo>
                <a:cubicBezTo>
                  <a:pt x="21524" y="16818"/>
                  <a:pt x="21452" y="16515"/>
                  <a:pt x="21383" y="16209"/>
                </a:cubicBezTo>
                <a:cubicBezTo>
                  <a:pt x="21271" y="15726"/>
                  <a:pt x="21145" y="15228"/>
                  <a:pt x="21001" y="14752"/>
                </a:cubicBezTo>
                <a:cubicBezTo>
                  <a:pt x="20839" y="14213"/>
                  <a:pt x="20398" y="13881"/>
                  <a:pt x="20227" y="13350"/>
                </a:cubicBezTo>
                <a:cubicBezTo>
                  <a:pt x="20144" y="13099"/>
                  <a:pt x="20019" y="12863"/>
                  <a:pt x="19960" y="12604"/>
                </a:cubicBezTo>
                <a:cubicBezTo>
                  <a:pt x="19904" y="12364"/>
                  <a:pt x="19920" y="12125"/>
                  <a:pt x="19904" y="11881"/>
                </a:cubicBezTo>
                <a:cubicBezTo>
                  <a:pt x="19868" y="11372"/>
                  <a:pt x="19581" y="10830"/>
                  <a:pt x="19449" y="10339"/>
                </a:cubicBezTo>
                <a:cubicBezTo>
                  <a:pt x="19337" y="9926"/>
                  <a:pt x="19196" y="9523"/>
                  <a:pt x="19087" y="9106"/>
                </a:cubicBezTo>
                <a:cubicBezTo>
                  <a:pt x="19041" y="8922"/>
                  <a:pt x="18939" y="8774"/>
                  <a:pt x="18982" y="8575"/>
                </a:cubicBezTo>
                <a:cubicBezTo>
                  <a:pt x="19034" y="8317"/>
                  <a:pt x="18843" y="8195"/>
                  <a:pt x="18626" y="8166"/>
                </a:cubicBezTo>
                <a:cubicBezTo>
                  <a:pt x="18520" y="8151"/>
                  <a:pt x="18540" y="8199"/>
                  <a:pt x="18445" y="8092"/>
                </a:cubicBezTo>
                <a:cubicBezTo>
                  <a:pt x="18352" y="7988"/>
                  <a:pt x="18438" y="7874"/>
                  <a:pt x="18366" y="7789"/>
                </a:cubicBezTo>
                <a:cubicBezTo>
                  <a:pt x="18086" y="7461"/>
                  <a:pt x="17476" y="7583"/>
                  <a:pt x="17114" y="7538"/>
                </a:cubicBezTo>
                <a:cubicBezTo>
                  <a:pt x="16824" y="7505"/>
                  <a:pt x="16528" y="7276"/>
                  <a:pt x="16291" y="7107"/>
                </a:cubicBezTo>
                <a:cubicBezTo>
                  <a:pt x="15948" y="6863"/>
                  <a:pt x="15599" y="6671"/>
                  <a:pt x="15247" y="6450"/>
                </a:cubicBezTo>
                <a:cubicBezTo>
                  <a:pt x="14664" y="6081"/>
                  <a:pt x="14384" y="5347"/>
                  <a:pt x="13834" y="4911"/>
                </a:cubicBezTo>
                <a:cubicBezTo>
                  <a:pt x="13448" y="4609"/>
                  <a:pt x="13073" y="4406"/>
                  <a:pt x="12786" y="3974"/>
                </a:cubicBezTo>
                <a:cubicBezTo>
                  <a:pt x="12533" y="3590"/>
                  <a:pt x="12210" y="3280"/>
                  <a:pt x="11894" y="2967"/>
                </a:cubicBezTo>
                <a:cubicBezTo>
                  <a:pt x="11594" y="2671"/>
                  <a:pt x="11307" y="2369"/>
                  <a:pt x="11044" y="2037"/>
                </a:cubicBezTo>
                <a:cubicBezTo>
                  <a:pt x="10774" y="1697"/>
                  <a:pt x="10253" y="1683"/>
                  <a:pt x="9878" y="1598"/>
                </a:cubicBezTo>
                <a:cubicBezTo>
                  <a:pt x="9690" y="1557"/>
                  <a:pt x="9506" y="1487"/>
                  <a:pt x="9318" y="1450"/>
                </a:cubicBezTo>
                <a:cubicBezTo>
                  <a:pt x="9166" y="1424"/>
                  <a:pt x="9012" y="1457"/>
                  <a:pt x="8870" y="1380"/>
                </a:cubicBezTo>
                <a:cubicBezTo>
                  <a:pt x="8511" y="1184"/>
                  <a:pt x="8228" y="616"/>
                  <a:pt x="8014" y="251"/>
                </a:cubicBezTo>
                <a:cubicBezTo>
                  <a:pt x="7964" y="170"/>
                  <a:pt x="7918" y="85"/>
                  <a:pt x="7872" y="0"/>
                </a:cubicBezTo>
                <a:cubicBezTo>
                  <a:pt x="7862" y="55"/>
                  <a:pt x="7849" y="114"/>
                  <a:pt x="7826" y="173"/>
                </a:cubicBezTo>
                <a:cubicBezTo>
                  <a:pt x="7720" y="435"/>
                  <a:pt x="7493" y="664"/>
                  <a:pt x="7296" y="863"/>
                </a:cubicBezTo>
                <a:cubicBezTo>
                  <a:pt x="7220" y="937"/>
                  <a:pt x="7147" y="1011"/>
                  <a:pt x="7088" y="1081"/>
                </a:cubicBezTo>
                <a:cubicBezTo>
                  <a:pt x="6933" y="1258"/>
                  <a:pt x="6749" y="1350"/>
                  <a:pt x="6571" y="1443"/>
                </a:cubicBezTo>
                <a:cubicBezTo>
                  <a:pt x="6380" y="1539"/>
                  <a:pt x="6215" y="1623"/>
                  <a:pt x="6110" y="1793"/>
                </a:cubicBezTo>
                <a:cubicBezTo>
                  <a:pt x="6057" y="1878"/>
                  <a:pt x="6008" y="1989"/>
                  <a:pt x="5958" y="2099"/>
                </a:cubicBezTo>
                <a:cubicBezTo>
                  <a:pt x="5925" y="2177"/>
                  <a:pt x="5889" y="2251"/>
                  <a:pt x="5856" y="2313"/>
                </a:cubicBezTo>
                <a:cubicBezTo>
                  <a:pt x="5843" y="2339"/>
                  <a:pt x="5830" y="2369"/>
                  <a:pt x="5813" y="2402"/>
                </a:cubicBezTo>
                <a:cubicBezTo>
                  <a:pt x="5734" y="2575"/>
                  <a:pt x="5626" y="2815"/>
                  <a:pt x="5408" y="2859"/>
                </a:cubicBezTo>
                <a:lnTo>
                  <a:pt x="5293" y="2882"/>
                </a:lnTo>
                <a:lnTo>
                  <a:pt x="5237" y="2767"/>
                </a:lnTo>
                <a:cubicBezTo>
                  <a:pt x="5214" y="2723"/>
                  <a:pt x="5092" y="2730"/>
                  <a:pt x="4993" y="2734"/>
                </a:cubicBezTo>
                <a:cubicBezTo>
                  <a:pt x="4888" y="2741"/>
                  <a:pt x="4779" y="2745"/>
                  <a:pt x="4680" y="2708"/>
                </a:cubicBezTo>
                <a:cubicBezTo>
                  <a:pt x="4489" y="2638"/>
                  <a:pt x="4335" y="2450"/>
                  <a:pt x="4199" y="2280"/>
                </a:cubicBezTo>
                <a:cubicBezTo>
                  <a:pt x="4160" y="2229"/>
                  <a:pt x="4120" y="2181"/>
                  <a:pt x="4081" y="2140"/>
                </a:cubicBezTo>
                <a:lnTo>
                  <a:pt x="3952" y="2000"/>
                </a:lnTo>
                <a:cubicBezTo>
                  <a:pt x="3735" y="1760"/>
                  <a:pt x="3531" y="1535"/>
                  <a:pt x="3281" y="1384"/>
                </a:cubicBezTo>
                <a:lnTo>
                  <a:pt x="3129" y="1291"/>
                </a:lnTo>
                <a:cubicBezTo>
                  <a:pt x="2810" y="1092"/>
                  <a:pt x="2507" y="900"/>
                  <a:pt x="2180" y="952"/>
                </a:cubicBezTo>
                <a:cubicBezTo>
                  <a:pt x="1989" y="981"/>
                  <a:pt x="1825" y="1051"/>
                  <a:pt x="1752" y="1136"/>
                </a:cubicBezTo>
                <a:cubicBezTo>
                  <a:pt x="1716" y="1177"/>
                  <a:pt x="1693" y="1229"/>
                  <a:pt x="1667" y="1291"/>
                </a:cubicBezTo>
                <a:cubicBezTo>
                  <a:pt x="1630" y="1372"/>
                  <a:pt x="1591" y="1465"/>
                  <a:pt x="1515" y="1553"/>
                </a:cubicBezTo>
                <a:cubicBezTo>
                  <a:pt x="1321" y="1778"/>
                  <a:pt x="1103" y="1852"/>
                  <a:pt x="833" y="1782"/>
                </a:cubicBezTo>
                <a:cubicBezTo>
                  <a:pt x="744" y="1760"/>
                  <a:pt x="679" y="1723"/>
                  <a:pt x="623" y="1694"/>
                </a:cubicBezTo>
                <a:cubicBezTo>
                  <a:pt x="517" y="1638"/>
                  <a:pt x="517" y="1638"/>
                  <a:pt x="428" y="1727"/>
                </a:cubicBezTo>
                <a:cubicBezTo>
                  <a:pt x="287" y="1871"/>
                  <a:pt x="263" y="1996"/>
                  <a:pt x="244" y="2232"/>
                </a:cubicBezTo>
                <a:cubicBezTo>
                  <a:pt x="221" y="2505"/>
                  <a:pt x="168" y="2642"/>
                  <a:pt x="82" y="2863"/>
                </a:cubicBezTo>
                <a:cubicBezTo>
                  <a:pt x="53" y="2941"/>
                  <a:pt x="26" y="3018"/>
                  <a:pt x="0" y="3096"/>
                </a:cubicBezTo>
                <a:cubicBezTo>
                  <a:pt x="7" y="3099"/>
                  <a:pt x="16" y="3103"/>
                  <a:pt x="23" y="3107"/>
                </a:cubicBezTo>
                <a:cubicBezTo>
                  <a:pt x="96" y="3158"/>
                  <a:pt x="125" y="3251"/>
                  <a:pt x="155" y="3347"/>
                </a:cubicBezTo>
                <a:cubicBezTo>
                  <a:pt x="168" y="3383"/>
                  <a:pt x="184" y="3446"/>
                  <a:pt x="198" y="3465"/>
                </a:cubicBezTo>
                <a:cubicBezTo>
                  <a:pt x="227" y="3498"/>
                  <a:pt x="277" y="3527"/>
                  <a:pt x="336" y="3557"/>
                </a:cubicBezTo>
                <a:cubicBezTo>
                  <a:pt x="399" y="3590"/>
                  <a:pt x="468" y="3627"/>
                  <a:pt x="530" y="3686"/>
                </a:cubicBezTo>
                <a:cubicBezTo>
                  <a:pt x="797" y="3933"/>
                  <a:pt x="949" y="4191"/>
                  <a:pt x="982" y="4450"/>
                </a:cubicBezTo>
                <a:cubicBezTo>
                  <a:pt x="985" y="4487"/>
                  <a:pt x="1024" y="4808"/>
                  <a:pt x="982" y="5007"/>
                </a:cubicBezTo>
                <a:cubicBezTo>
                  <a:pt x="962" y="5099"/>
                  <a:pt x="926" y="5169"/>
                  <a:pt x="896" y="5225"/>
                </a:cubicBezTo>
                <a:cubicBezTo>
                  <a:pt x="873" y="5265"/>
                  <a:pt x="856" y="5298"/>
                  <a:pt x="850" y="5335"/>
                </a:cubicBezTo>
                <a:cubicBezTo>
                  <a:pt x="797" y="5575"/>
                  <a:pt x="817" y="5830"/>
                  <a:pt x="837" y="6103"/>
                </a:cubicBezTo>
                <a:cubicBezTo>
                  <a:pt x="853" y="6331"/>
                  <a:pt x="866" y="6564"/>
                  <a:pt x="840" y="6796"/>
                </a:cubicBezTo>
                <a:cubicBezTo>
                  <a:pt x="1005" y="6822"/>
                  <a:pt x="1169" y="6866"/>
                  <a:pt x="1364" y="6948"/>
                </a:cubicBezTo>
                <a:cubicBezTo>
                  <a:pt x="1571" y="7036"/>
                  <a:pt x="1726" y="7154"/>
                  <a:pt x="1877" y="7265"/>
                </a:cubicBezTo>
                <a:cubicBezTo>
                  <a:pt x="1970" y="7335"/>
                  <a:pt x="2062" y="7405"/>
                  <a:pt x="2174" y="7472"/>
                </a:cubicBezTo>
                <a:cubicBezTo>
                  <a:pt x="2424" y="7623"/>
                  <a:pt x="2655" y="7627"/>
                  <a:pt x="2922" y="7486"/>
                </a:cubicBezTo>
                <a:lnTo>
                  <a:pt x="3027" y="7431"/>
                </a:lnTo>
                <a:lnTo>
                  <a:pt x="3228" y="7664"/>
                </a:lnTo>
                <a:cubicBezTo>
                  <a:pt x="3386" y="7852"/>
                  <a:pt x="3551" y="8047"/>
                  <a:pt x="3722" y="8158"/>
                </a:cubicBezTo>
                <a:cubicBezTo>
                  <a:pt x="3850" y="8243"/>
                  <a:pt x="3979" y="8320"/>
                  <a:pt x="4111" y="8402"/>
                </a:cubicBezTo>
                <a:lnTo>
                  <a:pt x="4328" y="8534"/>
                </a:lnTo>
                <a:cubicBezTo>
                  <a:pt x="4568" y="8686"/>
                  <a:pt x="4759" y="8686"/>
                  <a:pt x="5043" y="8682"/>
                </a:cubicBezTo>
                <a:lnTo>
                  <a:pt x="5112" y="8682"/>
                </a:lnTo>
                <a:cubicBezTo>
                  <a:pt x="5112" y="8682"/>
                  <a:pt x="5112" y="8682"/>
                  <a:pt x="5112" y="8682"/>
                </a:cubicBezTo>
                <a:cubicBezTo>
                  <a:pt x="5174" y="8682"/>
                  <a:pt x="5247" y="8675"/>
                  <a:pt x="5323" y="8671"/>
                </a:cubicBezTo>
                <a:cubicBezTo>
                  <a:pt x="5596" y="8649"/>
                  <a:pt x="5906" y="8627"/>
                  <a:pt x="6116" y="8796"/>
                </a:cubicBezTo>
                <a:cubicBezTo>
                  <a:pt x="6373" y="8999"/>
                  <a:pt x="6505" y="9309"/>
                  <a:pt x="6502" y="9693"/>
                </a:cubicBezTo>
                <a:cubicBezTo>
                  <a:pt x="6502" y="9730"/>
                  <a:pt x="6498" y="9774"/>
                  <a:pt x="6498" y="9818"/>
                </a:cubicBezTo>
                <a:cubicBezTo>
                  <a:pt x="6495" y="9907"/>
                  <a:pt x="6492" y="10010"/>
                  <a:pt x="6498" y="10080"/>
                </a:cubicBezTo>
                <a:cubicBezTo>
                  <a:pt x="6502" y="10114"/>
                  <a:pt x="6515" y="10209"/>
                  <a:pt x="6525" y="10228"/>
                </a:cubicBezTo>
                <a:cubicBezTo>
                  <a:pt x="6528" y="10232"/>
                  <a:pt x="6554" y="10254"/>
                  <a:pt x="6578" y="10272"/>
                </a:cubicBezTo>
                <a:cubicBezTo>
                  <a:pt x="6607" y="10294"/>
                  <a:pt x="6640" y="10324"/>
                  <a:pt x="6683" y="10361"/>
                </a:cubicBezTo>
                <a:cubicBezTo>
                  <a:pt x="6785" y="10449"/>
                  <a:pt x="7674" y="11261"/>
                  <a:pt x="7681" y="11944"/>
                </a:cubicBezTo>
                <a:cubicBezTo>
                  <a:pt x="7681" y="12080"/>
                  <a:pt x="7648" y="12206"/>
                  <a:pt x="7582" y="12313"/>
                </a:cubicBezTo>
                <a:cubicBezTo>
                  <a:pt x="7651" y="12468"/>
                  <a:pt x="7694" y="12719"/>
                  <a:pt x="7730" y="13102"/>
                </a:cubicBezTo>
                <a:cubicBezTo>
                  <a:pt x="7740" y="13220"/>
                  <a:pt x="7770" y="13268"/>
                  <a:pt x="7816" y="13346"/>
                </a:cubicBezTo>
                <a:cubicBezTo>
                  <a:pt x="7855" y="13409"/>
                  <a:pt x="7902" y="13486"/>
                  <a:pt x="7941" y="13604"/>
                </a:cubicBezTo>
                <a:cubicBezTo>
                  <a:pt x="7984" y="13730"/>
                  <a:pt x="7977" y="13844"/>
                  <a:pt x="7971" y="13936"/>
                </a:cubicBezTo>
                <a:cubicBezTo>
                  <a:pt x="7967" y="13980"/>
                  <a:pt x="7964" y="14021"/>
                  <a:pt x="7971" y="14065"/>
                </a:cubicBezTo>
                <a:cubicBezTo>
                  <a:pt x="7984" y="14183"/>
                  <a:pt x="8004" y="14279"/>
                  <a:pt x="8027" y="14372"/>
                </a:cubicBezTo>
                <a:cubicBezTo>
                  <a:pt x="8063" y="14523"/>
                  <a:pt x="8099" y="14681"/>
                  <a:pt x="8096" y="14907"/>
                </a:cubicBezTo>
                <a:cubicBezTo>
                  <a:pt x="8096" y="14980"/>
                  <a:pt x="8093" y="15062"/>
                  <a:pt x="8089" y="15139"/>
                </a:cubicBezTo>
                <a:cubicBezTo>
                  <a:pt x="8083" y="15368"/>
                  <a:pt x="8073" y="15600"/>
                  <a:pt x="8116" y="15788"/>
                </a:cubicBezTo>
                <a:cubicBezTo>
                  <a:pt x="8159" y="15977"/>
                  <a:pt x="8261" y="16150"/>
                  <a:pt x="8369" y="16338"/>
                </a:cubicBezTo>
                <a:cubicBezTo>
                  <a:pt x="8518" y="16600"/>
                  <a:pt x="8672" y="16869"/>
                  <a:pt x="8709" y="17213"/>
                </a:cubicBezTo>
                <a:cubicBezTo>
                  <a:pt x="8718" y="17305"/>
                  <a:pt x="8722" y="17408"/>
                  <a:pt x="8722" y="17508"/>
                </a:cubicBezTo>
                <a:cubicBezTo>
                  <a:pt x="8725" y="17718"/>
                  <a:pt x="8725" y="17917"/>
                  <a:pt x="8821" y="18058"/>
                </a:cubicBezTo>
                <a:cubicBezTo>
                  <a:pt x="8877" y="18139"/>
                  <a:pt x="8959" y="18224"/>
                  <a:pt x="9045" y="18309"/>
                </a:cubicBezTo>
                <a:cubicBezTo>
                  <a:pt x="9091" y="18353"/>
                  <a:pt x="9133" y="18401"/>
                  <a:pt x="9176" y="18449"/>
                </a:cubicBezTo>
                <a:cubicBezTo>
                  <a:pt x="9301" y="18371"/>
                  <a:pt x="9430" y="18338"/>
                  <a:pt x="9545" y="18312"/>
                </a:cubicBezTo>
                <a:cubicBezTo>
                  <a:pt x="9581" y="18305"/>
                  <a:pt x="9618" y="18294"/>
                  <a:pt x="9654" y="18283"/>
                </a:cubicBezTo>
                <a:cubicBezTo>
                  <a:pt x="9700" y="18272"/>
                  <a:pt x="9743" y="18250"/>
                  <a:pt x="9792" y="18231"/>
                </a:cubicBezTo>
                <a:cubicBezTo>
                  <a:pt x="9957" y="18161"/>
                  <a:pt x="10184" y="18061"/>
                  <a:pt x="10431" y="18202"/>
                </a:cubicBezTo>
                <a:cubicBezTo>
                  <a:pt x="10543" y="18264"/>
                  <a:pt x="10629" y="18386"/>
                  <a:pt x="10701" y="18493"/>
                </a:cubicBezTo>
                <a:cubicBezTo>
                  <a:pt x="10741" y="18548"/>
                  <a:pt x="10780" y="18608"/>
                  <a:pt x="10820" y="18644"/>
                </a:cubicBezTo>
                <a:cubicBezTo>
                  <a:pt x="10965" y="18785"/>
                  <a:pt x="11139" y="18895"/>
                  <a:pt x="11353" y="18991"/>
                </a:cubicBezTo>
                <a:cubicBezTo>
                  <a:pt x="11393" y="19010"/>
                  <a:pt x="11436" y="19017"/>
                  <a:pt x="11482" y="19028"/>
                </a:cubicBezTo>
                <a:cubicBezTo>
                  <a:pt x="11558" y="19043"/>
                  <a:pt x="11643" y="19061"/>
                  <a:pt x="11726" y="19106"/>
                </a:cubicBezTo>
                <a:cubicBezTo>
                  <a:pt x="11778" y="19117"/>
                  <a:pt x="11831" y="19131"/>
                  <a:pt x="11880" y="19154"/>
                </a:cubicBezTo>
                <a:lnTo>
                  <a:pt x="11963" y="19187"/>
                </a:lnTo>
                <a:lnTo>
                  <a:pt x="12022" y="19452"/>
                </a:lnTo>
                <a:cubicBezTo>
                  <a:pt x="12062" y="19497"/>
                  <a:pt x="12098" y="19530"/>
                  <a:pt x="12131" y="19559"/>
                </a:cubicBezTo>
                <a:cubicBezTo>
                  <a:pt x="12272" y="19692"/>
                  <a:pt x="12368" y="19803"/>
                  <a:pt x="12381" y="20113"/>
                </a:cubicBezTo>
                <a:cubicBezTo>
                  <a:pt x="12388" y="20242"/>
                  <a:pt x="12384" y="20375"/>
                  <a:pt x="12378" y="20511"/>
                </a:cubicBezTo>
                <a:cubicBezTo>
                  <a:pt x="12658" y="20504"/>
                  <a:pt x="12878" y="20685"/>
                  <a:pt x="13079" y="20855"/>
                </a:cubicBezTo>
                <a:close/>
                <a:moveTo>
                  <a:pt x="13613" y="12833"/>
                </a:moveTo>
                <a:cubicBezTo>
                  <a:pt x="13794" y="12630"/>
                  <a:pt x="13853" y="12597"/>
                  <a:pt x="14064" y="12656"/>
                </a:cubicBezTo>
                <a:lnTo>
                  <a:pt x="14120" y="12671"/>
                </a:lnTo>
                <a:cubicBezTo>
                  <a:pt x="14216" y="12697"/>
                  <a:pt x="14377" y="12519"/>
                  <a:pt x="14453" y="12431"/>
                </a:cubicBezTo>
                <a:cubicBezTo>
                  <a:pt x="14509" y="12368"/>
                  <a:pt x="14575" y="12298"/>
                  <a:pt x="14657" y="12243"/>
                </a:cubicBezTo>
                <a:cubicBezTo>
                  <a:pt x="14785" y="12158"/>
                  <a:pt x="14950" y="12187"/>
                  <a:pt x="15072" y="12324"/>
                </a:cubicBezTo>
                <a:cubicBezTo>
                  <a:pt x="15190" y="12457"/>
                  <a:pt x="15223" y="12641"/>
                  <a:pt x="15151" y="12785"/>
                </a:cubicBezTo>
                <a:cubicBezTo>
                  <a:pt x="15111" y="12866"/>
                  <a:pt x="15092" y="12955"/>
                  <a:pt x="15075" y="13051"/>
                </a:cubicBezTo>
                <a:cubicBezTo>
                  <a:pt x="15042" y="13217"/>
                  <a:pt x="15003" y="13423"/>
                  <a:pt x="14815" y="13549"/>
                </a:cubicBezTo>
                <a:cubicBezTo>
                  <a:pt x="14805" y="13564"/>
                  <a:pt x="14792" y="13649"/>
                  <a:pt x="14782" y="13700"/>
                </a:cubicBezTo>
                <a:cubicBezTo>
                  <a:pt x="14762" y="13826"/>
                  <a:pt x="14736" y="13981"/>
                  <a:pt x="14624" y="14080"/>
                </a:cubicBezTo>
                <a:cubicBezTo>
                  <a:pt x="14538" y="14158"/>
                  <a:pt x="14443" y="14184"/>
                  <a:pt x="14344" y="14184"/>
                </a:cubicBezTo>
                <a:cubicBezTo>
                  <a:pt x="14179" y="14184"/>
                  <a:pt x="14011" y="14106"/>
                  <a:pt x="13883" y="14051"/>
                </a:cubicBezTo>
                <a:lnTo>
                  <a:pt x="13837" y="14029"/>
                </a:lnTo>
                <a:cubicBezTo>
                  <a:pt x="13580" y="13914"/>
                  <a:pt x="13521" y="13859"/>
                  <a:pt x="13524" y="13553"/>
                </a:cubicBezTo>
                <a:lnTo>
                  <a:pt x="13524" y="13501"/>
                </a:lnTo>
                <a:lnTo>
                  <a:pt x="13517" y="13482"/>
                </a:lnTo>
                <a:cubicBezTo>
                  <a:pt x="13455" y="13276"/>
                  <a:pt x="13392" y="13077"/>
                  <a:pt x="13613" y="12833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9" name="Shape">
            <a:extLst>
              <a:ext uri="{FF2B5EF4-FFF2-40B4-BE49-F238E27FC236}">
                <a16:creationId xmlns:a16="http://schemas.microsoft.com/office/drawing/2014/main" id="{35E25523-9D2E-4478-8774-CEB5726F2414}"/>
              </a:ext>
            </a:extLst>
          </p:cNvPr>
          <p:cNvSpPr/>
          <p:nvPr/>
        </p:nvSpPr>
        <p:spPr>
          <a:xfrm>
            <a:off x="-5863255" y="2919337"/>
            <a:ext cx="36486" cy="38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3" h="20869" extrusionOk="0">
                <a:moveTo>
                  <a:pt x="1264" y="15076"/>
                </a:moveTo>
                <a:lnTo>
                  <a:pt x="1264" y="16553"/>
                </a:lnTo>
                <a:cubicBezTo>
                  <a:pt x="1264" y="17045"/>
                  <a:pt x="1264" y="17538"/>
                  <a:pt x="1264" y="17907"/>
                </a:cubicBezTo>
                <a:cubicBezTo>
                  <a:pt x="1787" y="18153"/>
                  <a:pt x="2570" y="18461"/>
                  <a:pt x="3353" y="18707"/>
                </a:cubicBezTo>
                <a:lnTo>
                  <a:pt x="4332" y="19077"/>
                </a:lnTo>
                <a:cubicBezTo>
                  <a:pt x="6811" y="20000"/>
                  <a:pt x="11053" y="21600"/>
                  <a:pt x="12489" y="20492"/>
                </a:cubicBezTo>
                <a:cubicBezTo>
                  <a:pt x="12815" y="20184"/>
                  <a:pt x="13076" y="18707"/>
                  <a:pt x="13272" y="17785"/>
                </a:cubicBezTo>
                <a:cubicBezTo>
                  <a:pt x="13728" y="15508"/>
                  <a:pt x="14316" y="12677"/>
                  <a:pt x="16991" y="11138"/>
                </a:cubicBezTo>
                <a:cubicBezTo>
                  <a:pt x="18166" y="10462"/>
                  <a:pt x="18492" y="9415"/>
                  <a:pt x="19145" y="6769"/>
                </a:cubicBezTo>
                <a:cubicBezTo>
                  <a:pt x="19536" y="4923"/>
                  <a:pt x="20058" y="2831"/>
                  <a:pt x="21233" y="738"/>
                </a:cubicBezTo>
                <a:cubicBezTo>
                  <a:pt x="21102" y="430"/>
                  <a:pt x="20581" y="0"/>
                  <a:pt x="20254" y="0"/>
                </a:cubicBezTo>
                <a:cubicBezTo>
                  <a:pt x="19536" y="492"/>
                  <a:pt x="18623" y="1354"/>
                  <a:pt x="17774" y="2092"/>
                </a:cubicBezTo>
                <a:cubicBezTo>
                  <a:pt x="15229" y="4492"/>
                  <a:pt x="10531" y="8985"/>
                  <a:pt x="4984" y="7693"/>
                </a:cubicBezTo>
                <a:lnTo>
                  <a:pt x="3809" y="7385"/>
                </a:lnTo>
                <a:cubicBezTo>
                  <a:pt x="3418" y="7261"/>
                  <a:pt x="3092" y="7200"/>
                  <a:pt x="2830" y="7138"/>
                </a:cubicBezTo>
                <a:cubicBezTo>
                  <a:pt x="2504" y="7385"/>
                  <a:pt x="2047" y="7877"/>
                  <a:pt x="1525" y="8307"/>
                </a:cubicBezTo>
                <a:cubicBezTo>
                  <a:pt x="-367" y="10092"/>
                  <a:pt x="-367" y="10092"/>
                  <a:pt x="808" y="13231"/>
                </a:cubicBezTo>
                <a:lnTo>
                  <a:pt x="1264" y="15076"/>
                </a:ln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0" name="Shape">
            <a:extLst>
              <a:ext uri="{FF2B5EF4-FFF2-40B4-BE49-F238E27FC236}">
                <a16:creationId xmlns:a16="http://schemas.microsoft.com/office/drawing/2014/main" id="{0042D60E-6973-4238-8B82-19C0D9EB702E}"/>
              </a:ext>
            </a:extLst>
          </p:cNvPr>
          <p:cNvSpPr/>
          <p:nvPr/>
        </p:nvSpPr>
        <p:spPr>
          <a:xfrm>
            <a:off x="-8294853" y="1494553"/>
            <a:ext cx="429585" cy="254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8" h="21455" extrusionOk="0">
                <a:moveTo>
                  <a:pt x="23" y="10523"/>
                </a:moveTo>
                <a:cubicBezTo>
                  <a:pt x="90" y="10854"/>
                  <a:pt x="281" y="11062"/>
                  <a:pt x="337" y="11402"/>
                </a:cubicBezTo>
                <a:cubicBezTo>
                  <a:pt x="393" y="11724"/>
                  <a:pt x="230" y="11866"/>
                  <a:pt x="337" y="12272"/>
                </a:cubicBezTo>
                <a:cubicBezTo>
                  <a:pt x="572" y="13171"/>
                  <a:pt x="728" y="13549"/>
                  <a:pt x="1277" y="13965"/>
                </a:cubicBezTo>
                <a:cubicBezTo>
                  <a:pt x="1601" y="14211"/>
                  <a:pt x="2099" y="14315"/>
                  <a:pt x="1993" y="15081"/>
                </a:cubicBezTo>
                <a:cubicBezTo>
                  <a:pt x="1859" y="16065"/>
                  <a:pt x="3851" y="15696"/>
                  <a:pt x="3996" y="16329"/>
                </a:cubicBezTo>
                <a:cubicBezTo>
                  <a:pt x="4052" y="16575"/>
                  <a:pt x="3644" y="17001"/>
                  <a:pt x="3565" y="17143"/>
                </a:cubicBezTo>
                <a:cubicBezTo>
                  <a:pt x="3381" y="17483"/>
                  <a:pt x="3470" y="17795"/>
                  <a:pt x="3532" y="18192"/>
                </a:cubicBezTo>
                <a:cubicBezTo>
                  <a:pt x="3689" y="19195"/>
                  <a:pt x="3868" y="19497"/>
                  <a:pt x="3655" y="20547"/>
                </a:cubicBezTo>
                <a:cubicBezTo>
                  <a:pt x="3633" y="20661"/>
                  <a:pt x="3683" y="21048"/>
                  <a:pt x="3761" y="21455"/>
                </a:cubicBezTo>
                <a:cubicBezTo>
                  <a:pt x="4024" y="21304"/>
                  <a:pt x="4293" y="21162"/>
                  <a:pt x="4545" y="21039"/>
                </a:cubicBezTo>
                <a:cubicBezTo>
                  <a:pt x="4853" y="20888"/>
                  <a:pt x="5149" y="20736"/>
                  <a:pt x="5300" y="20613"/>
                </a:cubicBezTo>
                <a:cubicBezTo>
                  <a:pt x="5412" y="20519"/>
                  <a:pt x="5518" y="20434"/>
                  <a:pt x="5614" y="20358"/>
                </a:cubicBezTo>
                <a:cubicBezTo>
                  <a:pt x="5877" y="20160"/>
                  <a:pt x="6061" y="20008"/>
                  <a:pt x="6268" y="19677"/>
                </a:cubicBezTo>
                <a:cubicBezTo>
                  <a:pt x="6850" y="18750"/>
                  <a:pt x="7309" y="19214"/>
                  <a:pt x="7712" y="19620"/>
                </a:cubicBezTo>
                <a:cubicBezTo>
                  <a:pt x="7801" y="19715"/>
                  <a:pt x="7902" y="19819"/>
                  <a:pt x="8009" y="19914"/>
                </a:cubicBezTo>
                <a:cubicBezTo>
                  <a:pt x="8434" y="20292"/>
                  <a:pt x="8635" y="19961"/>
                  <a:pt x="9072" y="18996"/>
                </a:cubicBezTo>
                <a:cubicBezTo>
                  <a:pt x="9189" y="18731"/>
                  <a:pt x="9312" y="18457"/>
                  <a:pt x="9447" y="18230"/>
                </a:cubicBezTo>
                <a:cubicBezTo>
                  <a:pt x="9726" y="17748"/>
                  <a:pt x="10034" y="17653"/>
                  <a:pt x="10303" y="17578"/>
                </a:cubicBezTo>
                <a:cubicBezTo>
                  <a:pt x="10387" y="17549"/>
                  <a:pt x="10476" y="17530"/>
                  <a:pt x="10566" y="17493"/>
                </a:cubicBezTo>
                <a:cubicBezTo>
                  <a:pt x="10829" y="17379"/>
                  <a:pt x="11103" y="17379"/>
                  <a:pt x="11349" y="17379"/>
                </a:cubicBezTo>
                <a:cubicBezTo>
                  <a:pt x="11568" y="17389"/>
                  <a:pt x="11758" y="17379"/>
                  <a:pt x="11942" y="17322"/>
                </a:cubicBezTo>
                <a:cubicBezTo>
                  <a:pt x="12138" y="17266"/>
                  <a:pt x="12166" y="17162"/>
                  <a:pt x="12256" y="16840"/>
                </a:cubicBezTo>
                <a:cubicBezTo>
                  <a:pt x="12306" y="16660"/>
                  <a:pt x="12373" y="16433"/>
                  <a:pt x="12485" y="16197"/>
                </a:cubicBezTo>
                <a:cubicBezTo>
                  <a:pt x="12855" y="15431"/>
                  <a:pt x="13353" y="15478"/>
                  <a:pt x="13789" y="15526"/>
                </a:cubicBezTo>
                <a:cubicBezTo>
                  <a:pt x="13879" y="15535"/>
                  <a:pt x="13974" y="15544"/>
                  <a:pt x="14069" y="15544"/>
                </a:cubicBezTo>
                <a:cubicBezTo>
                  <a:pt x="14298" y="15554"/>
                  <a:pt x="14483" y="15469"/>
                  <a:pt x="14679" y="15384"/>
                </a:cubicBezTo>
                <a:cubicBezTo>
                  <a:pt x="14852" y="15308"/>
                  <a:pt x="15043" y="15223"/>
                  <a:pt x="15289" y="15195"/>
                </a:cubicBezTo>
                <a:cubicBezTo>
                  <a:pt x="15373" y="15185"/>
                  <a:pt x="15451" y="15185"/>
                  <a:pt x="15529" y="15185"/>
                </a:cubicBezTo>
                <a:cubicBezTo>
                  <a:pt x="15720" y="15185"/>
                  <a:pt x="15848" y="15185"/>
                  <a:pt x="15999" y="15043"/>
                </a:cubicBezTo>
                <a:cubicBezTo>
                  <a:pt x="16072" y="14977"/>
                  <a:pt x="16128" y="14920"/>
                  <a:pt x="16184" y="14873"/>
                </a:cubicBezTo>
                <a:cubicBezTo>
                  <a:pt x="16442" y="14618"/>
                  <a:pt x="16587" y="14504"/>
                  <a:pt x="16979" y="14485"/>
                </a:cubicBezTo>
                <a:cubicBezTo>
                  <a:pt x="17309" y="14476"/>
                  <a:pt x="17661" y="14514"/>
                  <a:pt x="18031" y="14561"/>
                </a:cubicBezTo>
                <a:cubicBezTo>
                  <a:pt x="18663" y="14636"/>
                  <a:pt x="19318" y="14712"/>
                  <a:pt x="19849" y="14513"/>
                </a:cubicBezTo>
                <a:cubicBezTo>
                  <a:pt x="20152" y="14400"/>
                  <a:pt x="20471" y="13984"/>
                  <a:pt x="20711" y="13634"/>
                </a:cubicBezTo>
                <a:cubicBezTo>
                  <a:pt x="21058" y="13133"/>
                  <a:pt x="21086" y="12962"/>
                  <a:pt x="21209" y="12225"/>
                </a:cubicBezTo>
                <a:cubicBezTo>
                  <a:pt x="21232" y="12102"/>
                  <a:pt x="21254" y="11979"/>
                  <a:pt x="21276" y="11856"/>
                </a:cubicBezTo>
                <a:cubicBezTo>
                  <a:pt x="21383" y="11289"/>
                  <a:pt x="21489" y="10702"/>
                  <a:pt x="21411" y="10135"/>
                </a:cubicBezTo>
                <a:cubicBezTo>
                  <a:pt x="21377" y="9898"/>
                  <a:pt x="21243" y="9719"/>
                  <a:pt x="21080" y="9511"/>
                </a:cubicBezTo>
                <a:cubicBezTo>
                  <a:pt x="20879" y="9246"/>
                  <a:pt x="20650" y="8943"/>
                  <a:pt x="20554" y="8423"/>
                </a:cubicBezTo>
                <a:cubicBezTo>
                  <a:pt x="20443" y="7818"/>
                  <a:pt x="20487" y="6976"/>
                  <a:pt x="20521" y="6229"/>
                </a:cubicBezTo>
                <a:cubicBezTo>
                  <a:pt x="20532" y="6002"/>
                  <a:pt x="20543" y="5785"/>
                  <a:pt x="20549" y="5605"/>
                </a:cubicBezTo>
                <a:cubicBezTo>
                  <a:pt x="20566" y="4905"/>
                  <a:pt x="20711" y="4196"/>
                  <a:pt x="20885" y="3534"/>
                </a:cubicBezTo>
                <a:cubicBezTo>
                  <a:pt x="20739" y="3260"/>
                  <a:pt x="20622" y="2938"/>
                  <a:pt x="20515" y="2598"/>
                </a:cubicBezTo>
                <a:cubicBezTo>
                  <a:pt x="20487" y="2806"/>
                  <a:pt x="20448" y="3004"/>
                  <a:pt x="20387" y="3193"/>
                </a:cubicBezTo>
                <a:cubicBezTo>
                  <a:pt x="20370" y="3241"/>
                  <a:pt x="19301" y="3014"/>
                  <a:pt x="19139" y="2985"/>
                </a:cubicBezTo>
                <a:cubicBezTo>
                  <a:pt x="18506" y="2862"/>
                  <a:pt x="17773" y="2588"/>
                  <a:pt x="17259" y="1936"/>
                </a:cubicBezTo>
                <a:cubicBezTo>
                  <a:pt x="17040" y="1661"/>
                  <a:pt x="17119" y="1453"/>
                  <a:pt x="16749" y="1321"/>
                </a:cubicBezTo>
                <a:cubicBezTo>
                  <a:pt x="16475" y="1217"/>
                  <a:pt x="16318" y="971"/>
                  <a:pt x="16061" y="810"/>
                </a:cubicBezTo>
                <a:cubicBezTo>
                  <a:pt x="15759" y="621"/>
                  <a:pt x="15507" y="763"/>
                  <a:pt x="15216" y="886"/>
                </a:cubicBezTo>
                <a:cubicBezTo>
                  <a:pt x="14970" y="990"/>
                  <a:pt x="14847" y="-145"/>
                  <a:pt x="14433" y="16"/>
                </a:cubicBezTo>
                <a:cubicBezTo>
                  <a:pt x="13895" y="224"/>
                  <a:pt x="14338" y="2257"/>
                  <a:pt x="13576" y="1283"/>
                </a:cubicBezTo>
                <a:cubicBezTo>
                  <a:pt x="13319" y="952"/>
                  <a:pt x="12877" y="1557"/>
                  <a:pt x="12765" y="1935"/>
                </a:cubicBezTo>
                <a:cubicBezTo>
                  <a:pt x="12592" y="2512"/>
                  <a:pt x="12250" y="2560"/>
                  <a:pt x="12110" y="3118"/>
                </a:cubicBezTo>
                <a:cubicBezTo>
                  <a:pt x="11976" y="3638"/>
                  <a:pt x="11042" y="4555"/>
                  <a:pt x="10779" y="4054"/>
                </a:cubicBezTo>
                <a:cubicBezTo>
                  <a:pt x="10516" y="3534"/>
                  <a:pt x="10599" y="3392"/>
                  <a:pt x="10135" y="3609"/>
                </a:cubicBezTo>
                <a:cubicBezTo>
                  <a:pt x="9794" y="3761"/>
                  <a:pt x="9592" y="2938"/>
                  <a:pt x="9542" y="2985"/>
                </a:cubicBezTo>
                <a:cubicBezTo>
                  <a:pt x="9201" y="3269"/>
                  <a:pt x="9128" y="4205"/>
                  <a:pt x="8826" y="4631"/>
                </a:cubicBezTo>
                <a:cubicBezTo>
                  <a:pt x="8467" y="5132"/>
                  <a:pt x="8216" y="4073"/>
                  <a:pt x="7925" y="4356"/>
                </a:cubicBezTo>
                <a:cubicBezTo>
                  <a:pt x="7723" y="4564"/>
                  <a:pt x="7897" y="5860"/>
                  <a:pt x="7466" y="5690"/>
                </a:cubicBezTo>
                <a:cubicBezTo>
                  <a:pt x="7119" y="5548"/>
                  <a:pt x="6957" y="4423"/>
                  <a:pt x="6598" y="5085"/>
                </a:cubicBezTo>
                <a:cubicBezTo>
                  <a:pt x="5972" y="6229"/>
                  <a:pt x="5955" y="5841"/>
                  <a:pt x="5586" y="4877"/>
                </a:cubicBezTo>
                <a:cubicBezTo>
                  <a:pt x="5423" y="4460"/>
                  <a:pt x="4925" y="3061"/>
                  <a:pt x="4601" y="3240"/>
                </a:cubicBezTo>
                <a:cubicBezTo>
                  <a:pt x="4394" y="3354"/>
                  <a:pt x="3845" y="3496"/>
                  <a:pt x="3884" y="4044"/>
                </a:cubicBezTo>
                <a:cubicBezTo>
                  <a:pt x="3935" y="4716"/>
                  <a:pt x="4119" y="5122"/>
                  <a:pt x="3560" y="5283"/>
                </a:cubicBezTo>
                <a:cubicBezTo>
                  <a:pt x="3151" y="5397"/>
                  <a:pt x="3202" y="5813"/>
                  <a:pt x="2944" y="6144"/>
                </a:cubicBezTo>
                <a:cubicBezTo>
                  <a:pt x="2513" y="6683"/>
                  <a:pt x="2189" y="6380"/>
                  <a:pt x="1708" y="6257"/>
                </a:cubicBezTo>
                <a:cubicBezTo>
                  <a:pt x="1361" y="6172"/>
                  <a:pt x="913" y="6560"/>
                  <a:pt x="555" y="6645"/>
                </a:cubicBezTo>
                <a:cubicBezTo>
                  <a:pt x="130" y="6740"/>
                  <a:pt x="118" y="7543"/>
                  <a:pt x="180" y="8092"/>
                </a:cubicBezTo>
                <a:cubicBezTo>
                  <a:pt x="208" y="8357"/>
                  <a:pt x="454" y="8782"/>
                  <a:pt x="426" y="9028"/>
                </a:cubicBezTo>
                <a:cubicBezTo>
                  <a:pt x="376" y="9596"/>
                  <a:pt x="-111" y="9842"/>
                  <a:pt x="23" y="10523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Shape">
            <a:extLst>
              <a:ext uri="{FF2B5EF4-FFF2-40B4-BE49-F238E27FC236}">
                <a16:creationId xmlns:a16="http://schemas.microsoft.com/office/drawing/2014/main" id="{FF84949E-1022-466D-BABE-5C1D45BC563E}"/>
              </a:ext>
            </a:extLst>
          </p:cNvPr>
          <p:cNvSpPr/>
          <p:nvPr/>
        </p:nvSpPr>
        <p:spPr>
          <a:xfrm>
            <a:off x="-7409004" y="1954299"/>
            <a:ext cx="1333327" cy="694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59" extrusionOk="0">
                <a:moveTo>
                  <a:pt x="14765" y="17177"/>
                </a:moveTo>
                <a:lnTo>
                  <a:pt x="14720" y="17219"/>
                </a:lnTo>
                <a:cubicBezTo>
                  <a:pt x="14595" y="17340"/>
                  <a:pt x="14446" y="17532"/>
                  <a:pt x="14402" y="17692"/>
                </a:cubicBezTo>
                <a:cubicBezTo>
                  <a:pt x="14337" y="17922"/>
                  <a:pt x="14411" y="18273"/>
                  <a:pt x="14504" y="18524"/>
                </a:cubicBezTo>
                <a:cubicBezTo>
                  <a:pt x="14562" y="18684"/>
                  <a:pt x="14591" y="18854"/>
                  <a:pt x="14618" y="19018"/>
                </a:cubicBezTo>
                <a:cubicBezTo>
                  <a:pt x="14640" y="19147"/>
                  <a:pt x="14660" y="19265"/>
                  <a:pt x="14693" y="19369"/>
                </a:cubicBezTo>
                <a:cubicBezTo>
                  <a:pt x="14744" y="19529"/>
                  <a:pt x="14838" y="19637"/>
                  <a:pt x="14940" y="19752"/>
                </a:cubicBezTo>
                <a:cubicBezTo>
                  <a:pt x="14998" y="19818"/>
                  <a:pt x="15058" y="19888"/>
                  <a:pt x="15110" y="19968"/>
                </a:cubicBezTo>
                <a:cubicBezTo>
                  <a:pt x="15159" y="20044"/>
                  <a:pt x="15205" y="20128"/>
                  <a:pt x="15250" y="20211"/>
                </a:cubicBezTo>
                <a:cubicBezTo>
                  <a:pt x="15303" y="20309"/>
                  <a:pt x="15352" y="20403"/>
                  <a:pt x="15410" y="20479"/>
                </a:cubicBezTo>
                <a:cubicBezTo>
                  <a:pt x="15575" y="20709"/>
                  <a:pt x="15764" y="20810"/>
                  <a:pt x="15966" y="20918"/>
                </a:cubicBezTo>
                <a:cubicBezTo>
                  <a:pt x="16084" y="20980"/>
                  <a:pt x="16206" y="21047"/>
                  <a:pt x="16320" y="21141"/>
                </a:cubicBezTo>
                <a:cubicBezTo>
                  <a:pt x="16386" y="21193"/>
                  <a:pt x="16444" y="21262"/>
                  <a:pt x="16502" y="21332"/>
                </a:cubicBezTo>
                <a:cubicBezTo>
                  <a:pt x="16569" y="21412"/>
                  <a:pt x="16634" y="21489"/>
                  <a:pt x="16702" y="21530"/>
                </a:cubicBezTo>
                <a:cubicBezTo>
                  <a:pt x="16782" y="21579"/>
                  <a:pt x="16782" y="21579"/>
                  <a:pt x="16822" y="21429"/>
                </a:cubicBezTo>
                <a:cubicBezTo>
                  <a:pt x="16849" y="21332"/>
                  <a:pt x="16885" y="21200"/>
                  <a:pt x="16960" y="21092"/>
                </a:cubicBezTo>
                <a:cubicBezTo>
                  <a:pt x="17020" y="21005"/>
                  <a:pt x="17096" y="20893"/>
                  <a:pt x="17172" y="20827"/>
                </a:cubicBezTo>
                <a:cubicBezTo>
                  <a:pt x="17198" y="20702"/>
                  <a:pt x="17223" y="20573"/>
                  <a:pt x="17250" y="20455"/>
                </a:cubicBezTo>
                <a:cubicBezTo>
                  <a:pt x="17297" y="20243"/>
                  <a:pt x="17317" y="20159"/>
                  <a:pt x="17327" y="19957"/>
                </a:cubicBezTo>
                <a:cubicBezTo>
                  <a:pt x="17339" y="19707"/>
                  <a:pt x="17359" y="19477"/>
                  <a:pt x="17488" y="19258"/>
                </a:cubicBezTo>
                <a:cubicBezTo>
                  <a:pt x="17628" y="19014"/>
                  <a:pt x="17724" y="19105"/>
                  <a:pt x="17797" y="19171"/>
                </a:cubicBezTo>
                <a:cubicBezTo>
                  <a:pt x="17822" y="19195"/>
                  <a:pt x="17846" y="19216"/>
                  <a:pt x="17875" y="19230"/>
                </a:cubicBezTo>
                <a:cubicBezTo>
                  <a:pt x="17962" y="19268"/>
                  <a:pt x="18017" y="19237"/>
                  <a:pt x="18079" y="19112"/>
                </a:cubicBezTo>
                <a:cubicBezTo>
                  <a:pt x="18100" y="19070"/>
                  <a:pt x="18115" y="19014"/>
                  <a:pt x="18129" y="18955"/>
                </a:cubicBezTo>
                <a:cubicBezTo>
                  <a:pt x="18149" y="18879"/>
                  <a:pt x="18171" y="18795"/>
                  <a:pt x="18211" y="18718"/>
                </a:cubicBezTo>
                <a:cubicBezTo>
                  <a:pt x="18309" y="18527"/>
                  <a:pt x="18484" y="18464"/>
                  <a:pt x="18553" y="18447"/>
                </a:cubicBezTo>
                <a:cubicBezTo>
                  <a:pt x="18791" y="18384"/>
                  <a:pt x="19003" y="18607"/>
                  <a:pt x="19188" y="18809"/>
                </a:cubicBezTo>
                <a:lnTo>
                  <a:pt x="19270" y="18896"/>
                </a:lnTo>
                <a:cubicBezTo>
                  <a:pt x="19430" y="19063"/>
                  <a:pt x="19559" y="19303"/>
                  <a:pt x="19683" y="19533"/>
                </a:cubicBezTo>
                <a:lnTo>
                  <a:pt x="19752" y="19662"/>
                </a:lnTo>
                <a:cubicBezTo>
                  <a:pt x="19775" y="19703"/>
                  <a:pt x="19799" y="19756"/>
                  <a:pt x="19824" y="19808"/>
                </a:cubicBezTo>
                <a:cubicBezTo>
                  <a:pt x="19884" y="19933"/>
                  <a:pt x="19953" y="20076"/>
                  <a:pt x="20013" y="20114"/>
                </a:cubicBezTo>
                <a:cubicBezTo>
                  <a:pt x="20037" y="20128"/>
                  <a:pt x="20080" y="20124"/>
                  <a:pt x="20120" y="20121"/>
                </a:cubicBezTo>
                <a:cubicBezTo>
                  <a:pt x="20193" y="20114"/>
                  <a:pt x="20287" y="20104"/>
                  <a:pt x="20358" y="20194"/>
                </a:cubicBezTo>
                <a:cubicBezTo>
                  <a:pt x="20382" y="20138"/>
                  <a:pt x="20406" y="20048"/>
                  <a:pt x="20422" y="19992"/>
                </a:cubicBezTo>
                <a:cubicBezTo>
                  <a:pt x="20431" y="19957"/>
                  <a:pt x="20440" y="19923"/>
                  <a:pt x="20449" y="19895"/>
                </a:cubicBezTo>
                <a:cubicBezTo>
                  <a:pt x="20465" y="19839"/>
                  <a:pt x="20482" y="19773"/>
                  <a:pt x="20500" y="19710"/>
                </a:cubicBezTo>
                <a:cubicBezTo>
                  <a:pt x="20529" y="19595"/>
                  <a:pt x="20560" y="19481"/>
                  <a:pt x="20596" y="19380"/>
                </a:cubicBezTo>
                <a:cubicBezTo>
                  <a:pt x="20683" y="19140"/>
                  <a:pt x="20811" y="19028"/>
                  <a:pt x="20925" y="18927"/>
                </a:cubicBezTo>
                <a:cubicBezTo>
                  <a:pt x="21012" y="18851"/>
                  <a:pt x="21094" y="18781"/>
                  <a:pt x="21156" y="18659"/>
                </a:cubicBezTo>
                <a:cubicBezTo>
                  <a:pt x="21192" y="18586"/>
                  <a:pt x="21236" y="18513"/>
                  <a:pt x="21279" y="18440"/>
                </a:cubicBezTo>
                <a:cubicBezTo>
                  <a:pt x="21381" y="18266"/>
                  <a:pt x="21486" y="18085"/>
                  <a:pt x="21528" y="17904"/>
                </a:cubicBezTo>
                <a:cubicBezTo>
                  <a:pt x="21534" y="17880"/>
                  <a:pt x="21539" y="17841"/>
                  <a:pt x="21543" y="17803"/>
                </a:cubicBezTo>
                <a:cubicBezTo>
                  <a:pt x="21550" y="17741"/>
                  <a:pt x="21557" y="17671"/>
                  <a:pt x="21577" y="17598"/>
                </a:cubicBezTo>
                <a:cubicBezTo>
                  <a:pt x="21583" y="17580"/>
                  <a:pt x="21590" y="17556"/>
                  <a:pt x="21599" y="17532"/>
                </a:cubicBezTo>
                <a:cubicBezTo>
                  <a:pt x="21545" y="17382"/>
                  <a:pt x="21486" y="17236"/>
                  <a:pt x="21416" y="17107"/>
                </a:cubicBezTo>
                <a:cubicBezTo>
                  <a:pt x="21247" y="16808"/>
                  <a:pt x="21050" y="16571"/>
                  <a:pt x="20881" y="16272"/>
                </a:cubicBezTo>
                <a:cubicBezTo>
                  <a:pt x="20536" y="15653"/>
                  <a:pt x="20260" y="14964"/>
                  <a:pt x="20060" y="14142"/>
                </a:cubicBezTo>
                <a:cubicBezTo>
                  <a:pt x="19926" y="13586"/>
                  <a:pt x="19921" y="13001"/>
                  <a:pt x="19850" y="12409"/>
                </a:cubicBezTo>
                <a:cubicBezTo>
                  <a:pt x="19833" y="12267"/>
                  <a:pt x="19614" y="10680"/>
                  <a:pt x="19626" y="10683"/>
                </a:cubicBezTo>
                <a:cubicBezTo>
                  <a:pt x="19583" y="10676"/>
                  <a:pt x="19421" y="10934"/>
                  <a:pt x="19374" y="10676"/>
                </a:cubicBezTo>
                <a:cubicBezTo>
                  <a:pt x="19316" y="10349"/>
                  <a:pt x="19505" y="10106"/>
                  <a:pt x="19594" y="9911"/>
                </a:cubicBezTo>
                <a:cubicBezTo>
                  <a:pt x="19710" y="9657"/>
                  <a:pt x="19634" y="9062"/>
                  <a:pt x="19612" y="8766"/>
                </a:cubicBezTo>
                <a:cubicBezTo>
                  <a:pt x="19586" y="8425"/>
                  <a:pt x="19614" y="8352"/>
                  <a:pt x="19439" y="8268"/>
                </a:cubicBezTo>
                <a:cubicBezTo>
                  <a:pt x="19423" y="8435"/>
                  <a:pt x="19403" y="8602"/>
                  <a:pt x="19365" y="8755"/>
                </a:cubicBezTo>
                <a:cubicBezTo>
                  <a:pt x="19337" y="8870"/>
                  <a:pt x="19316" y="9082"/>
                  <a:pt x="19272" y="9173"/>
                </a:cubicBezTo>
                <a:cubicBezTo>
                  <a:pt x="19092" y="9545"/>
                  <a:pt x="18907" y="9350"/>
                  <a:pt x="18716" y="9218"/>
                </a:cubicBezTo>
                <a:cubicBezTo>
                  <a:pt x="18575" y="9121"/>
                  <a:pt x="18576" y="8303"/>
                  <a:pt x="18636" y="8084"/>
                </a:cubicBezTo>
                <a:cubicBezTo>
                  <a:pt x="18736" y="7715"/>
                  <a:pt x="19087" y="7433"/>
                  <a:pt x="19276" y="7269"/>
                </a:cubicBezTo>
                <a:cubicBezTo>
                  <a:pt x="19535" y="7043"/>
                  <a:pt x="19365" y="6615"/>
                  <a:pt x="19479" y="6239"/>
                </a:cubicBezTo>
                <a:cubicBezTo>
                  <a:pt x="19499" y="6177"/>
                  <a:pt x="19614" y="5926"/>
                  <a:pt x="19577" y="5846"/>
                </a:cubicBezTo>
                <a:cubicBezTo>
                  <a:pt x="19514" y="5710"/>
                  <a:pt x="19328" y="5944"/>
                  <a:pt x="19259" y="5975"/>
                </a:cubicBezTo>
                <a:cubicBezTo>
                  <a:pt x="19192" y="6006"/>
                  <a:pt x="19188" y="5756"/>
                  <a:pt x="19185" y="5672"/>
                </a:cubicBezTo>
                <a:cubicBezTo>
                  <a:pt x="19181" y="5582"/>
                  <a:pt x="19198" y="5516"/>
                  <a:pt x="19225" y="5463"/>
                </a:cubicBezTo>
                <a:cubicBezTo>
                  <a:pt x="19199" y="5467"/>
                  <a:pt x="19172" y="5470"/>
                  <a:pt x="19138" y="5477"/>
                </a:cubicBezTo>
                <a:cubicBezTo>
                  <a:pt x="18958" y="5509"/>
                  <a:pt x="18825" y="5526"/>
                  <a:pt x="18753" y="5422"/>
                </a:cubicBezTo>
                <a:cubicBezTo>
                  <a:pt x="18705" y="5355"/>
                  <a:pt x="18689" y="5265"/>
                  <a:pt x="18678" y="5206"/>
                </a:cubicBezTo>
                <a:cubicBezTo>
                  <a:pt x="18673" y="5178"/>
                  <a:pt x="18669" y="5154"/>
                  <a:pt x="18664" y="5143"/>
                </a:cubicBezTo>
                <a:cubicBezTo>
                  <a:pt x="18649" y="5112"/>
                  <a:pt x="18589" y="5046"/>
                  <a:pt x="18553" y="5004"/>
                </a:cubicBezTo>
                <a:cubicBezTo>
                  <a:pt x="18524" y="4973"/>
                  <a:pt x="18495" y="4941"/>
                  <a:pt x="18475" y="4913"/>
                </a:cubicBezTo>
                <a:lnTo>
                  <a:pt x="18456" y="4889"/>
                </a:lnTo>
                <a:cubicBezTo>
                  <a:pt x="18358" y="4760"/>
                  <a:pt x="18273" y="4649"/>
                  <a:pt x="18180" y="4472"/>
                </a:cubicBezTo>
                <a:lnTo>
                  <a:pt x="18140" y="4398"/>
                </a:lnTo>
                <a:cubicBezTo>
                  <a:pt x="18113" y="4346"/>
                  <a:pt x="18084" y="4294"/>
                  <a:pt x="18059" y="4238"/>
                </a:cubicBezTo>
                <a:cubicBezTo>
                  <a:pt x="18030" y="4172"/>
                  <a:pt x="18008" y="4103"/>
                  <a:pt x="17990" y="4040"/>
                </a:cubicBezTo>
                <a:cubicBezTo>
                  <a:pt x="17977" y="3998"/>
                  <a:pt x="17966" y="3960"/>
                  <a:pt x="17951" y="3929"/>
                </a:cubicBezTo>
                <a:cubicBezTo>
                  <a:pt x="17877" y="3765"/>
                  <a:pt x="17790" y="3765"/>
                  <a:pt x="17648" y="3758"/>
                </a:cubicBezTo>
                <a:cubicBezTo>
                  <a:pt x="17646" y="3758"/>
                  <a:pt x="17644" y="3758"/>
                  <a:pt x="17641" y="3758"/>
                </a:cubicBezTo>
                <a:cubicBezTo>
                  <a:pt x="17474" y="3758"/>
                  <a:pt x="17247" y="3751"/>
                  <a:pt x="17143" y="3146"/>
                </a:cubicBezTo>
                <a:cubicBezTo>
                  <a:pt x="17132" y="3087"/>
                  <a:pt x="17129" y="3034"/>
                  <a:pt x="17123" y="2989"/>
                </a:cubicBezTo>
                <a:cubicBezTo>
                  <a:pt x="17114" y="2899"/>
                  <a:pt x="17114" y="2899"/>
                  <a:pt x="17080" y="2867"/>
                </a:cubicBezTo>
                <a:cubicBezTo>
                  <a:pt x="17061" y="2853"/>
                  <a:pt x="17012" y="2840"/>
                  <a:pt x="16978" y="2833"/>
                </a:cubicBezTo>
                <a:cubicBezTo>
                  <a:pt x="16945" y="2826"/>
                  <a:pt x="16912" y="2819"/>
                  <a:pt x="16889" y="2805"/>
                </a:cubicBezTo>
                <a:cubicBezTo>
                  <a:pt x="16749" y="2742"/>
                  <a:pt x="16609" y="2742"/>
                  <a:pt x="16457" y="2746"/>
                </a:cubicBezTo>
                <a:lnTo>
                  <a:pt x="16404" y="2746"/>
                </a:lnTo>
                <a:cubicBezTo>
                  <a:pt x="16357" y="2746"/>
                  <a:pt x="16306" y="2739"/>
                  <a:pt x="16251" y="2732"/>
                </a:cubicBezTo>
                <a:cubicBezTo>
                  <a:pt x="16155" y="2718"/>
                  <a:pt x="16055" y="2707"/>
                  <a:pt x="15981" y="2735"/>
                </a:cubicBezTo>
                <a:cubicBezTo>
                  <a:pt x="15913" y="2763"/>
                  <a:pt x="15843" y="2805"/>
                  <a:pt x="15774" y="2846"/>
                </a:cubicBezTo>
                <a:cubicBezTo>
                  <a:pt x="15721" y="2878"/>
                  <a:pt x="15668" y="2909"/>
                  <a:pt x="15615" y="2933"/>
                </a:cubicBezTo>
                <a:cubicBezTo>
                  <a:pt x="15541" y="2972"/>
                  <a:pt x="15463" y="2968"/>
                  <a:pt x="15388" y="2968"/>
                </a:cubicBezTo>
                <a:cubicBezTo>
                  <a:pt x="15321" y="2968"/>
                  <a:pt x="15259" y="2968"/>
                  <a:pt x="15205" y="2993"/>
                </a:cubicBezTo>
                <a:cubicBezTo>
                  <a:pt x="15183" y="3003"/>
                  <a:pt x="15152" y="3031"/>
                  <a:pt x="15125" y="3059"/>
                </a:cubicBezTo>
                <a:cubicBezTo>
                  <a:pt x="15100" y="3083"/>
                  <a:pt x="15076" y="3104"/>
                  <a:pt x="15052" y="3121"/>
                </a:cubicBezTo>
                <a:cubicBezTo>
                  <a:pt x="15023" y="3142"/>
                  <a:pt x="14994" y="3142"/>
                  <a:pt x="14971" y="3142"/>
                </a:cubicBezTo>
                <a:cubicBezTo>
                  <a:pt x="14965" y="3142"/>
                  <a:pt x="14956" y="3142"/>
                  <a:pt x="14951" y="3142"/>
                </a:cubicBezTo>
                <a:cubicBezTo>
                  <a:pt x="14952" y="3146"/>
                  <a:pt x="14949" y="3163"/>
                  <a:pt x="14947" y="3174"/>
                </a:cubicBezTo>
                <a:cubicBezTo>
                  <a:pt x="14936" y="3219"/>
                  <a:pt x="14922" y="3278"/>
                  <a:pt x="14892" y="3323"/>
                </a:cubicBezTo>
                <a:cubicBezTo>
                  <a:pt x="14816" y="3442"/>
                  <a:pt x="14778" y="3508"/>
                  <a:pt x="14718" y="3654"/>
                </a:cubicBezTo>
                <a:cubicBezTo>
                  <a:pt x="14705" y="3685"/>
                  <a:pt x="14694" y="3716"/>
                  <a:pt x="14684" y="3744"/>
                </a:cubicBezTo>
                <a:cubicBezTo>
                  <a:pt x="14640" y="3863"/>
                  <a:pt x="14591" y="3995"/>
                  <a:pt x="14464" y="4047"/>
                </a:cubicBezTo>
                <a:cubicBezTo>
                  <a:pt x="14318" y="4110"/>
                  <a:pt x="14100" y="4054"/>
                  <a:pt x="13981" y="3929"/>
                </a:cubicBezTo>
                <a:cubicBezTo>
                  <a:pt x="13913" y="3859"/>
                  <a:pt x="13852" y="3762"/>
                  <a:pt x="13794" y="3668"/>
                </a:cubicBezTo>
                <a:cubicBezTo>
                  <a:pt x="13717" y="3549"/>
                  <a:pt x="13646" y="3435"/>
                  <a:pt x="13574" y="3389"/>
                </a:cubicBezTo>
                <a:cubicBezTo>
                  <a:pt x="13543" y="3372"/>
                  <a:pt x="13505" y="3365"/>
                  <a:pt x="13463" y="3362"/>
                </a:cubicBezTo>
                <a:cubicBezTo>
                  <a:pt x="13405" y="3358"/>
                  <a:pt x="13343" y="3362"/>
                  <a:pt x="13281" y="3372"/>
                </a:cubicBezTo>
                <a:cubicBezTo>
                  <a:pt x="13269" y="3372"/>
                  <a:pt x="13256" y="3375"/>
                  <a:pt x="13243" y="3375"/>
                </a:cubicBezTo>
                <a:cubicBezTo>
                  <a:pt x="13190" y="3382"/>
                  <a:pt x="13140" y="3389"/>
                  <a:pt x="13094" y="3389"/>
                </a:cubicBezTo>
                <a:cubicBezTo>
                  <a:pt x="12936" y="3393"/>
                  <a:pt x="12867" y="3302"/>
                  <a:pt x="12798" y="3201"/>
                </a:cubicBezTo>
                <a:cubicBezTo>
                  <a:pt x="12765" y="3156"/>
                  <a:pt x="12733" y="3107"/>
                  <a:pt x="12680" y="3055"/>
                </a:cubicBezTo>
                <a:cubicBezTo>
                  <a:pt x="12582" y="2958"/>
                  <a:pt x="12391" y="2951"/>
                  <a:pt x="12275" y="3007"/>
                </a:cubicBezTo>
                <a:cubicBezTo>
                  <a:pt x="12235" y="3024"/>
                  <a:pt x="12193" y="3087"/>
                  <a:pt x="12148" y="3153"/>
                </a:cubicBezTo>
                <a:cubicBezTo>
                  <a:pt x="12099" y="3226"/>
                  <a:pt x="12042" y="3309"/>
                  <a:pt x="11975" y="3351"/>
                </a:cubicBezTo>
                <a:cubicBezTo>
                  <a:pt x="11853" y="3431"/>
                  <a:pt x="11581" y="3452"/>
                  <a:pt x="11447" y="3389"/>
                </a:cubicBezTo>
                <a:cubicBezTo>
                  <a:pt x="11403" y="3368"/>
                  <a:pt x="11370" y="3330"/>
                  <a:pt x="11343" y="3302"/>
                </a:cubicBezTo>
                <a:cubicBezTo>
                  <a:pt x="11321" y="3278"/>
                  <a:pt x="11305" y="3261"/>
                  <a:pt x="11285" y="3250"/>
                </a:cubicBezTo>
                <a:cubicBezTo>
                  <a:pt x="11254" y="3236"/>
                  <a:pt x="11229" y="3233"/>
                  <a:pt x="11205" y="3229"/>
                </a:cubicBezTo>
                <a:cubicBezTo>
                  <a:pt x="11156" y="3222"/>
                  <a:pt x="11101" y="3212"/>
                  <a:pt x="11029" y="3149"/>
                </a:cubicBezTo>
                <a:cubicBezTo>
                  <a:pt x="10878" y="3017"/>
                  <a:pt x="10773" y="2979"/>
                  <a:pt x="10598" y="2996"/>
                </a:cubicBezTo>
                <a:cubicBezTo>
                  <a:pt x="10529" y="3003"/>
                  <a:pt x="10495" y="3055"/>
                  <a:pt x="10442" y="3132"/>
                </a:cubicBezTo>
                <a:cubicBezTo>
                  <a:pt x="10402" y="3191"/>
                  <a:pt x="10357" y="3257"/>
                  <a:pt x="10291" y="3309"/>
                </a:cubicBezTo>
                <a:cubicBezTo>
                  <a:pt x="10193" y="3386"/>
                  <a:pt x="9924" y="3476"/>
                  <a:pt x="9786" y="3362"/>
                </a:cubicBezTo>
                <a:cubicBezTo>
                  <a:pt x="9734" y="3316"/>
                  <a:pt x="9703" y="3247"/>
                  <a:pt x="9677" y="3188"/>
                </a:cubicBezTo>
                <a:cubicBezTo>
                  <a:pt x="9665" y="3160"/>
                  <a:pt x="9656" y="3135"/>
                  <a:pt x="9645" y="3118"/>
                </a:cubicBezTo>
                <a:cubicBezTo>
                  <a:pt x="9610" y="3066"/>
                  <a:pt x="9574" y="3045"/>
                  <a:pt x="9525" y="3017"/>
                </a:cubicBezTo>
                <a:cubicBezTo>
                  <a:pt x="9499" y="3003"/>
                  <a:pt x="9474" y="2989"/>
                  <a:pt x="9447" y="2968"/>
                </a:cubicBezTo>
                <a:cubicBezTo>
                  <a:pt x="9390" y="2927"/>
                  <a:pt x="9347" y="2888"/>
                  <a:pt x="9307" y="2850"/>
                </a:cubicBezTo>
                <a:cubicBezTo>
                  <a:pt x="9230" y="2777"/>
                  <a:pt x="9181" y="2732"/>
                  <a:pt x="9074" y="2735"/>
                </a:cubicBezTo>
                <a:cubicBezTo>
                  <a:pt x="9022" y="2735"/>
                  <a:pt x="8969" y="2728"/>
                  <a:pt x="8913" y="2718"/>
                </a:cubicBezTo>
                <a:cubicBezTo>
                  <a:pt x="8820" y="2704"/>
                  <a:pt x="8722" y="2686"/>
                  <a:pt x="8655" y="2721"/>
                </a:cubicBezTo>
                <a:cubicBezTo>
                  <a:pt x="8600" y="2746"/>
                  <a:pt x="8547" y="2840"/>
                  <a:pt x="8491" y="2937"/>
                </a:cubicBezTo>
                <a:cubicBezTo>
                  <a:pt x="8451" y="3003"/>
                  <a:pt x="8411" y="3076"/>
                  <a:pt x="8366" y="3132"/>
                </a:cubicBezTo>
                <a:cubicBezTo>
                  <a:pt x="8204" y="3330"/>
                  <a:pt x="8104" y="3456"/>
                  <a:pt x="7903" y="3271"/>
                </a:cubicBezTo>
                <a:lnTo>
                  <a:pt x="7792" y="3174"/>
                </a:lnTo>
                <a:cubicBezTo>
                  <a:pt x="7721" y="3111"/>
                  <a:pt x="7650" y="3048"/>
                  <a:pt x="7579" y="2979"/>
                </a:cubicBezTo>
                <a:cubicBezTo>
                  <a:pt x="7503" y="2906"/>
                  <a:pt x="7421" y="2840"/>
                  <a:pt x="7339" y="2773"/>
                </a:cubicBezTo>
                <a:cubicBezTo>
                  <a:pt x="7272" y="2721"/>
                  <a:pt x="7205" y="2666"/>
                  <a:pt x="7140" y="2606"/>
                </a:cubicBezTo>
                <a:cubicBezTo>
                  <a:pt x="7063" y="2537"/>
                  <a:pt x="7007" y="2453"/>
                  <a:pt x="6951" y="2370"/>
                </a:cubicBezTo>
                <a:cubicBezTo>
                  <a:pt x="6885" y="2272"/>
                  <a:pt x="6827" y="2189"/>
                  <a:pt x="6751" y="2147"/>
                </a:cubicBezTo>
                <a:cubicBezTo>
                  <a:pt x="6695" y="2116"/>
                  <a:pt x="6640" y="2095"/>
                  <a:pt x="6586" y="2077"/>
                </a:cubicBezTo>
                <a:cubicBezTo>
                  <a:pt x="6468" y="2036"/>
                  <a:pt x="6346" y="1990"/>
                  <a:pt x="6217" y="1837"/>
                </a:cubicBezTo>
                <a:cubicBezTo>
                  <a:pt x="6168" y="1778"/>
                  <a:pt x="6126" y="1719"/>
                  <a:pt x="6088" y="1660"/>
                </a:cubicBezTo>
                <a:cubicBezTo>
                  <a:pt x="6001" y="1531"/>
                  <a:pt x="5943" y="1444"/>
                  <a:pt x="5828" y="1441"/>
                </a:cubicBezTo>
                <a:cubicBezTo>
                  <a:pt x="5795" y="1441"/>
                  <a:pt x="5761" y="1437"/>
                  <a:pt x="5725" y="1434"/>
                </a:cubicBezTo>
                <a:cubicBezTo>
                  <a:pt x="5597" y="1423"/>
                  <a:pt x="5452" y="1416"/>
                  <a:pt x="5356" y="1489"/>
                </a:cubicBezTo>
                <a:cubicBezTo>
                  <a:pt x="5340" y="1500"/>
                  <a:pt x="5327" y="1521"/>
                  <a:pt x="5312" y="1542"/>
                </a:cubicBezTo>
                <a:cubicBezTo>
                  <a:pt x="5269" y="1601"/>
                  <a:pt x="5203" y="1688"/>
                  <a:pt x="5083" y="1601"/>
                </a:cubicBezTo>
                <a:cubicBezTo>
                  <a:pt x="5022" y="1555"/>
                  <a:pt x="4974" y="1451"/>
                  <a:pt x="4934" y="1361"/>
                </a:cubicBezTo>
                <a:cubicBezTo>
                  <a:pt x="4924" y="1336"/>
                  <a:pt x="4913" y="1312"/>
                  <a:pt x="4904" y="1295"/>
                </a:cubicBezTo>
                <a:cubicBezTo>
                  <a:pt x="4889" y="1267"/>
                  <a:pt x="4873" y="1239"/>
                  <a:pt x="4856" y="1214"/>
                </a:cubicBezTo>
                <a:cubicBezTo>
                  <a:pt x="4824" y="1159"/>
                  <a:pt x="4785" y="1096"/>
                  <a:pt x="4756" y="1020"/>
                </a:cubicBezTo>
                <a:cubicBezTo>
                  <a:pt x="4726" y="936"/>
                  <a:pt x="4709" y="856"/>
                  <a:pt x="4695" y="783"/>
                </a:cubicBezTo>
                <a:cubicBezTo>
                  <a:pt x="4680" y="713"/>
                  <a:pt x="4669" y="654"/>
                  <a:pt x="4647" y="598"/>
                </a:cubicBezTo>
                <a:cubicBezTo>
                  <a:pt x="4602" y="487"/>
                  <a:pt x="4533" y="411"/>
                  <a:pt x="4457" y="327"/>
                </a:cubicBezTo>
                <a:cubicBezTo>
                  <a:pt x="4393" y="257"/>
                  <a:pt x="4328" y="184"/>
                  <a:pt x="4271" y="87"/>
                </a:cubicBezTo>
                <a:cubicBezTo>
                  <a:pt x="4250" y="122"/>
                  <a:pt x="4224" y="163"/>
                  <a:pt x="4202" y="202"/>
                </a:cubicBezTo>
                <a:cubicBezTo>
                  <a:pt x="4166" y="268"/>
                  <a:pt x="4128" y="334"/>
                  <a:pt x="4086" y="383"/>
                </a:cubicBezTo>
                <a:cubicBezTo>
                  <a:pt x="4030" y="449"/>
                  <a:pt x="3979" y="470"/>
                  <a:pt x="3937" y="484"/>
                </a:cubicBezTo>
                <a:cubicBezTo>
                  <a:pt x="3912" y="494"/>
                  <a:pt x="3890" y="501"/>
                  <a:pt x="3870" y="518"/>
                </a:cubicBezTo>
                <a:cubicBezTo>
                  <a:pt x="3854" y="532"/>
                  <a:pt x="3841" y="550"/>
                  <a:pt x="3826" y="567"/>
                </a:cubicBezTo>
                <a:cubicBezTo>
                  <a:pt x="3790" y="612"/>
                  <a:pt x="3741" y="679"/>
                  <a:pt x="3667" y="679"/>
                </a:cubicBezTo>
                <a:cubicBezTo>
                  <a:pt x="3667" y="679"/>
                  <a:pt x="3667" y="679"/>
                  <a:pt x="3667" y="679"/>
                </a:cubicBezTo>
                <a:cubicBezTo>
                  <a:pt x="3547" y="679"/>
                  <a:pt x="3507" y="546"/>
                  <a:pt x="3485" y="473"/>
                </a:cubicBezTo>
                <a:cubicBezTo>
                  <a:pt x="3474" y="435"/>
                  <a:pt x="3469" y="421"/>
                  <a:pt x="3456" y="407"/>
                </a:cubicBezTo>
                <a:cubicBezTo>
                  <a:pt x="3436" y="386"/>
                  <a:pt x="3360" y="369"/>
                  <a:pt x="3321" y="362"/>
                </a:cubicBezTo>
                <a:cubicBezTo>
                  <a:pt x="3290" y="355"/>
                  <a:pt x="3263" y="348"/>
                  <a:pt x="3241" y="341"/>
                </a:cubicBezTo>
                <a:lnTo>
                  <a:pt x="3192" y="320"/>
                </a:lnTo>
                <a:cubicBezTo>
                  <a:pt x="3127" y="292"/>
                  <a:pt x="3040" y="254"/>
                  <a:pt x="3003" y="299"/>
                </a:cubicBezTo>
                <a:cubicBezTo>
                  <a:pt x="2991" y="313"/>
                  <a:pt x="2982" y="348"/>
                  <a:pt x="2976" y="400"/>
                </a:cubicBezTo>
                <a:cubicBezTo>
                  <a:pt x="2965" y="508"/>
                  <a:pt x="2931" y="588"/>
                  <a:pt x="2882" y="633"/>
                </a:cubicBezTo>
                <a:cubicBezTo>
                  <a:pt x="2738" y="759"/>
                  <a:pt x="2497" y="518"/>
                  <a:pt x="2195" y="188"/>
                </a:cubicBezTo>
                <a:cubicBezTo>
                  <a:pt x="2135" y="125"/>
                  <a:pt x="2070" y="52"/>
                  <a:pt x="2050" y="38"/>
                </a:cubicBezTo>
                <a:cubicBezTo>
                  <a:pt x="1957" y="-21"/>
                  <a:pt x="1783" y="-14"/>
                  <a:pt x="1723" y="76"/>
                </a:cubicBezTo>
                <a:cubicBezTo>
                  <a:pt x="1697" y="115"/>
                  <a:pt x="1687" y="177"/>
                  <a:pt x="1670" y="278"/>
                </a:cubicBezTo>
                <a:cubicBezTo>
                  <a:pt x="1654" y="372"/>
                  <a:pt x="1637" y="484"/>
                  <a:pt x="1594" y="578"/>
                </a:cubicBezTo>
                <a:cubicBezTo>
                  <a:pt x="1538" y="703"/>
                  <a:pt x="1461" y="779"/>
                  <a:pt x="1394" y="846"/>
                </a:cubicBezTo>
                <a:cubicBezTo>
                  <a:pt x="1332" y="905"/>
                  <a:pt x="1274" y="964"/>
                  <a:pt x="1243" y="1047"/>
                </a:cubicBezTo>
                <a:cubicBezTo>
                  <a:pt x="1218" y="1117"/>
                  <a:pt x="1207" y="1218"/>
                  <a:pt x="1194" y="1322"/>
                </a:cubicBezTo>
                <a:cubicBezTo>
                  <a:pt x="1183" y="1420"/>
                  <a:pt x="1172" y="1524"/>
                  <a:pt x="1147" y="1618"/>
                </a:cubicBezTo>
                <a:cubicBezTo>
                  <a:pt x="1102" y="1782"/>
                  <a:pt x="1045" y="1910"/>
                  <a:pt x="991" y="2036"/>
                </a:cubicBezTo>
                <a:cubicBezTo>
                  <a:pt x="902" y="2241"/>
                  <a:pt x="824" y="2418"/>
                  <a:pt x="816" y="2707"/>
                </a:cubicBezTo>
                <a:cubicBezTo>
                  <a:pt x="809" y="2927"/>
                  <a:pt x="811" y="3024"/>
                  <a:pt x="855" y="3163"/>
                </a:cubicBezTo>
                <a:cubicBezTo>
                  <a:pt x="865" y="3201"/>
                  <a:pt x="878" y="3240"/>
                  <a:pt x="893" y="3278"/>
                </a:cubicBezTo>
                <a:cubicBezTo>
                  <a:pt x="936" y="3410"/>
                  <a:pt x="987" y="3560"/>
                  <a:pt x="1005" y="3727"/>
                </a:cubicBezTo>
                <a:cubicBezTo>
                  <a:pt x="1036" y="4009"/>
                  <a:pt x="1058" y="4270"/>
                  <a:pt x="996" y="4447"/>
                </a:cubicBezTo>
                <a:cubicBezTo>
                  <a:pt x="967" y="4534"/>
                  <a:pt x="916" y="4593"/>
                  <a:pt x="867" y="4653"/>
                </a:cubicBezTo>
                <a:cubicBezTo>
                  <a:pt x="838" y="4687"/>
                  <a:pt x="806" y="4726"/>
                  <a:pt x="793" y="4753"/>
                </a:cubicBezTo>
                <a:cubicBezTo>
                  <a:pt x="758" y="4830"/>
                  <a:pt x="715" y="4938"/>
                  <a:pt x="686" y="5025"/>
                </a:cubicBezTo>
                <a:cubicBezTo>
                  <a:pt x="615" y="5227"/>
                  <a:pt x="615" y="5373"/>
                  <a:pt x="617" y="5637"/>
                </a:cubicBezTo>
                <a:lnTo>
                  <a:pt x="617" y="5672"/>
                </a:lnTo>
                <a:cubicBezTo>
                  <a:pt x="617" y="5714"/>
                  <a:pt x="620" y="5773"/>
                  <a:pt x="624" y="5839"/>
                </a:cubicBezTo>
                <a:cubicBezTo>
                  <a:pt x="637" y="6086"/>
                  <a:pt x="644" y="6271"/>
                  <a:pt x="615" y="6400"/>
                </a:cubicBezTo>
                <a:cubicBezTo>
                  <a:pt x="577" y="6563"/>
                  <a:pt x="504" y="6657"/>
                  <a:pt x="413" y="6657"/>
                </a:cubicBezTo>
                <a:cubicBezTo>
                  <a:pt x="411" y="6657"/>
                  <a:pt x="410" y="6657"/>
                  <a:pt x="406" y="6657"/>
                </a:cubicBezTo>
                <a:cubicBezTo>
                  <a:pt x="275" y="6650"/>
                  <a:pt x="117" y="6448"/>
                  <a:pt x="1" y="6229"/>
                </a:cubicBezTo>
                <a:cubicBezTo>
                  <a:pt x="-1" y="6497"/>
                  <a:pt x="-1" y="6765"/>
                  <a:pt x="6" y="7022"/>
                </a:cubicBezTo>
                <a:cubicBezTo>
                  <a:pt x="10" y="7162"/>
                  <a:pt x="24" y="7290"/>
                  <a:pt x="41" y="7426"/>
                </a:cubicBezTo>
                <a:cubicBezTo>
                  <a:pt x="46" y="7475"/>
                  <a:pt x="52" y="7527"/>
                  <a:pt x="57" y="7576"/>
                </a:cubicBezTo>
                <a:cubicBezTo>
                  <a:pt x="68" y="7572"/>
                  <a:pt x="77" y="7572"/>
                  <a:pt x="88" y="7569"/>
                </a:cubicBezTo>
                <a:cubicBezTo>
                  <a:pt x="252" y="7531"/>
                  <a:pt x="437" y="7489"/>
                  <a:pt x="577" y="7694"/>
                </a:cubicBezTo>
                <a:cubicBezTo>
                  <a:pt x="628" y="7767"/>
                  <a:pt x="677" y="7861"/>
                  <a:pt x="727" y="7952"/>
                </a:cubicBezTo>
                <a:cubicBezTo>
                  <a:pt x="809" y="8105"/>
                  <a:pt x="895" y="8261"/>
                  <a:pt x="991" y="8334"/>
                </a:cubicBezTo>
                <a:cubicBezTo>
                  <a:pt x="1069" y="8394"/>
                  <a:pt x="1182" y="8376"/>
                  <a:pt x="1289" y="8355"/>
                </a:cubicBezTo>
                <a:cubicBezTo>
                  <a:pt x="1369" y="8341"/>
                  <a:pt x="1450" y="8327"/>
                  <a:pt x="1529" y="8341"/>
                </a:cubicBezTo>
                <a:cubicBezTo>
                  <a:pt x="1688" y="8373"/>
                  <a:pt x="1816" y="8543"/>
                  <a:pt x="1885" y="8822"/>
                </a:cubicBezTo>
                <a:cubicBezTo>
                  <a:pt x="1986" y="9222"/>
                  <a:pt x="1963" y="9827"/>
                  <a:pt x="1830" y="10234"/>
                </a:cubicBezTo>
                <a:cubicBezTo>
                  <a:pt x="1810" y="10297"/>
                  <a:pt x="1788" y="10353"/>
                  <a:pt x="1770" y="10402"/>
                </a:cubicBezTo>
                <a:cubicBezTo>
                  <a:pt x="1752" y="10447"/>
                  <a:pt x="1728" y="10513"/>
                  <a:pt x="1727" y="10534"/>
                </a:cubicBezTo>
                <a:cubicBezTo>
                  <a:pt x="1727" y="10534"/>
                  <a:pt x="1730" y="10569"/>
                  <a:pt x="1781" y="10656"/>
                </a:cubicBezTo>
                <a:cubicBezTo>
                  <a:pt x="1872" y="10816"/>
                  <a:pt x="1941" y="10812"/>
                  <a:pt x="2079" y="10805"/>
                </a:cubicBezTo>
                <a:lnTo>
                  <a:pt x="2159" y="10802"/>
                </a:lnTo>
                <a:cubicBezTo>
                  <a:pt x="2181" y="10802"/>
                  <a:pt x="2204" y="10798"/>
                  <a:pt x="2228" y="10795"/>
                </a:cubicBezTo>
                <a:cubicBezTo>
                  <a:pt x="2301" y="10784"/>
                  <a:pt x="2384" y="10774"/>
                  <a:pt x="2453" y="10823"/>
                </a:cubicBezTo>
                <a:cubicBezTo>
                  <a:pt x="2519" y="10868"/>
                  <a:pt x="2560" y="10965"/>
                  <a:pt x="2595" y="11045"/>
                </a:cubicBezTo>
                <a:cubicBezTo>
                  <a:pt x="2611" y="11084"/>
                  <a:pt x="2629" y="11125"/>
                  <a:pt x="2642" y="11139"/>
                </a:cubicBezTo>
                <a:cubicBezTo>
                  <a:pt x="2666" y="11164"/>
                  <a:pt x="2693" y="11181"/>
                  <a:pt x="2724" y="11198"/>
                </a:cubicBezTo>
                <a:cubicBezTo>
                  <a:pt x="2740" y="11209"/>
                  <a:pt x="2756" y="11219"/>
                  <a:pt x="2775" y="11230"/>
                </a:cubicBezTo>
                <a:cubicBezTo>
                  <a:pt x="2833" y="11143"/>
                  <a:pt x="2905" y="11077"/>
                  <a:pt x="2962" y="11028"/>
                </a:cubicBezTo>
                <a:cubicBezTo>
                  <a:pt x="2984" y="11007"/>
                  <a:pt x="3005" y="10990"/>
                  <a:pt x="3022" y="10972"/>
                </a:cubicBezTo>
                <a:cubicBezTo>
                  <a:pt x="3136" y="10854"/>
                  <a:pt x="3183" y="10798"/>
                  <a:pt x="3207" y="10617"/>
                </a:cubicBezTo>
                <a:cubicBezTo>
                  <a:pt x="3212" y="10572"/>
                  <a:pt x="3212" y="10541"/>
                  <a:pt x="3211" y="10509"/>
                </a:cubicBezTo>
                <a:cubicBezTo>
                  <a:pt x="3209" y="10398"/>
                  <a:pt x="3214" y="10294"/>
                  <a:pt x="3298" y="10161"/>
                </a:cubicBezTo>
                <a:cubicBezTo>
                  <a:pt x="3380" y="10033"/>
                  <a:pt x="3474" y="10033"/>
                  <a:pt x="3550" y="10029"/>
                </a:cubicBezTo>
                <a:lnTo>
                  <a:pt x="3590" y="10029"/>
                </a:lnTo>
                <a:cubicBezTo>
                  <a:pt x="3619" y="10026"/>
                  <a:pt x="3657" y="10019"/>
                  <a:pt x="3699" y="10012"/>
                </a:cubicBezTo>
                <a:cubicBezTo>
                  <a:pt x="3859" y="9984"/>
                  <a:pt x="4057" y="9949"/>
                  <a:pt x="4170" y="10050"/>
                </a:cubicBezTo>
                <a:cubicBezTo>
                  <a:pt x="4262" y="10133"/>
                  <a:pt x="4348" y="10381"/>
                  <a:pt x="4440" y="10669"/>
                </a:cubicBezTo>
                <a:lnTo>
                  <a:pt x="4468" y="10753"/>
                </a:lnTo>
                <a:cubicBezTo>
                  <a:pt x="4520" y="10913"/>
                  <a:pt x="4575" y="10993"/>
                  <a:pt x="4651" y="11104"/>
                </a:cubicBezTo>
                <a:cubicBezTo>
                  <a:pt x="4686" y="11153"/>
                  <a:pt x="4720" y="11205"/>
                  <a:pt x="4758" y="11271"/>
                </a:cubicBezTo>
                <a:cubicBezTo>
                  <a:pt x="4804" y="11348"/>
                  <a:pt x="4845" y="11411"/>
                  <a:pt x="4889" y="11473"/>
                </a:cubicBezTo>
                <a:cubicBezTo>
                  <a:pt x="4931" y="11536"/>
                  <a:pt x="4973" y="11599"/>
                  <a:pt x="5018" y="11672"/>
                </a:cubicBezTo>
                <a:cubicBezTo>
                  <a:pt x="5107" y="11821"/>
                  <a:pt x="5203" y="11971"/>
                  <a:pt x="5294" y="12054"/>
                </a:cubicBezTo>
                <a:cubicBezTo>
                  <a:pt x="5350" y="12107"/>
                  <a:pt x="5412" y="12152"/>
                  <a:pt x="5472" y="12201"/>
                </a:cubicBezTo>
                <a:cubicBezTo>
                  <a:pt x="5532" y="12246"/>
                  <a:pt x="5592" y="12295"/>
                  <a:pt x="5647" y="12343"/>
                </a:cubicBezTo>
                <a:cubicBezTo>
                  <a:pt x="5741" y="12430"/>
                  <a:pt x="5803" y="12549"/>
                  <a:pt x="5865" y="12663"/>
                </a:cubicBezTo>
                <a:cubicBezTo>
                  <a:pt x="5910" y="12750"/>
                  <a:pt x="5954" y="12834"/>
                  <a:pt x="6010" y="12904"/>
                </a:cubicBezTo>
                <a:cubicBezTo>
                  <a:pt x="6117" y="13036"/>
                  <a:pt x="6202" y="13064"/>
                  <a:pt x="6311" y="13102"/>
                </a:cubicBezTo>
                <a:cubicBezTo>
                  <a:pt x="6364" y="13119"/>
                  <a:pt x="6419" y="13140"/>
                  <a:pt x="6479" y="13168"/>
                </a:cubicBezTo>
                <a:cubicBezTo>
                  <a:pt x="6524" y="13192"/>
                  <a:pt x="6575" y="13224"/>
                  <a:pt x="6627" y="13255"/>
                </a:cubicBezTo>
                <a:cubicBezTo>
                  <a:pt x="6695" y="13297"/>
                  <a:pt x="6764" y="13338"/>
                  <a:pt x="6829" y="13370"/>
                </a:cubicBezTo>
                <a:cubicBezTo>
                  <a:pt x="6853" y="13380"/>
                  <a:pt x="6878" y="13391"/>
                  <a:pt x="6905" y="13401"/>
                </a:cubicBezTo>
                <a:cubicBezTo>
                  <a:pt x="7036" y="13450"/>
                  <a:pt x="7218" y="13512"/>
                  <a:pt x="7294" y="13833"/>
                </a:cubicBezTo>
                <a:cubicBezTo>
                  <a:pt x="7332" y="13989"/>
                  <a:pt x="7323" y="14142"/>
                  <a:pt x="7314" y="14278"/>
                </a:cubicBezTo>
                <a:cubicBezTo>
                  <a:pt x="7307" y="14417"/>
                  <a:pt x="7301" y="14504"/>
                  <a:pt x="7327" y="14581"/>
                </a:cubicBezTo>
                <a:cubicBezTo>
                  <a:pt x="7356" y="14664"/>
                  <a:pt x="7427" y="14772"/>
                  <a:pt x="7490" y="14866"/>
                </a:cubicBezTo>
                <a:cubicBezTo>
                  <a:pt x="7528" y="14922"/>
                  <a:pt x="7565" y="14977"/>
                  <a:pt x="7594" y="15030"/>
                </a:cubicBezTo>
                <a:cubicBezTo>
                  <a:pt x="7632" y="15096"/>
                  <a:pt x="7667" y="15169"/>
                  <a:pt x="7699" y="15242"/>
                </a:cubicBezTo>
                <a:cubicBezTo>
                  <a:pt x="7752" y="15357"/>
                  <a:pt x="7803" y="15465"/>
                  <a:pt x="7863" y="15527"/>
                </a:cubicBezTo>
                <a:cubicBezTo>
                  <a:pt x="8024" y="15691"/>
                  <a:pt x="8108" y="15559"/>
                  <a:pt x="8135" y="15513"/>
                </a:cubicBezTo>
                <a:cubicBezTo>
                  <a:pt x="8148" y="15492"/>
                  <a:pt x="8157" y="15468"/>
                  <a:pt x="8168" y="15433"/>
                </a:cubicBezTo>
                <a:cubicBezTo>
                  <a:pt x="8190" y="15371"/>
                  <a:pt x="8221" y="15284"/>
                  <a:pt x="8288" y="15228"/>
                </a:cubicBezTo>
                <a:cubicBezTo>
                  <a:pt x="8359" y="15169"/>
                  <a:pt x="8444" y="15183"/>
                  <a:pt x="8520" y="15197"/>
                </a:cubicBezTo>
                <a:cubicBezTo>
                  <a:pt x="8546" y="15200"/>
                  <a:pt x="8571" y="15207"/>
                  <a:pt x="8591" y="15207"/>
                </a:cubicBezTo>
                <a:cubicBezTo>
                  <a:pt x="8593" y="15207"/>
                  <a:pt x="8597" y="15207"/>
                  <a:pt x="8598" y="15207"/>
                </a:cubicBezTo>
                <a:cubicBezTo>
                  <a:pt x="8755" y="15207"/>
                  <a:pt x="8889" y="15266"/>
                  <a:pt x="9031" y="15325"/>
                </a:cubicBezTo>
                <a:lnTo>
                  <a:pt x="9058" y="15336"/>
                </a:lnTo>
                <a:cubicBezTo>
                  <a:pt x="9131" y="15367"/>
                  <a:pt x="9187" y="15437"/>
                  <a:pt x="9238" y="15503"/>
                </a:cubicBezTo>
                <a:cubicBezTo>
                  <a:pt x="9285" y="15562"/>
                  <a:pt x="9325" y="15614"/>
                  <a:pt x="9369" y="15618"/>
                </a:cubicBezTo>
                <a:lnTo>
                  <a:pt x="9454" y="15628"/>
                </a:lnTo>
                <a:lnTo>
                  <a:pt x="9454" y="15792"/>
                </a:lnTo>
                <a:cubicBezTo>
                  <a:pt x="9454" y="16001"/>
                  <a:pt x="9590" y="16175"/>
                  <a:pt x="9725" y="16234"/>
                </a:cubicBezTo>
                <a:cubicBezTo>
                  <a:pt x="9846" y="16289"/>
                  <a:pt x="9992" y="16265"/>
                  <a:pt x="10039" y="16084"/>
                </a:cubicBezTo>
                <a:cubicBezTo>
                  <a:pt x="10050" y="16046"/>
                  <a:pt x="10061" y="15969"/>
                  <a:pt x="10070" y="15893"/>
                </a:cubicBezTo>
                <a:cubicBezTo>
                  <a:pt x="10099" y="15687"/>
                  <a:pt x="10133" y="15430"/>
                  <a:pt x="10240" y="15343"/>
                </a:cubicBezTo>
                <a:cubicBezTo>
                  <a:pt x="10299" y="15294"/>
                  <a:pt x="10366" y="15305"/>
                  <a:pt x="10437" y="15378"/>
                </a:cubicBezTo>
                <a:cubicBezTo>
                  <a:pt x="10560" y="15503"/>
                  <a:pt x="10584" y="15722"/>
                  <a:pt x="10602" y="15882"/>
                </a:cubicBezTo>
                <a:cubicBezTo>
                  <a:pt x="10615" y="16004"/>
                  <a:pt x="10624" y="16077"/>
                  <a:pt x="10656" y="16115"/>
                </a:cubicBezTo>
                <a:cubicBezTo>
                  <a:pt x="10735" y="16209"/>
                  <a:pt x="10953" y="16056"/>
                  <a:pt x="11025" y="16004"/>
                </a:cubicBezTo>
                <a:cubicBezTo>
                  <a:pt x="11049" y="15987"/>
                  <a:pt x="11067" y="15969"/>
                  <a:pt x="11087" y="15952"/>
                </a:cubicBezTo>
                <a:cubicBezTo>
                  <a:pt x="11147" y="15896"/>
                  <a:pt x="11212" y="15830"/>
                  <a:pt x="11280" y="15841"/>
                </a:cubicBezTo>
                <a:cubicBezTo>
                  <a:pt x="11330" y="15847"/>
                  <a:pt x="11374" y="15889"/>
                  <a:pt x="11410" y="15928"/>
                </a:cubicBezTo>
                <a:cubicBezTo>
                  <a:pt x="11438" y="15955"/>
                  <a:pt x="11461" y="15980"/>
                  <a:pt x="11485" y="15987"/>
                </a:cubicBezTo>
                <a:cubicBezTo>
                  <a:pt x="11663" y="16032"/>
                  <a:pt x="11826" y="16004"/>
                  <a:pt x="11855" y="15948"/>
                </a:cubicBezTo>
                <a:cubicBezTo>
                  <a:pt x="11846" y="15924"/>
                  <a:pt x="11804" y="15872"/>
                  <a:pt x="11768" y="15823"/>
                </a:cubicBezTo>
                <a:cubicBezTo>
                  <a:pt x="11688" y="15719"/>
                  <a:pt x="11567" y="15559"/>
                  <a:pt x="11597" y="15238"/>
                </a:cubicBezTo>
                <a:lnTo>
                  <a:pt x="11610" y="15103"/>
                </a:lnTo>
                <a:lnTo>
                  <a:pt x="11681" y="15096"/>
                </a:lnTo>
                <a:cubicBezTo>
                  <a:pt x="11721" y="15092"/>
                  <a:pt x="11752" y="15064"/>
                  <a:pt x="11792" y="15033"/>
                </a:cubicBezTo>
                <a:cubicBezTo>
                  <a:pt x="11843" y="14991"/>
                  <a:pt x="11899" y="14946"/>
                  <a:pt x="11977" y="14943"/>
                </a:cubicBezTo>
                <a:lnTo>
                  <a:pt x="12021" y="14939"/>
                </a:lnTo>
                <a:cubicBezTo>
                  <a:pt x="12126" y="14932"/>
                  <a:pt x="12135" y="14932"/>
                  <a:pt x="12210" y="14817"/>
                </a:cubicBezTo>
                <a:cubicBezTo>
                  <a:pt x="12237" y="14776"/>
                  <a:pt x="12262" y="14734"/>
                  <a:pt x="12288" y="14692"/>
                </a:cubicBezTo>
                <a:cubicBezTo>
                  <a:pt x="12429" y="14459"/>
                  <a:pt x="12589" y="14194"/>
                  <a:pt x="12845" y="14292"/>
                </a:cubicBezTo>
                <a:cubicBezTo>
                  <a:pt x="13036" y="14361"/>
                  <a:pt x="13165" y="14595"/>
                  <a:pt x="13278" y="14800"/>
                </a:cubicBezTo>
                <a:cubicBezTo>
                  <a:pt x="13352" y="14936"/>
                  <a:pt x="13423" y="15064"/>
                  <a:pt x="13508" y="15148"/>
                </a:cubicBezTo>
                <a:cubicBezTo>
                  <a:pt x="13561" y="15197"/>
                  <a:pt x="13616" y="15200"/>
                  <a:pt x="13679" y="15200"/>
                </a:cubicBezTo>
                <a:cubicBezTo>
                  <a:pt x="13734" y="15200"/>
                  <a:pt x="13795" y="15204"/>
                  <a:pt x="13863" y="15238"/>
                </a:cubicBezTo>
                <a:lnTo>
                  <a:pt x="13919" y="15266"/>
                </a:lnTo>
                <a:cubicBezTo>
                  <a:pt x="14001" y="15312"/>
                  <a:pt x="14053" y="15339"/>
                  <a:pt x="14144" y="15322"/>
                </a:cubicBezTo>
                <a:lnTo>
                  <a:pt x="14369" y="15280"/>
                </a:lnTo>
                <a:lnTo>
                  <a:pt x="14220" y="15607"/>
                </a:lnTo>
                <a:cubicBezTo>
                  <a:pt x="14179" y="15701"/>
                  <a:pt x="14139" y="15861"/>
                  <a:pt x="14131" y="15980"/>
                </a:cubicBezTo>
                <a:cubicBezTo>
                  <a:pt x="14190" y="15983"/>
                  <a:pt x="14249" y="15952"/>
                  <a:pt x="14313" y="15920"/>
                </a:cubicBezTo>
                <a:cubicBezTo>
                  <a:pt x="14373" y="15889"/>
                  <a:pt x="14437" y="15854"/>
                  <a:pt x="14509" y="15847"/>
                </a:cubicBezTo>
                <a:cubicBezTo>
                  <a:pt x="14662" y="15830"/>
                  <a:pt x="14827" y="15924"/>
                  <a:pt x="14952" y="16105"/>
                </a:cubicBezTo>
                <a:lnTo>
                  <a:pt x="15029" y="16216"/>
                </a:lnTo>
                <a:lnTo>
                  <a:pt x="14967" y="16355"/>
                </a:lnTo>
                <a:cubicBezTo>
                  <a:pt x="14949" y="16397"/>
                  <a:pt x="14949" y="16432"/>
                  <a:pt x="14952" y="16529"/>
                </a:cubicBezTo>
                <a:cubicBezTo>
                  <a:pt x="14956" y="16599"/>
                  <a:pt x="14960" y="16686"/>
                  <a:pt x="14945" y="16783"/>
                </a:cubicBezTo>
                <a:cubicBezTo>
                  <a:pt x="14905" y="17038"/>
                  <a:pt x="14856" y="17093"/>
                  <a:pt x="14765" y="17177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">
            <a:extLst>
              <a:ext uri="{FF2B5EF4-FFF2-40B4-BE49-F238E27FC236}">
                <a16:creationId xmlns:a16="http://schemas.microsoft.com/office/drawing/2014/main" id="{11EE0283-0482-4B26-B66C-C4F88313159A}"/>
              </a:ext>
            </a:extLst>
          </p:cNvPr>
          <p:cNvSpPr/>
          <p:nvPr/>
        </p:nvSpPr>
        <p:spPr>
          <a:xfrm>
            <a:off x="-6007340" y="3064417"/>
            <a:ext cx="685475" cy="627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600" extrusionOk="0">
                <a:moveTo>
                  <a:pt x="12914" y="0"/>
                </a:moveTo>
                <a:cubicBezTo>
                  <a:pt x="12903" y="4"/>
                  <a:pt x="12892" y="8"/>
                  <a:pt x="12882" y="15"/>
                </a:cubicBezTo>
                <a:cubicBezTo>
                  <a:pt x="12839" y="39"/>
                  <a:pt x="12790" y="62"/>
                  <a:pt x="12726" y="77"/>
                </a:cubicBezTo>
                <a:cubicBezTo>
                  <a:pt x="12659" y="93"/>
                  <a:pt x="12589" y="93"/>
                  <a:pt x="12515" y="93"/>
                </a:cubicBezTo>
                <a:cubicBezTo>
                  <a:pt x="12458" y="93"/>
                  <a:pt x="12402" y="93"/>
                  <a:pt x="12363" y="100"/>
                </a:cubicBezTo>
                <a:cubicBezTo>
                  <a:pt x="12140" y="154"/>
                  <a:pt x="11875" y="293"/>
                  <a:pt x="11618" y="425"/>
                </a:cubicBezTo>
                <a:cubicBezTo>
                  <a:pt x="11466" y="506"/>
                  <a:pt x="11317" y="579"/>
                  <a:pt x="11183" y="637"/>
                </a:cubicBezTo>
                <a:cubicBezTo>
                  <a:pt x="11102" y="672"/>
                  <a:pt x="11024" y="699"/>
                  <a:pt x="10943" y="729"/>
                </a:cubicBezTo>
                <a:cubicBezTo>
                  <a:pt x="10798" y="780"/>
                  <a:pt x="10664" y="830"/>
                  <a:pt x="10544" y="907"/>
                </a:cubicBezTo>
                <a:cubicBezTo>
                  <a:pt x="10357" y="1027"/>
                  <a:pt x="10272" y="1081"/>
                  <a:pt x="10036" y="1142"/>
                </a:cubicBezTo>
                <a:cubicBezTo>
                  <a:pt x="9714" y="1227"/>
                  <a:pt x="9287" y="1416"/>
                  <a:pt x="8764" y="1706"/>
                </a:cubicBezTo>
                <a:lnTo>
                  <a:pt x="8641" y="1775"/>
                </a:lnTo>
                <a:cubicBezTo>
                  <a:pt x="8330" y="1949"/>
                  <a:pt x="8037" y="2115"/>
                  <a:pt x="7638" y="2126"/>
                </a:cubicBezTo>
                <a:lnTo>
                  <a:pt x="7458" y="2130"/>
                </a:lnTo>
                <a:cubicBezTo>
                  <a:pt x="7115" y="2134"/>
                  <a:pt x="6886" y="2134"/>
                  <a:pt x="6618" y="2335"/>
                </a:cubicBezTo>
                <a:cubicBezTo>
                  <a:pt x="6480" y="2439"/>
                  <a:pt x="6423" y="2570"/>
                  <a:pt x="6356" y="2721"/>
                </a:cubicBezTo>
                <a:cubicBezTo>
                  <a:pt x="6268" y="2925"/>
                  <a:pt x="6166" y="3161"/>
                  <a:pt x="5862" y="3296"/>
                </a:cubicBezTo>
                <a:lnTo>
                  <a:pt x="5795" y="3323"/>
                </a:lnTo>
                <a:cubicBezTo>
                  <a:pt x="5491" y="3454"/>
                  <a:pt x="5364" y="3512"/>
                  <a:pt x="5237" y="3840"/>
                </a:cubicBezTo>
                <a:cubicBezTo>
                  <a:pt x="5209" y="3913"/>
                  <a:pt x="5187" y="3952"/>
                  <a:pt x="5173" y="3979"/>
                </a:cubicBezTo>
                <a:cubicBezTo>
                  <a:pt x="5163" y="3998"/>
                  <a:pt x="5159" y="4017"/>
                  <a:pt x="5149" y="4106"/>
                </a:cubicBezTo>
                <a:cubicBezTo>
                  <a:pt x="5149" y="4125"/>
                  <a:pt x="5152" y="4152"/>
                  <a:pt x="5156" y="4183"/>
                </a:cubicBezTo>
                <a:cubicBezTo>
                  <a:pt x="5170" y="4291"/>
                  <a:pt x="5191" y="4442"/>
                  <a:pt x="5110" y="4558"/>
                </a:cubicBezTo>
                <a:cubicBezTo>
                  <a:pt x="5110" y="4562"/>
                  <a:pt x="5106" y="4562"/>
                  <a:pt x="5103" y="4565"/>
                </a:cubicBezTo>
                <a:cubicBezTo>
                  <a:pt x="5043" y="4646"/>
                  <a:pt x="4933" y="4700"/>
                  <a:pt x="4753" y="4751"/>
                </a:cubicBezTo>
                <a:cubicBezTo>
                  <a:pt x="4697" y="4766"/>
                  <a:pt x="4633" y="4785"/>
                  <a:pt x="4559" y="4801"/>
                </a:cubicBezTo>
                <a:lnTo>
                  <a:pt x="4488" y="4816"/>
                </a:lnTo>
                <a:cubicBezTo>
                  <a:pt x="4425" y="4832"/>
                  <a:pt x="4354" y="4839"/>
                  <a:pt x="4287" y="4843"/>
                </a:cubicBezTo>
                <a:cubicBezTo>
                  <a:pt x="4230" y="4847"/>
                  <a:pt x="4139" y="4855"/>
                  <a:pt x="4114" y="4874"/>
                </a:cubicBezTo>
                <a:cubicBezTo>
                  <a:pt x="4114" y="4878"/>
                  <a:pt x="4114" y="4893"/>
                  <a:pt x="4117" y="4924"/>
                </a:cubicBezTo>
                <a:cubicBezTo>
                  <a:pt x="4128" y="4963"/>
                  <a:pt x="4216" y="5110"/>
                  <a:pt x="4262" y="5187"/>
                </a:cubicBezTo>
                <a:cubicBezTo>
                  <a:pt x="4312" y="5272"/>
                  <a:pt x="4358" y="5353"/>
                  <a:pt x="4382" y="5403"/>
                </a:cubicBezTo>
                <a:cubicBezTo>
                  <a:pt x="4478" y="5627"/>
                  <a:pt x="4481" y="5866"/>
                  <a:pt x="4386" y="6078"/>
                </a:cubicBezTo>
                <a:cubicBezTo>
                  <a:pt x="4276" y="6325"/>
                  <a:pt x="4054" y="6507"/>
                  <a:pt x="3775" y="6572"/>
                </a:cubicBezTo>
                <a:cubicBezTo>
                  <a:pt x="3542" y="6630"/>
                  <a:pt x="3298" y="6603"/>
                  <a:pt x="3065" y="6576"/>
                </a:cubicBezTo>
                <a:cubicBezTo>
                  <a:pt x="2867" y="6553"/>
                  <a:pt x="2680" y="6534"/>
                  <a:pt x="2511" y="6564"/>
                </a:cubicBezTo>
                <a:cubicBezTo>
                  <a:pt x="2348" y="6595"/>
                  <a:pt x="2027" y="6723"/>
                  <a:pt x="1939" y="6811"/>
                </a:cubicBezTo>
                <a:cubicBezTo>
                  <a:pt x="1854" y="6892"/>
                  <a:pt x="1843" y="6900"/>
                  <a:pt x="1896" y="7170"/>
                </a:cubicBezTo>
                <a:cubicBezTo>
                  <a:pt x="1911" y="7244"/>
                  <a:pt x="1949" y="7329"/>
                  <a:pt x="1988" y="7417"/>
                </a:cubicBezTo>
                <a:cubicBezTo>
                  <a:pt x="2087" y="7637"/>
                  <a:pt x="2225" y="7942"/>
                  <a:pt x="2002" y="8259"/>
                </a:cubicBezTo>
                <a:cubicBezTo>
                  <a:pt x="1918" y="8382"/>
                  <a:pt x="1752" y="8459"/>
                  <a:pt x="1575" y="8540"/>
                </a:cubicBezTo>
                <a:cubicBezTo>
                  <a:pt x="1476" y="8587"/>
                  <a:pt x="1296" y="8672"/>
                  <a:pt x="1250" y="8730"/>
                </a:cubicBezTo>
                <a:cubicBezTo>
                  <a:pt x="1257" y="8733"/>
                  <a:pt x="1275" y="8757"/>
                  <a:pt x="1307" y="8784"/>
                </a:cubicBezTo>
                <a:cubicBezTo>
                  <a:pt x="1370" y="8841"/>
                  <a:pt x="1508" y="8899"/>
                  <a:pt x="1642" y="8953"/>
                </a:cubicBezTo>
                <a:cubicBezTo>
                  <a:pt x="1967" y="9088"/>
                  <a:pt x="2412" y="9274"/>
                  <a:pt x="2408" y="9756"/>
                </a:cubicBezTo>
                <a:cubicBezTo>
                  <a:pt x="2405" y="10126"/>
                  <a:pt x="2151" y="10154"/>
                  <a:pt x="2041" y="10165"/>
                </a:cubicBezTo>
                <a:cubicBezTo>
                  <a:pt x="1971" y="10173"/>
                  <a:pt x="1935" y="10181"/>
                  <a:pt x="1911" y="10204"/>
                </a:cubicBezTo>
                <a:cubicBezTo>
                  <a:pt x="1886" y="10231"/>
                  <a:pt x="1858" y="10273"/>
                  <a:pt x="1858" y="10323"/>
                </a:cubicBezTo>
                <a:cubicBezTo>
                  <a:pt x="1858" y="10374"/>
                  <a:pt x="1886" y="10420"/>
                  <a:pt x="1911" y="10443"/>
                </a:cubicBezTo>
                <a:cubicBezTo>
                  <a:pt x="1946" y="10482"/>
                  <a:pt x="1985" y="10489"/>
                  <a:pt x="2059" y="10505"/>
                </a:cubicBezTo>
                <a:cubicBezTo>
                  <a:pt x="2144" y="10520"/>
                  <a:pt x="2250" y="10543"/>
                  <a:pt x="2359" y="10628"/>
                </a:cubicBezTo>
                <a:cubicBezTo>
                  <a:pt x="2486" y="10729"/>
                  <a:pt x="2564" y="10895"/>
                  <a:pt x="2638" y="11037"/>
                </a:cubicBezTo>
                <a:cubicBezTo>
                  <a:pt x="2659" y="11080"/>
                  <a:pt x="2680" y="11118"/>
                  <a:pt x="2698" y="11157"/>
                </a:cubicBezTo>
                <a:cubicBezTo>
                  <a:pt x="2797" y="11335"/>
                  <a:pt x="2906" y="11473"/>
                  <a:pt x="3019" y="11624"/>
                </a:cubicBezTo>
                <a:lnTo>
                  <a:pt x="3153" y="11798"/>
                </a:lnTo>
                <a:cubicBezTo>
                  <a:pt x="3252" y="11925"/>
                  <a:pt x="3372" y="12083"/>
                  <a:pt x="3411" y="12241"/>
                </a:cubicBezTo>
                <a:cubicBezTo>
                  <a:pt x="3439" y="12357"/>
                  <a:pt x="3443" y="12454"/>
                  <a:pt x="3447" y="12531"/>
                </a:cubicBezTo>
                <a:cubicBezTo>
                  <a:pt x="3450" y="12643"/>
                  <a:pt x="3450" y="12674"/>
                  <a:pt x="3514" y="12732"/>
                </a:cubicBezTo>
                <a:cubicBezTo>
                  <a:pt x="3524" y="12739"/>
                  <a:pt x="3563" y="12751"/>
                  <a:pt x="3588" y="12762"/>
                </a:cubicBezTo>
                <a:cubicBezTo>
                  <a:pt x="3648" y="12782"/>
                  <a:pt x="3722" y="12805"/>
                  <a:pt x="3782" y="12863"/>
                </a:cubicBezTo>
                <a:cubicBezTo>
                  <a:pt x="3860" y="12928"/>
                  <a:pt x="3920" y="13013"/>
                  <a:pt x="3973" y="13087"/>
                </a:cubicBezTo>
                <a:cubicBezTo>
                  <a:pt x="3997" y="13117"/>
                  <a:pt x="4019" y="13152"/>
                  <a:pt x="4043" y="13179"/>
                </a:cubicBezTo>
                <a:lnTo>
                  <a:pt x="4117" y="13272"/>
                </a:lnTo>
                <a:lnTo>
                  <a:pt x="4047" y="13442"/>
                </a:lnTo>
                <a:cubicBezTo>
                  <a:pt x="4004" y="13546"/>
                  <a:pt x="3983" y="13588"/>
                  <a:pt x="3969" y="13716"/>
                </a:cubicBezTo>
                <a:cubicBezTo>
                  <a:pt x="3969" y="13727"/>
                  <a:pt x="3973" y="13766"/>
                  <a:pt x="3980" y="13793"/>
                </a:cubicBezTo>
                <a:cubicBezTo>
                  <a:pt x="3994" y="13878"/>
                  <a:pt x="4008" y="13978"/>
                  <a:pt x="3969" y="14071"/>
                </a:cubicBezTo>
                <a:cubicBezTo>
                  <a:pt x="3867" y="14329"/>
                  <a:pt x="3602" y="14352"/>
                  <a:pt x="3411" y="14368"/>
                </a:cubicBezTo>
                <a:cubicBezTo>
                  <a:pt x="3351" y="14372"/>
                  <a:pt x="3295" y="14375"/>
                  <a:pt x="3245" y="14387"/>
                </a:cubicBezTo>
                <a:cubicBezTo>
                  <a:pt x="2980" y="14449"/>
                  <a:pt x="2705" y="14514"/>
                  <a:pt x="2384" y="14294"/>
                </a:cubicBezTo>
                <a:cubicBezTo>
                  <a:pt x="2274" y="14217"/>
                  <a:pt x="2211" y="14109"/>
                  <a:pt x="2161" y="14020"/>
                </a:cubicBezTo>
                <a:cubicBezTo>
                  <a:pt x="2115" y="13939"/>
                  <a:pt x="2084" y="13885"/>
                  <a:pt x="2041" y="13870"/>
                </a:cubicBezTo>
                <a:cubicBezTo>
                  <a:pt x="1790" y="13777"/>
                  <a:pt x="1035" y="13854"/>
                  <a:pt x="886" y="13986"/>
                </a:cubicBezTo>
                <a:cubicBezTo>
                  <a:pt x="848" y="14020"/>
                  <a:pt x="819" y="14102"/>
                  <a:pt x="791" y="14186"/>
                </a:cubicBezTo>
                <a:cubicBezTo>
                  <a:pt x="752" y="14298"/>
                  <a:pt x="710" y="14426"/>
                  <a:pt x="615" y="14526"/>
                </a:cubicBezTo>
                <a:cubicBezTo>
                  <a:pt x="519" y="14626"/>
                  <a:pt x="371" y="14646"/>
                  <a:pt x="216" y="14669"/>
                </a:cubicBezTo>
                <a:cubicBezTo>
                  <a:pt x="148" y="14677"/>
                  <a:pt x="39" y="14692"/>
                  <a:pt x="11" y="14711"/>
                </a:cubicBezTo>
                <a:cubicBezTo>
                  <a:pt x="-10" y="14750"/>
                  <a:pt x="-14" y="14777"/>
                  <a:pt x="138" y="14943"/>
                </a:cubicBezTo>
                <a:cubicBezTo>
                  <a:pt x="184" y="14993"/>
                  <a:pt x="230" y="15047"/>
                  <a:pt x="258" y="15093"/>
                </a:cubicBezTo>
                <a:cubicBezTo>
                  <a:pt x="374" y="15275"/>
                  <a:pt x="413" y="15502"/>
                  <a:pt x="434" y="15676"/>
                </a:cubicBezTo>
                <a:cubicBezTo>
                  <a:pt x="445" y="15776"/>
                  <a:pt x="434" y="15900"/>
                  <a:pt x="420" y="16027"/>
                </a:cubicBezTo>
                <a:cubicBezTo>
                  <a:pt x="410" y="16124"/>
                  <a:pt x="392" y="16278"/>
                  <a:pt x="406" y="16340"/>
                </a:cubicBezTo>
                <a:cubicBezTo>
                  <a:pt x="442" y="16317"/>
                  <a:pt x="484" y="16290"/>
                  <a:pt x="526" y="16263"/>
                </a:cubicBezTo>
                <a:lnTo>
                  <a:pt x="618" y="16216"/>
                </a:lnTo>
                <a:cubicBezTo>
                  <a:pt x="830" y="16101"/>
                  <a:pt x="964" y="16043"/>
                  <a:pt x="1264" y="16213"/>
                </a:cubicBezTo>
                <a:cubicBezTo>
                  <a:pt x="1406" y="16294"/>
                  <a:pt x="1554" y="16398"/>
                  <a:pt x="1706" y="16510"/>
                </a:cubicBezTo>
                <a:cubicBezTo>
                  <a:pt x="1762" y="16552"/>
                  <a:pt x="1812" y="16602"/>
                  <a:pt x="1858" y="16656"/>
                </a:cubicBezTo>
                <a:cubicBezTo>
                  <a:pt x="1914" y="16718"/>
                  <a:pt x="1956" y="16764"/>
                  <a:pt x="2013" y="16784"/>
                </a:cubicBezTo>
                <a:cubicBezTo>
                  <a:pt x="2094" y="16811"/>
                  <a:pt x="2168" y="16830"/>
                  <a:pt x="2235" y="16845"/>
                </a:cubicBezTo>
                <a:cubicBezTo>
                  <a:pt x="2370" y="16876"/>
                  <a:pt x="2507" y="16907"/>
                  <a:pt x="2677" y="17011"/>
                </a:cubicBezTo>
                <a:cubicBezTo>
                  <a:pt x="2818" y="17100"/>
                  <a:pt x="2963" y="17166"/>
                  <a:pt x="3115" y="17235"/>
                </a:cubicBezTo>
                <a:lnTo>
                  <a:pt x="3146" y="17251"/>
                </a:lnTo>
                <a:cubicBezTo>
                  <a:pt x="3302" y="17324"/>
                  <a:pt x="3369" y="17382"/>
                  <a:pt x="3461" y="17463"/>
                </a:cubicBezTo>
                <a:lnTo>
                  <a:pt x="3542" y="17532"/>
                </a:lnTo>
                <a:cubicBezTo>
                  <a:pt x="3644" y="17617"/>
                  <a:pt x="3789" y="17667"/>
                  <a:pt x="3944" y="17718"/>
                </a:cubicBezTo>
                <a:cubicBezTo>
                  <a:pt x="4163" y="17791"/>
                  <a:pt x="4411" y="17872"/>
                  <a:pt x="4591" y="18088"/>
                </a:cubicBezTo>
                <a:cubicBezTo>
                  <a:pt x="4757" y="18281"/>
                  <a:pt x="4866" y="18628"/>
                  <a:pt x="4714" y="18929"/>
                </a:cubicBezTo>
                <a:cubicBezTo>
                  <a:pt x="4661" y="19037"/>
                  <a:pt x="4591" y="19095"/>
                  <a:pt x="4548" y="19130"/>
                </a:cubicBezTo>
                <a:cubicBezTo>
                  <a:pt x="4506" y="19165"/>
                  <a:pt x="4506" y="19165"/>
                  <a:pt x="4506" y="19219"/>
                </a:cubicBezTo>
                <a:cubicBezTo>
                  <a:pt x="4506" y="19331"/>
                  <a:pt x="4517" y="19362"/>
                  <a:pt x="4739" y="19393"/>
                </a:cubicBezTo>
                <a:cubicBezTo>
                  <a:pt x="4806" y="19400"/>
                  <a:pt x="4859" y="19408"/>
                  <a:pt x="4908" y="19412"/>
                </a:cubicBezTo>
                <a:cubicBezTo>
                  <a:pt x="5050" y="19427"/>
                  <a:pt x="5159" y="19439"/>
                  <a:pt x="5336" y="19508"/>
                </a:cubicBezTo>
                <a:cubicBezTo>
                  <a:pt x="5544" y="19593"/>
                  <a:pt x="5731" y="19744"/>
                  <a:pt x="5911" y="19890"/>
                </a:cubicBezTo>
                <a:cubicBezTo>
                  <a:pt x="6137" y="20072"/>
                  <a:pt x="6349" y="20245"/>
                  <a:pt x="6565" y="20253"/>
                </a:cubicBezTo>
                <a:cubicBezTo>
                  <a:pt x="6854" y="20265"/>
                  <a:pt x="6964" y="20191"/>
                  <a:pt x="7175" y="20060"/>
                </a:cubicBezTo>
                <a:cubicBezTo>
                  <a:pt x="7232" y="20025"/>
                  <a:pt x="7292" y="19987"/>
                  <a:pt x="7359" y="19948"/>
                </a:cubicBezTo>
                <a:cubicBezTo>
                  <a:pt x="7726" y="19732"/>
                  <a:pt x="8161" y="19767"/>
                  <a:pt x="8676" y="20052"/>
                </a:cubicBezTo>
                <a:cubicBezTo>
                  <a:pt x="8902" y="20176"/>
                  <a:pt x="9001" y="20407"/>
                  <a:pt x="9082" y="20589"/>
                </a:cubicBezTo>
                <a:cubicBezTo>
                  <a:pt x="9135" y="20709"/>
                  <a:pt x="9185" y="20820"/>
                  <a:pt x="9245" y="20851"/>
                </a:cubicBezTo>
                <a:cubicBezTo>
                  <a:pt x="9389" y="20925"/>
                  <a:pt x="9661" y="20882"/>
                  <a:pt x="9905" y="20851"/>
                </a:cubicBezTo>
                <a:cubicBezTo>
                  <a:pt x="10120" y="20820"/>
                  <a:pt x="10339" y="20790"/>
                  <a:pt x="10523" y="20820"/>
                </a:cubicBezTo>
                <a:cubicBezTo>
                  <a:pt x="10844" y="20874"/>
                  <a:pt x="11003" y="21094"/>
                  <a:pt x="11130" y="21268"/>
                </a:cubicBezTo>
                <a:cubicBezTo>
                  <a:pt x="11212" y="21380"/>
                  <a:pt x="11282" y="21477"/>
                  <a:pt x="11388" y="21534"/>
                </a:cubicBezTo>
                <a:cubicBezTo>
                  <a:pt x="11459" y="21573"/>
                  <a:pt x="11586" y="21565"/>
                  <a:pt x="11709" y="21561"/>
                </a:cubicBezTo>
                <a:cubicBezTo>
                  <a:pt x="11837" y="21554"/>
                  <a:pt x="11964" y="21546"/>
                  <a:pt x="12087" y="21581"/>
                </a:cubicBezTo>
                <a:cubicBezTo>
                  <a:pt x="12101" y="21585"/>
                  <a:pt x="12119" y="21592"/>
                  <a:pt x="12133" y="21600"/>
                </a:cubicBezTo>
                <a:cubicBezTo>
                  <a:pt x="12271" y="21488"/>
                  <a:pt x="12430" y="21415"/>
                  <a:pt x="12578" y="21395"/>
                </a:cubicBezTo>
                <a:cubicBezTo>
                  <a:pt x="12677" y="21384"/>
                  <a:pt x="12772" y="21388"/>
                  <a:pt x="12871" y="21388"/>
                </a:cubicBezTo>
                <a:cubicBezTo>
                  <a:pt x="12974" y="21392"/>
                  <a:pt x="13069" y="21392"/>
                  <a:pt x="13161" y="21376"/>
                </a:cubicBezTo>
                <a:cubicBezTo>
                  <a:pt x="13210" y="21322"/>
                  <a:pt x="13263" y="21272"/>
                  <a:pt x="13341" y="21249"/>
                </a:cubicBezTo>
                <a:cubicBezTo>
                  <a:pt x="13429" y="21226"/>
                  <a:pt x="13503" y="21233"/>
                  <a:pt x="13563" y="21237"/>
                </a:cubicBezTo>
                <a:cubicBezTo>
                  <a:pt x="13623" y="21241"/>
                  <a:pt x="13655" y="21245"/>
                  <a:pt x="13690" y="21233"/>
                </a:cubicBezTo>
                <a:cubicBezTo>
                  <a:pt x="13832" y="21183"/>
                  <a:pt x="14012" y="20994"/>
                  <a:pt x="14047" y="20805"/>
                </a:cubicBezTo>
                <a:cubicBezTo>
                  <a:pt x="14065" y="20712"/>
                  <a:pt x="14043" y="20643"/>
                  <a:pt x="13983" y="20581"/>
                </a:cubicBezTo>
                <a:lnTo>
                  <a:pt x="13892" y="20489"/>
                </a:lnTo>
                <a:lnTo>
                  <a:pt x="13941" y="20361"/>
                </a:lnTo>
                <a:cubicBezTo>
                  <a:pt x="14015" y="20180"/>
                  <a:pt x="14114" y="20018"/>
                  <a:pt x="14202" y="19875"/>
                </a:cubicBezTo>
                <a:cubicBezTo>
                  <a:pt x="14234" y="19825"/>
                  <a:pt x="14262" y="19778"/>
                  <a:pt x="14291" y="19728"/>
                </a:cubicBezTo>
                <a:cubicBezTo>
                  <a:pt x="14386" y="19566"/>
                  <a:pt x="14421" y="19431"/>
                  <a:pt x="14467" y="19273"/>
                </a:cubicBezTo>
                <a:cubicBezTo>
                  <a:pt x="14495" y="19176"/>
                  <a:pt x="14524" y="19076"/>
                  <a:pt x="14566" y="18960"/>
                </a:cubicBezTo>
                <a:cubicBezTo>
                  <a:pt x="14693" y="18613"/>
                  <a:pt x="15022" y="18246"/>
                  <a:pt x="15403" y="18212"/>
                </a:cubicBezTo>
                <a:cubicBezTo>
                  <a:pt x="15664" y="18192"/>
                  <a:pt x="15887" y="18327"/>
                  <a:pt x="16039" y="18605"/>
                </a:cubicBezTo>
                <a:cubicBezTo>
                  <a:pt x="16099" y="18713"/>
                  <a:pt x="16134" y="18837"/>
                  <a:pt x="16166" y="18956"/>
                </a:cubicBezTo>
                <a:cubicBezTo>
                  <a:pt x="16219" y="19138"/>
                  <a:pt x="16265" y="19312"/>
                  <a:pt x="16385" y="19377"/>
                </a:cubicBezTo>
                <a:cubicBezTo>
                  <a:pt x="16491" y="19439"/>
                  <a:pt x="16770" y="19416"/>
                  <a:pt x="16953" y="19400"/>
                </a:cubicBezTo>
                <a:cubicBezTo>
                  <a:pt x="17197" y="19381"/>
                  <a:pt x="17349" y="19389"/>
                  <a:pt x="17525" y="19389"/>
                </a:cubicBezTo>
                <a:cubicBezTo>
                  <a:pt x="17719" y="19393"/>
                  <a:pt x="17914" y="19396"/>
                  <a:pt x="18108" y="19389"/>
                </a:cubicBezTo>
                <a:cubicBezTo>
                  <a:pt x="18327" y="19381"/>
                  <a:pt x="18362" y="19312"/>
                  <a:pt x="18457" y="19122"/>
                </a:cubicBezTo>
                <a:cubicBezTo>
                  <a:pt x="18503" y="19034"/>
                  <a:pt x="18556" y="18929"/>
                  <a:pt x="18634" y="18821"/>
                </a:cubicBezTo>
                <a:cubicBezTo>
                  <a:pt x="18803" y="18590"/>
                  <a:pt x="19015" y="18486"/>
                  <a:pt x="19202" y="18393"/>
                </a:cubicBezTo>
                <a:cubicBezTo>
                  <a:pt x="19418" y="18285"/>
                  <a:pt x="19587" y="18200"/>
                  <a:pt x="19693" y="17953"/>
                </a:cubicBezTo>
                <a:lnTo>
                  <a:pt x="19715" y="17907"/>
                </a:lnTo>
                <a:cubicBezTo>
                  <a:pt x="19831" y="17633"/>
                  <a:pt x="19916" y="17436"/>
                  <a:pt x="19909" y="17147"/>
                </a:cubicBezTo>
                <a:cubicBezTo>
                  <a:pt x="19891" y="16579"/>
                  <a:pt x="20103" y="16382"/>
                  <a:pt x="20452" y="16128"/>
                </a:cubicBezTo>
                <a:cubicBezTo>
                  <a:pt x="20498" y="16093"/>
                  <a:pt x="20551" y="16062"/>
                  <a:pt x="20601" y="16035"/>
                </a:cubicBezTo>
                <a:cubicBezTo>
                  <a:pt x="20735" y="15958"/>
                  <a:pt x="20813" y="15908"/>
                  <a:pt x="20841" y="15800"/>
                </a:cubicBezTo>
                <a:cubicBezTo>
                  <a:pt x="20855" y="15753"/>
                  <a:pt x="20841" y="15668"/>
                  <a:pt x="20830" y="15587"/>
                </a:cubicBezTo>
                <a:cubicBezTo>
                  <a:pt x="20813" y="15475"/>
                  <a:pt x="20795" y="15352"/>
                  <a:pt x="20823" y="15228"/>
                </a:cubicBezTo>
                <a:cubicBezTo>
                  <a:pt x="20869" y="15032"/>
                  <a:pt x="20957" y="14931"/>
                  <a:pt x="21042" y="14835"/>
                </a:cubicBezTo>
                <a:cubicBezTo>
                  <a:pt x="21070" y="14800"/>
                  <a:pt x="21102" y="14765"/>
                  <a:pt x="21134" y="14723"/>
                </a:cubicBezTo>
                <a:cubicBezTo>
                  <a:pt x="21173" y="14673"/>
                  <a:pt x="21222" y="14615"/>
                  <a:pt x="21272" y="14561"/>
                </a:cubicBezTo>
                <a:cubicBezTo>
                  <a:pt x="21318" y="14511"/>
                  <a:pt x="21364" y="14460"/>
                  <a:pt x="21392" y="14414"/>
                </a:cubicBezTo>
                <a:cubicBezTo>
                  <a:pt x="21434" y="14349"/>
                  <a:pt x="21462" y="14283"/>
                  <a:pt x="21491" y="14217"/>
                </a:cubicBezTo>
                <a:cubicBezTo>
                  <a:pt x="21519" y="14156"/>
                  <a:pt x="21547" y="14090"/>
                  <a:pt x="21586" y="14028"/>
                </a:cubicBezTo>
                <a:cubicBezTo>
                  <a:pt x="21304" y="13797"/>
                  <a:pt x="20890" y="13747"/>
                  <a:pt x="20714" y="13426"/>
                </a:cubicBezTo>
                <a:cubicBezTo>
                  <a:pt x="20657" y="13322"/>
                  <a:pt x="20534" y="13160"/>
                  <a:pt x="20534" y="13040"/>
                </a:cubicBezTo>
                <a:cubicBezTo>
                  <a:pt x="20534" y="12878"/>
                  <a:pt x="20255" y="12824"/>
                  <a:pt x="20159" y="12720"/>
                </a:cubicBezTo>
                <a:cubicBezTo>
                  <a:pt x="20043" y="12593"/>
                  <a:pt x="19898" y="12481"/>
                  <a:pt x="19792" y="12342"/>
                </a:cubicBezTo>
                <a:cubicBezTo>
                  <a:pt x="19669" y="12180"/>
                  <a:pt x="19693" y="12006"/>
                  <a:pt x="19510" y="11886"/>
                </a:cubicBezTo>
                <a:cubicBezTo>
                  <a:pt x="19273" y="11732"/>
                  <a:pt x="19075" y="11458"/>
                  <a:pt x="18878" y="11257"/>
                </a:cubicBezTo>
                <a:cubicBezTo>
                  <a:pt x="18630" y="11010"/>
                  <a:pt x="18376" y="10779"/>
                  <a:pt x="18140" y="10520"/>
                </a:cubicBezTo>
                <a:lnTo>
                  <a:pt x="17613" y="10235"/>
                </a:lnTo>
                <a:cubicBezTo>
                  <a:pt x="17091" y="9810"/>
                  <a:pt x="16547" y="9409"/>
                  <a:pt x="16046" y="8953"/>
                </a:cubicBezTo>
                <a:cubicBezTo>
                  <a:pt x="15382" y="8351"/>
                  <a:pt x="15255" y="7448"/>
                  <a:pt x="14979" y="6592"/>
                </a:cubicBezTo>
                <a:cubicBezTo>
                  <a:pt x="14693" y="5692"/>
                  <a:pt x="14298" y="4863"/>
                  <a:pt x="14029" y="3956"/>
                </a:cubicBezTo>
                <a:cubicBezTo>
                  <a:pt x="13902" y="3520"/>
                  <a:pt x="13825" y="3068"/>
                  <a:pt x="13772" y="2613"/>
                </a:cubicBezTo>
                <a:cubicBezTo>
                  <a:pt x="13708" y="2057"/>
                  <a:pt x="13510" y="1575"/>
                  <a:pt x="13291" y="1069"/>
                </a:cubicBezTo>
                <a:cubicBezTo>
                  <a:pt x="13140" y="729"/>
                  <a:pt x="13019" y="367"/>
                  <a:pt x="12914" y="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Shape">
            <a:extLst>
              <a:ext uri="{FF2B5EF4-FFF2-40B4-BE49-F238E27FC236}">
                <a16:creationId xmlns:a16="http://schemas.microsoft.com/office/drawing/2014/main" id="{1AD68041-AABD-406D-8CC4-EA4AAC42956E}"/>
              </a:ext>
            </a:extLst>
          </p:cNvPr>
          <p:cNvSpPr/>
          <p:nvPr/>
        </p:nvSpPr>
        <p:spPr>
          <a:xfrm>
            <a:off x="-4919647" y="4477293"/>
            <a:ext cx="603133" cy="1130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7" h="21566" extrusionOk="0">
                <a:moveTo>
                  <a:pt x="20609" y="11110"/>
                </a:moveTo>
                <a:cubicBezTo>
                  <a:pt x="20188" y="11003"/>
                  <a:pt x="19803" y="10762"/>
                  <a:pt x="19966" y="10490"/>
                </a:cubicBezTo>
                <a:cubicBezTo>
                  <a:pt x="20129" y="10225"/>
                  <a:pt x="20514" y="10045"/>
                  <a:pt x="20617" y="9754"/>
                </a:cubicBezTo>
                <a:cubicBezTo>
                  <a:pt x="20669" y="9607"/>
                  <a:pt x="20462" y="9498"/>
                  <a:pt x="20327" y="9378"/>
                </a:cubicBezTo>
                <a:cubicBezTo>
                  <a:pt x="20156" y="9226"/>
                  <a:pt x="20045" y="9040"/>
                  <a:pt x="20029" y="8865"/>
                </a:cubicBezTo>
                <a:cubicBezTo>
                  <a:pt x="20017" y="8726"/>
                  <a:pt x="20014" y="8602"/>
                  <a:pt x="20105" y="8469"/>
                </a:cubicBezTo>
                <a:cubicBezTo>
                  <a:pt x="20164" y="8379"/>
                  <a:pt x="20299" y="8315"/>
                  <a:pt x="20327" y="8221"/>
                </a:cubicBezTo>
                <a:cubicBezTo>
                  <a:pt x="20367" y="8091"/>
                  <a:pt x="20319" y="7915"/>
                  <a:pt x="20260" y="7787"/>
                </a:cubicBezTo>
                <a:cubicBezTo>
                  <a:pt x="20192" y="7640"/>
                  <a:pt x="19942" y="7631"/>
                  <a:pt x="19712" y="7586"/>
                </a:cubicBezTo>
                <a:cubicBezTo>
                  <a:pt x="19362" y="7520"/>
                  <a:pt x="19013" y="7235"/>
                  <a:pt x="18715" y="7111"/>
                </a:cubicBezTo>
                <a:cubicBezTo>
                  <a:pt x="18437" y="6996"/>
                  <a:pt x="18167" y="6863"/>
                  <a:pt x="17861" y="6767"/>
                </a:cubicBezTo>
                <a:cubicBezTo>
                  <a:pt x="17437" y="6635"/>
                  <a:pt x="16976" y="6560"/>
                  <a:pt x="16531" y="6453"/>
                </a:cubicBezTo>
                <a:cubicBezTo>
                  <a:pt x="16083" y="6346"/>
                  <a:pt x="15932" y="6108"/>
                  <a:pt x="15582" y="5937"/>
                </a:cubicBezTo>
                <a:cubicBezTo>
                  <a:pt x="14733" y="5520"/>
                  <a:pt x="13808" y="5717"/>
                  <a:pt x="12795" y="5696"/>
                </a:cubicBezTo>
                <a:cubicBezTo>
                  <a:pt x="12537" y="5689"/>
                  <a:pt x="12358" y="5591"/>
                  <a:pt x="12168" y="5503"/>
                </a:cubicBezTo>
                <a:cubicBezTo>
                  <a:pt x="11997" y="5426"/>
                  <a:pt x="11850" y="5384"/>
                  <a:pt x="12215" y="5336"/>
                </a:cubicBezTo>
                <a:cubicBezTo>
                  <a:pt x="12565" y="5292"/>
                  <a:pt x="11977" y="4757"/>
                  <a:pt x="11814" y="4695"/>
                </a:cubicBezTo>
                <a:cubicBezTo>
                  <a:pt x="11675" y="4641"/>
                  <a:pt x="11461" y="4620"/>
                  <a:pt x="11501" y="4507"/>
                </a:cubicBezTo>
                <a:cubicBezTo>
                  <a:pt x="11540" y="4393"/>
                  <a:pt x="11651" y="4295"/>
                  <a:pt x="11675" y="4175"/>
                </a:cubicBezTo>
                <a:cubicBezTo>
                  <a:pt x="11723" y="3923"/>
                  <a:pt x="11945" y="3626"/>
                  <a:pt x="12168" y="3401"/>
                </a:cubicBezTo>
                <a:cubicBezTo>
                  <a:pt x="12299" y="3266"/>
                  <a:pt x="12477" y="3138"/>
                  <a:pt x="12708" y="3048"/>
                </a:cubicBezTo>
                <a:cubicBezTo>
                  <a:pt x="12902" y="2971"/>
                  <a:pt x="12986" y="2867"/>
                  <a:pt x="13148" y="2775"/>
                </a:cubicBezTo>
                <a:cubicBezTo>
                  <a:pt x="13641" y="2501"/>
                  <a:pt x="13121" y="2234"/>
                  <a:pt x="13208" y="1930"/>
                </a:cubicBezTo>
                <a:cubicBezTo>
                  <a:pt x="13283" y="1667"/>
                  <a:pt x="13279" y="1442"/>
                  <a:pt x="13601" y="1229"/>
                </a:cubicBezTo>
                <a:cubicBezTo>
                  <a:pt x="13946" y="1000"/>
                  <a:pt x="14407" y="895"/>
                  <a:pt x="14625" y="602"/>
                </a:cubicBezTo>
                <a:cubicBezTo>
                  <a:pt x="14677" y="534"/>
                  <a:pt x="14733" y="463"/>
                  <a:pt x="14784" y="395"/>
                </a:cubicBezTo>
                <a:cubicBezTo>
                  <a:pt x="14756" y="388"/>
                  <a:pt x="14733" y="384"/>
                  <a:pt x="14705" y="378"/>
                </a:cubicBezTo>
                <a:cubicBezTo>
                  <a:pt x="14566" y="345"/>
                  <a:pt x="14435" y="318"/>
                  <a:pt x="14300" y="303"/>
                </a:cubicBezTo>
                <a:lnTo>
                  <a:pt x="14169" y="290"/>
                </a:lnTo>
                <a:lnTo>
                  <a:pt x="14117" y="159"/>
                </a:lnTo>
                <a:cubicBezTo>
                  <a:pt x="14050" y="151"/>
                  <a:pt x="13982" y="140"/>
                  <a:pt x="13919" y="127"/>
                </a:cubicBezTo>
                <a:cubicBezTo>
                  <a:pt x="13772" y="104"/>
                  <a:pt x="13645" y="82"/>
                  <a:pt x="13494" y="80"/>
                </a:cubicBezTo>
                <a:cubicBezTo>
                  <a:pt x="13470" y="80"/>
                  <a:pt x="13434" y="82"/>
                  <a:pt x="13395" y="82"/>
                </a:cubicBezTo>
                <a:cubicBezTo>
                  <a:pt x="13200" y="89"/>
                  <a:pt x="12958" y="99"/>
                  <a:pt x="12815" y="23"/>
                </a:cubicBezTo>
                <a:cubicBezTo>
                  <a:pt x="12803" y="16"/>
                  <a:pt x="12791" y="10"/>
                  <a:pt x="12783" y="1"/>
                </a:cubicBezTo>
                <a:cubicBezTo>
                  <a:pt x="12632" y="3"/>
                  <a:pt x="12481" y="3"/>
                  <a:pt x="12326" y="1"/>
                </a:cubicBezTo>
                <a:cubicBezTo>
                  <a:pt x="12203" y="1"/>
                  <a:pt x="12080" y="-1"/>
                  <a:pt x="11957" y="1"/>
                </a:cubicBezTo>
                <a:cubicBezTo>
                  <a:pt x="11675" y="3"/>
                  <a:pt x="11532" y="44"/>
                  <a:pt x="11294" y="112"/>
                </a:cubicBezTo>
                <a:lnTo>
                  <a:pt x="11163" y="149"/>
                </a:lnTo>
                <a:cubicBezTo>
                  <a:pt x="10881" y="226"/>
                  <a:pt x="10635" y="228"/>
                  <a:pt x="10401" y="228"/>
                </a:cubicBezTo>
                <a:cubicBezTo>
                  <a:pt x="10290" y="228"/>
                  <a:pt x="10178" y="228"/>
                  <a:pt x="10055" y="239"/>
                </a:cubicBezTo>
                <a:lnTo>
                  <a:pt x="9948" y="245"/>
                </a:lnTo>
                <a:cubicBezTo>
                  <a:pt x="9948" y="245"/>
                  <a:pt x="9944" y="245"/>
                  <a:pt x="9944" y="245"/>
                </a:cubicBezTo>
                <a:cubicBezTo>
                  <a:pt x="9940" y="262"/>
                  <a:pt x="9936" y="283"/>
                  <a:pt x="9928" y="307"/>
                </a:cubicBezTo>
                <a:cubicBezTo>
                  <a:pt x="9912" y="360"/>
                  <a:pt x="9924" y="427"/>
                  <a:pt x="9960" y="504"/>
                </a:cubicBezTo>
                <a:cubicBezTo>
                  <a:pt x="10226" y="1058"/>
                  <a:pt x="10166" y="1436"/>
                  <a:pt x="9773" y="1661"/>
                </a:cubicBezTo>
                <a:cubicBezTo>
                  <a:pt x="9571" y="1776"/>
                  <a:pt x="9241" y="1913"/>
                  <a:pt x="8955" y="1998"/>
                </a:cubicBezTo>
                <a:cubicBezTo>
                  <a:pt x="8737" y="2065"/>
                  <a:pt x="8499" y="2073"/>
                  <a:pt x="8288" y="2082"/>
                </a:cubicBezTo>
                <a:cubicBezTo>
                  <a:pt x="8165" y="2086"/>
                  <a:pt x="8050" y="2090"/>
                  <a:pt x="7943" y="2105"/>
                </a:cubicBezTo>
                <a:cubicBezTo>
                  <a:pt x="7840" y="2120"/>
                  <a:pt x="7744" y="2140"/>
                  <a:pt x="7649" y="2157"/>
                </a:cubicBezTo>
                <a:cubicBezTo>
                  <a:pt x="7403" y="2206"/>
                  <a:pt x="7149" y="2255"/>
                  <a:pt x="6831" y="2229"/>
                </a:cubicBezTo>
                <a:cubicBezTo>
                  <a:pt x="6629" y="2212"/>
                  <a:pt x="6434" y="2176"/>
                  <a:pt x="6251" y="2142"/>
                </a:cubicBezTo>
                <a:cubicBezTo>
                  <a:pt x="6081" y="2110"/>
                  <a:pt x="5922" y="2080"/>
                  <a:pt x="5755" y="2065"/>
                </a:cubicBezTo>
                <a:cubicBezTo>
                  <a:pt x="5711" y="2060"/>
                  <a:pt x="5660" y="2056"/>
                  <a:pt x="5604" y="2052"/>
                </a:cubicBezTo>
                <a:cubicBezTo>
                  <a:pt x="5259" y="2026"/>
                  <a:pt x="4735" y="1988"/>
                  <a:pt x="4560" y="1765"/>
                </a:cubicBezTo>
                <a:cubicBezTo>
                  <a:pt x="4493" y="1680"/>
                  <a:pt x="4516" y="1575"/>
                  <a:pt x="4544" y="1462"/>
                </a:cubicBezTo>
                <a:cubicBezTo>
                  <a:pt x="4556" y="1404"/>
                  <a:pt x="4580" y="1301"/>
                  <a:pt x="4560" y="1261"/>
                </a:cubicBezTo>
                <a:cubicBezTo>
                  <a:pt x="4516" y="1259"/>
                  <a:pt x="4441" y="1263"/>
                  <a:pt x="4397" y="1265"/>
                </a:cubicBezTo>
                <a:cubicBezTo>
                  <a:pt x="4314" y="1269"/>
                  <a:pt x="4234" y="1271"/>
                  <a:pt x="4167" y="1265"/>
                </a:cubicBezTo>
                <a:cubicBezTo>
                  <a:pt x="4076" y="1256"/>
                  <a:pt x="3996" y="1241"/>
                  <a:pt x="3917" y="1224"/>
                </a:cubicBezTo>
                <a:cubicBezTo>
                  <a:pt x="3833" y="1207"/>
                  <a:pt x="3762" y="1194"/>
                  <a:pt x="3675" y="1190"/>
                </a:cubicBezTo>
                <a:cubicBezTo>
                  <a:pt x="3456" y="1182"/>
                  <a:pt x="3301" y="1224"/>
                  <a:pt x="3107" y="1278"/>
                </a:cubicBezTo>
                <a:cubicBezTo>
                  <a:pt x="2996" y="1308"/>
                  <a:pt x="2880" y="1340"/>
                  <a:pt x="2741" y="1365"/>
                </a:cubicBezTo>
                <a:cubicBezTo>
                  <a:pt x="2710" y="1372"/>
                  <a:pt x="2682" y="1378"/>
                  <a:pt x="2654" y="1385"/>
                </a:cubicBezTo>
                <a:cubicBezTo>
                  <a:pt x="2587" y="1402"/>
                  <a:pt x="2511" y="1421"/>
                  <a:pt x="2380" y="1430"/>
                </a:cubicBezTo>
                <a:cubicBezTo>
                  <a:pt x="2309" y="1434"/>
                  <a:pt x="2249" y="1436"/>
                  <a:pt x="2202" y="1436"/>
                </a:cubicBezTo>
                <a:cubicBezTo>
                  <a:pt x="2102" y="1438"/>
                  <a:pt x="2066" y="1438"/>
                  <a:pt x="1975" y="1468"/>
                </a:cubicBezTo>
                <a:cubicBezTo>
                  <a:pt x="1820" y="1517"/>
                  <a:pt x="1646" y="1682"/>
                  <a:pt x="1638" y="1787"/>
                </a:cubicBezTo>
                <a:lnTo>
                  <a:pt x="1630" y="1881"/>
                </a:lnTo>
                <a:lnTo>
                  <a:pt x="1455" y="1889"/>
                </a:lnTo>
                <a:cubicBezTo>
                  <a:pt x="1364" y="1896"/>
                  <a:pt x="1133" y="1979"/>
                  <a:pt x="927" y="2071"/>
                </a:cubicBezTo>
                <a:cubicBezTo>
                  <a:pt x="1106" y="2122"/>
                  <a:pt x="1078" y="2296"/>
                  <a:pt x="1189" y="2385"/>
                </a:cubicBezTo>
                <a:cubicBezTo>
                  <a:pt x="1459" y="2610"/>
                  <a:pt x="1618" y="2832"/>
                  <a:pt x="1793" y="3089"/>
                </a:cubicBezTo>
                <a:cubicBezTo>
                  <a:pt x="1880" y="3219"/>
                  <a:pt x="2031" y="3307"/>
                  <a:pt x="2138" y="3429"/>
                </a:cubicBezTo>
                <a:cubicBezTo>
                  <a:pt x="2213" y="3512"/>
                  <a:pt x="2162" y="3669"/>
                  <a:pt x="2162" y="3758"/>
                </a:cubicBezTo>
                <a:cubicBezTo>
                  <a:pt x="2162" y="4066"/>
                  <a:pt x="1983" y="4323"/>
                  <a:pt x="2162" y="4629"/>
                </a:cubicBezTo>
                <a:cubicBezTo>
                  <a:pt x="2460" y="5144"/>
                  <a:pt x="2380" y="5653"/>
                  <a:pt x="3047" y="6091"/>
                </a:cubicBezTo>
                <a:cubicBezTo>
                  <a:pt x="3190" y="6185"/>
                  <a:pt x="3262" y="6267"/>
                  <a:pt x="3270" y="6384"/>
                </a:cubicBezTo>
                <a:cubicBezTo>
                  <a:pt x="3274" y="6487"/>
                  <a:pt x="3524" y="6592"/>
                  <a:pt x="3647" y="6662"/>
                </a:cubicBezTo>
                <a:cubicBezTo>
                  <a:pt x="3917" y="6814"/>
                  <a:pt x="4246" y="6872"/>
                  <a:pt x="4461" y="7043"/>
                </a:cubicBezTo>
                <a:cubicBezTo>
                  <a:pt x="4961" y="7443"/>
                  <a:pt x="5227" y="7847"/>
                  <a:pt x="5565" y="8285"/>
                </a:cubicBezTo>
                <a:cubicBezTo>
                  <a:pt x="5727" y="8493"/>
                  <a:pt x="5704" y="8707"/>
                  <a:pt x="5791" y="8925"/>
                </a:cubicBezTo>
                <a:cubicBezTo>
                  <a:pt x="5831" y="9021"/>
                  <a:pt x="5910" y="9124"/>
                  <a:pt x="5902" y="9224"/>
                </a:cubicBezTo>
                <a:cubicBezTo>
                  <a:pt x="5894" y="9335"/>
                  <a:pt x="5767" y="9444"/>
                  <a:pt x="5747" y="9560"/>
                </a:cubicBezTo>
                <a:cubicBezTo>
                  <a:pt x="5704" y="9806"/>
                  <a:pt x="5584" y="10107"/>
                  <a:pt x="5680" y="10353"/>
                </a:cubicBezTo>
                <a:cubicBezTo>
                  <a:pt x="5807" y="10680"/>
                  <a:pt x="5993" y="10995"/>
                  <a:pt x="6232" y="11303"/>
                </a:cubicBezTo>
                <a:cubicBezTo>
                  <a:pt x="6414" y="11540"/>
                  <a:pt x="6700" y="11816"/>
                  <a:pt x="7133" y="11948"/>
                </a:cubicBezTo>
                <a:cubicBezTo>
                  <a:pt x="7427" y="12038"/>
                  <a:pt x="7879" y="12162"/>
                  <a:pt x="7983" y="12342"/>
                </a:cubicBezTo>
                <a:cubicBezTo>
                  <a:pt x="8046" y="12453"/>
                  <a:pt x="8074" y="12618"/>
                  <a:pt x="8046" y="12733"/>
                </a:cubicBezTo>
                <a:cubicBezTo>
                  <a:pt x="8007" y="12898"/>
                  <a:pt x="7923" y="13045"/>
                  <a:pt x="7800" y="13197"/>
                </a:cubicBezTo>
                <a:cubicBezTo>
                  <a:pt x="7697" y="13328"/>
                  <a:pt x="7752" y="13467"/>
                  <a:pt x="7661" y="13599"/>
                </a:cubicBezTo>
                <a:cubicBezTo>
                  <a:pt x="7470" y="13877"/>
                  <a:pt x="7065" y="14053"/>
                  <a:pt x="6561" y="14140"/>
                </a:cubicBezTo>
                <a:cubicBezTo>
                  <a:pt x="6255" y="14194"/>
                  <a:pt x="6061" y="14179"/>
                  <a:pt x="5775" y="14102"/>
                </a:cubicBezTo>
                <a:cubicBezTo>
                  <a:pt x="5430" y="14008"/>
                  <a:pt x="5148" y="14006"/>
                  <a:pt x="4770" y="14012"/>
                </a:cubicBezTo>
                <a:cubicBezTo>
                  <a:pt x="4544" y="14016"/>
                  <a:pt x="4242" y="14010"/>
                  <a:pt x="4080" y="14110"/>
                </a:cubicBezTo>
                <a:cubicBezTo>
                  <a:pt x="3921" y="14209"/>
                  <a:pt x="4032" y="14290"/>
                  <a:pt x="4008" y="14395"/>
                </a:cubicBezTo>
                <a:cubicBezTo>
                  <a:pt x="3972" y="14540"/>
                  <a:pt x="3194" y="14739"/>
                  <a:pt x="2936" y="14792"/>
                </a:cubicBezTo>
                <a:cubicBezTo>
                  <a:pt x="2535" y="14874"/>
                  <a:pt x="2964" y="15199"/>
                  <a:pt x="3131" y="15269"/>
                </a:cubicBezTo>
                <a:cubicBezTo>
                  <a:pt x="3464" y="15408"/>
                  <a:pt x="4076" y="15543"/>
                  <a:pt x="4020" y="15823"/>
                </a:cubicBezTo>
                <a:cubicBezTo>
                  <a:pt x="3933" y="16274"/>
                  <a:pt x="4000" y="16741"/>
                  <a:pt x="3500" y="17128"/>
                </a:cubicBezTo>
                <a:cubicBezTo>
                  <a:pt x="3150" y="17401"/>
                  <a:pt x="2857" y="17677"/>
                  <a:pt x="2515" y="17955"/>
                </a:cubicBezTo>
                <a:cubicBezTo>
                  <a:pt x="2340" y="18096"/>
                  <a:pt x="2110" y="18178"/>
                  <a:pt x="1844" y="18261"/>
                </a:cubicBezTo>
                <a:cubicBezTo>
                  <a:pt x="1523" y="18361"/>
                  <a:pt x="1185" y="18344"/>
                  <a:pt x="844" y="18423"/>
                </a:cubicBezTo>
                <a:cubicBezTo>
                  <a:pt x="304" y="18547"/>
                  <a:pt x="-161" y="18646"/>
                  <a:pt x="53" y="19018"/>
                </a:cubicBezTo>
                <a:cubicBezTo>
                  <a:pt x="145" y="19180"/>
                  <a:pt x="339" y="19287"/>
                  <a:pt x="462" y="19433"/>
                </a:cubicBezTo>
                <a:cubicBezTo>
                  <a:pt x="578" y="19565"/>
                  <a:pt x="65" y="19754"/>
                  <a:pt x="26" y="19899"/>
                </a:cubicBezTo>
                <a:cubicBezTo>
                  <a:pt x="-58" y="20205"/>
                  <a:pt x="137" y="20472"/>
                  <a:pt x="157" y="20774"/>
                </a:cubicBezTo>
                <a:cubicBezTo>
                  <a:pt x="165" y="20893"/>
                  <a:pt x="359" y="20994"/>
                  <a:pt x="451" y="21099"/>
                </a:cubicBezTo>
                <a:cubicBezTo>
                  <a:pt x="514" y="21169"/>
                  <a:pt x="760" y="21235"/>
                  <a:pt x="768" y="21300"/>
                </a:cubicBezTo>
                <a:cubicBezTo>
                  <a:pt x="792" y="21449"/>
                  <a:pt x="1844" y="21507"/>
                  <a:pt x="2098" y="21541"/>
                </a:cubicBezTo>
                <a:cubicBezTo>
                  <a:pt x="2527" y="21599"/>
                  <a:pt x="3210" y="21548"/>
                  <a:pt x="3559" y="21458"/>
                </a:cubicBezTo>
                <a:cubicBezTo>
                  <a:pt x="3722" y="21415"/>
                  <a:pt x="4401" y="21550"/>
                  <a:pt x="4608" y="21556"/>
                </a:cubicBezTo>
                <a:cubicBezTo>
                  <a:pt x="5116" y="21573"/>
                  <a:pt x="5584" y="21550"/>
                  <a:pt x="6057" y="21436"/>
                </a:cubicBezTo>
                <a:cubicBezTo>
                  <a:pt x="6494" y="21332"/>
                  <a:pt x="6688" y="21032"/>
                  <a:pt x="6803" y="20812"/>
                </a:cubicBezTo>
                <a:cubicBezTo>
                  <a:pt x="6938" y="20558"/>
                  <a:pt x="7161" y="20316"/>
                  <a:pt x="7272" y="20057"/>
                </a:cubicBezTo>
                <a:cubicBezTo>
                  <a:pt x="7379" y="19811"/>
                  <a:pt x="7355" y="19625"/>
                  <a:pt x="7645" y="19420"/>
                </a:cubicBezTo>
                <a:cubicBezTo>
                  <a:pt x="7971" y="19191"/>
                  <a:pt x="8312" y="18960"/>
                  <a:pt x="8626" y="18727"/>
                </a:cubicBezTo>
                <a:cubicBezTo>
                  <a:pt x="8781" y="18609"/>
                  <a:pt x="9627" y="18308"/>
                  <a:pt x="9543" y="18150"/>
                </a:cubicBezTo>
                <a:cubicBezTo>
                  <a:pt x="9460" y="18000"/>
                  <a:pt x="10250" y="17923"/>
                  <a:pt x="10468" y="17878"/>
                </a:cubicBezTo>
                <a:cubicBezTo>
                  <a:pt x="10814" y="17810"/>
                  <a:pt x="11108" y="17645"/>
                  <a:pt x="11405" y="17530"/>
                </a:cubicBezTo>
                <a:cubicBezTo>
                  <a:pt x="11592" y="17457"/>
                  <a:pt x="11802" y="17382"/>
                  <a:pt x="11949" y="17286"/>
                </a:cubicBezTo>
                <a:cubicBezTo>
                  <a:pt x="12128" y="17164"/>
                  <a:pt x="12442" y="17128"/>
                  <a:pt x="12541" y="16969"/>
                </a:cubicBezTo>
                <a:cubicBezTo>
                  <a:pt x="12628" y="16832"/>
                  <a:pt x="12839" y="16732"/>
                  <a:pt x="12946" y="16602"/>
                </a:cubicBezTo>
                <a:cubicBezTo>
                  <a:pt x="13049" y="16478"/>
                  <a:pt x="12942" y="16291"/>
                  <a:pt x="12898" y="16165"/>
                </a:cubicBezTo>
                <a:cubicBezTo>
                  <a:pt x="12859" y="16043"/>
                  <a:pt x="12783" y="15986"/>
                  <a:pt x="12799" y="15868"/>
                </a:cubicBezTo>
                <a:cubicBezTo>
                  <a:pt x="12839" y="15609"/>
                  <a:pt x="12890" y="15353"/>
                  <a:pt x="12934" y="15094"/>
                </a:cubicBezTo>
                <a:cubicBezTo>
                  <a:pt x="12970" y="14889"/>
                  <a:pt x="12589" y="14775"/>
                  <a:pt x="12537" y="14589"/>
                </a:cubicBezTo>
                <a:cubicBezTo>
                  <a:pt x="12378" y="14008"/>
                  <a:pt x="12994" y="13447"/>
                  <a:pt x="13772" y="13075"/>
                </a:cubicBezTo>
                <a:cubicBezTo>
                  <a:pt x="14622" y="12667"/>
                  <a:pt x="15642" y="12453"/>
                  <a:pt x="16678" y="12216"/>
                </a:cubicBezTo>
                <a:cubicBezTo>
                  <a:pt x="17727" y="11976"/>
                  <a:pt x="18818" y="12162"/>
                  <a:pt x="19863" y="12293"/>
                </a:cubicBezTo>
                <a:cubicBezTo>
                  <a:pt x="20434" y="12365"/>
                  <a:pt x="20502" y="12192"/>
                  <a:pt x="20867" y="12012"/>
                </a:cubicBezTo>
                <a:cubicBezTo>
                  <a:pt x="21050" y="11923"/>
                  <a:pt x="21062" y="11880"/>
                  <a:pt x="20832" y="11824"/>
                </a:cubicBezTo>
                <a:cubicBezTo>
                  <a:pt x="20565" y="11760"/>
                  <a:pt x="21022" y="11557"/>
                  <a:pt x="21125" y="11497"/>
                </a:cubicBezTo>
                <a:cubicBezTo>
                  <a:pt x="21197" y="11457"/>
                  <a:pt x="21439" y="11332"/>
                  <a:pt x="21328" y="11275"/>
                </a:cubicBezTo>
                <a:cubicBezTo>
                  <a:pt x="21157" y="11185"/>
                  <a:pt x="20827" y="11164"/>
                  <a:pt x="20609" y="1111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Shape">
            <a:extLst>
              <a:ext uri="{FF2B5EF4-FFF2-40B4-BE49-F238E27FC236}">
                <a16:creationId xmlns:a16="http://schemas.microsoft.com/office/drawing/2014/main" id="{5DBAB37E-166F-41C7-AC27-DA985475D277}"/>
              </a:ext>
            </a:extLst>
          </p:cNvPr>
          <p:cNvSpPr/>
          <p:nvPr/>
        </p:nvSpPr>
        <p:spPr>
          <a:xfrm>
            <a:off x="-8358067" y="1234266"/>
            <a:ext cx="937807" cy="1261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6" h="21445" extrusionOk="0">
                <a:moveTo>
                  <a:pt x="8036" y="21230"/>
                </a:moveTo>
                <a:cubicBezTo>
                  <a:pt x="8168" y="21212"/>
                  <a:pt x="8291" y="21087"/>
                  <a:pt x="8443" y="21058"/>
                </a:cubicBezTo>
                <a:cubicBezTo>
                  <a:pt x="8657" y="21018"/>
                  <a:pt x="8816" y="20970"/>
                  <a:pt x="9002" y="20888"/>
                </a:cubicBezTo>
                <a:cubicBezTo>
                  <a:pt x="9195" y="20803"/>
                  <a:pt x="9231" y="21048"/>
                  <a:pt x="9197" y="21138"/>
                </a:cubicBezTo>
                <a:cubicBezTo>
                  <a:pt x="9177" y="21197"/>
                  <a:pt x="9159" y="21231"/>
                  <a:pt x="9146" y="21256"/>
                </a:cubicBezTo>
                <a:cubicBezTo>
                  <a:pt x="9238" y="21207"/>
                  <a:pt x="9372" y="21170"/>
                  <a:pt x="9576" y="21165"/>
                </a:cubicBezTo>
                <a:cubicBezTo>
                  <a:pt x="9694" y="21163"/>
                  <a:pt x="9769" y="21123"/>
                  <a:pt x="9864" y="21073"/>
                </a:cubicBezTo>
                <a:cubicBezTo>
                  <a:pt x="9946" y="21031"/>
                  <a:pt x="10041" y="20982"/>
                  <a:pt x="10170" y="20957"/>
                </a:cubicBezTo>
                <a:cubicBezTo>
                  <a:pt x="10276" y="20938"/>
                  <a:pt x="10373" y="20944"/>
                  <a:pt x="10461" y="20947"/>
                </a:cubicBezTo>
                <a:cubicBezTo>
                  <a:pt x="10621" y="20957"/>
                  <a:pt x="10662" y="20953"/>
                  <a:pt x="10705" y="20894"/>
                </a:cubicBezTo>
                <a:cubicBezTo>
                  <a:pt x="10723" y="20871"/>
                  <a:pt x="10731" y="20841"/>
                  <a:pt x="10741" y="20806"/>
                </a:cubicBezTo>
                <a:cubicBezTo>
                  <a:pt x="10757" y="20755"/>
                  <a:pt x="10778" y="20688"/>
                  <a:pt x="10837" y="20627"/>
                </a:cubicBezTo>
                <a:cubicBezTo>
                  <a:pt x="10865" y="20600"/>
                  <a:pt x="10901" y="20583"/>
                  <a:pt x="10929" y="20568"/>
                </a:cubicBezTo>
                <a:cubicBezTo>
                  <a:pt x="10935" y="20566"/>
                  <a:pt x="10942" y="20562"/>
                  <a:pt x="10947" y="20560"/>
                </a:cubicBezTo>
                <a:cubicBezTo>
                  <a:pt x="10963" y="20536"/>
                  <a:pt x="10996" y="20480"/>
                  <a:pt x="11004" y="20463"/>
                </a:cubicBezTo>
                <a:lnTo>
                  <a:pt x="11122" y="20492"/>
                </a:lnTo>
                <a:lnTo>
                  <a:pt x="11128" y="20488"/>
                </a:lnTo>
                <a:lnTo>
                  <a:pt x="11053" y="20410"/>
                </a:lnTo>
                <a:cubicBezTo>
                  <a:pt x="11056" y="20410"/>
                  <a:pt x="11056" y="20408"/>
                  <a:pt x="11058" y="20408"/>
                </a:cubicBezTo>
                <a:lnTo>
                  <a:pt x="11138" y="20364"/>
                </a:lnTo>
                <a:lnTo>
                  <a:pt x="11148" y="20372"/>
                </a:lnTo>
                <a:cubicBezTo>
                  <a:pt x="11321" y="20328"/>
                  <a:pt x="11475" y="20414"/>
                  <a:pt x="11575" y="20467"/>
                </a:cubicBezTo>
                <a:cubicBezTo>
                  <a:pt x="11619" y="20492"/>
                  <a:pt x="11676" y="20522"/>
                  <a:pt x="11704" y="20526"/>
                </a:cubicBezTo>
                <a:cubicBezTo>
                  <a:pt x="11743" y="20530"/>
                  <a:pt x="11756" y="20526"/>
                  <a:pt x="11756" y="20526"/>
                </a:cubicBezTo>
                <a:cubicBezTo>
                  <a:pt x="11768" y="20518"/>
                  <a:pt x="11784" y="20478"/>
                  <a:pt x="11792" y="20454"/>
                </a:cubicBezTo>
                <a:cubicBezTo>
                  <a:pt x="11812" y="20402"/>
                  <a:pt x="11835" y="20339"/>
                  <a:pt x="11897" y="20286"/>
                </a:cubicBezTo>
                <a:cubicBezTo>
                  <a:pt x="11969" y="20225"/>
                  <a:pt x="12034" y="20208"/>
                  <a:pt x="12082" y="20196"/>
                </a:cubicBezTo>
                <a:cubicBezTo>
                  <a:pt x="12106" y="20190"/>
                  <a:pt x="12124" y="20187"/>
                  <a:pt x="12144" y="20175"/>
                </a:cubicBezTo>
                <a:cubicBezTo>
                  <a:pt x="12198" y="20149"/>
                  <a:pt x="12209" y="20139"/>
                  <a:pt x="12211" y="20137"/>
                </a:cubicBezTo>
                <a:cubicBezTo>
                  <a:pt x="12211" y="20135"/>
                  <a:pt x="12211" y="20129"/>
                  <a:pt x="12211" y="20120"/>
                </a:cubicBezTo>
                <a:cubicBezTo>
                  <a:pt x="12214" y="20095"/>
                  <a:pt x="12216" y="20067"/>
                  <a:pt x="12229" y="20025"/>
                </a:cubicBezTo>
                <a:cubicBezTo>
                  <a:pt x="12242" y="19979"/>
                  <a:pt x="12260" y="19937"/>
                  <a:pt x="12273" y="19895"/>
                </a:cubicBezTo>
                <a:cubicBezTo>
                  <a:pt x="12322" y="19763"/>
                  <a:pt x="12355" y="19678"/>
                  <a:pt x="12278" y="19552"/>
                </a:cubicBezTo>
                <a:cubicBezTo>
                  <a:pt x="12250" y="19504"/>
                  <a:pt x="12219" y="19464"/>
                  <a:pt x="12188" y="19426"/>
                </a:cubicBezTo>
                <a:cubicBezTo>
                  <a:pt x="12113" y="19333"/>
                  <a:pt x="12036" y="19235"/>
                  <a:pt x="12036" y="19087"/>
                </a:cubicBezTo>
                <a:cubicBezTo>
                  <a:pt x="12036" y="18997"/>
                  <a:pt x="12070" y="18924"/>
                  <a:pt x="12100" y="18860"/>
                </a:cubicBezTo>
                <a:cubicBezTo>
                  <a:pt x="12137" y="18783"/>
                  <a:pt x="12165" y="18722"/>
                  <a:pt x="12142" y="18640"/>
                </a:cubicBezTo>
                <a:cubicBezTo>
                  <a:pt x="12139" y="18627"/>
                  <a:pt x="12134" y="18625"/>
                  <a:pt x="12121" y="18614"/>
                </a:cubicBezTo>
                <a:cubicBezTo>
                  <a:pt x="12062" y="18562"/>
                  <a:pt x="12034" y="18509"/>
                  <a:pt x="12098" y="18408"/>
                </a:cubicBezTo>
                <a:cubicBezTo>
                  <a:pt x="12167" y="18295"/>
                  <a:pt x="12312" y="18269"/>
                  <a:pt x="12417" y="18250"/>
                </a:cubicBezTo>
                <a:cubicBezTo>
                  <a:pt x="12440" y="18246"/>
                  <a:pt x="12466" y="18240"/>
                  <a:pt x="12487" y="18234"/>
                </a:cubicBezTo>
                <a:cubicBezTo>
                  <a:pt x="12525" y="18225"/>
                  <a:pt x="12564" y="18215"/>
                  <a:pt x="12602" y="18208"/>
                </a:cubicBezTo>
                <a:cubicBezTo>
                  <a:pt x="12775" y="18170"/>
                  <a:pt x="12865" y="18147"/>
                  <a:pt x="12927" y="18059"/>
                </a:cubicBezTo>
                <a:cubicBezTo>
                  <a:pt x="12963" y="18007"/>
                  <a:pt x="12986" y="17958"/>
                  <a:pt x="13009" y="17908"/>
                </a:cubicBezTo>
                <a:cubicBezTo>
                  <a:pt x="13035" y="17851"/>
                  <a:pt x="13063" y="17794"/>
                  <a:pt x="13107" y="17733"/>
                </a:cubicBezTo>
                <a:lnTo>
                  <a:pt x="13171" y="17641"/>
                </a:lnTo>
                <a:cubicBezTo>
                  <a:pt x="13230" y="17556"/>
                  <a:pt x="13290" y="17470"/>
                  <a:pt x="13344" y="17384"/>
                </a:cubicBezTo>
                <a:cubicBezTo>
                  <a:pt x="13426" y="17249"/>
                  <a:pt x="13444" y="17140"/>
                  <a:pt x="13467" y="16991"/>
                </a:cubicBezTo>
                <a:lnTo>
                  <a:pt x="13472" y="16951"/>
                </a:lnTo>
                <a:cubicBezTo>
                  <a:pt x="13490" y="16839"/>
                  <a:pt x="13550" y="16760"/>
                  <a:pt x="13653" y="16719"/>
                </a:cubicBezTo>
                <a:cubicBezTo>
                  <a:pt x="13776" y="16667"/>
                  <a:pt x="13943" y="16679"/>
                  <a:pt x="14162" y="16753"/>
                </a:cubicBezTo>
                <a:cubicBezTo>
                  <a:pt x="14270" y="16789"/>
                  <a:pt x="14301" y="16810"/>
                  <a:pt x="14347" y="16856"/>
                </a:cubicBezTo>
                <a:cubicBezTo>
                  <a:pt x="14358" y="16865"/>
                  <a:pt x="14368" y="16877"/>
                  <a:pt x="14386" y="16892"/>
                </a:cubicBezTo>
                <a:cubicBezTo>
                  <a:pt x="14404" y="16907"/>
                  <a:pt x="14420" y="16923"/>
                  <a:pt x="14432" y="16938"/>
                </a:cubicBezTo>
                <a:cubicBezTo>
                  <a:pt x="14461" y="16968"/>
                  <a:pt x="14468" y="16974"/>
                  <a:pt x="14499" y="16982"/>
                </a:cubicBezTo>
                <a:cubicBezTo>
                  <a:pt x="14628" y="17010"/>
                  <a:pt x="14744" y="16980"/>
                  <a:pt x="14878" y="16944"/>
                </a:cubicBezTo>
                <a:cubicBezTo>
                  <a:pt x="14939" y="16928"/>
                  <a:pt x="14999" y="16913"/>
                  <a:pt x="15058" y="16902"/>
                </a:cubicBezTo>
                <a:cubicBezTo>
                  <a:pt x="15127" y="16890"/>
                  <a:pt x="15194" y="16896"/>
                  <a:pt x="15251" y="16900"/>
                </a:cubicBezTo>
                <a:cubicBezTo>
                  <a:pt x="15302" y="16904"/>
                  <a:pt x="15344" y="16907"/>
                  <a:pt x="15374" y="16898"/>
                </a:cubicBezTo>
                <a:cubicBezTo>
                  <a:pt x="15439" y="16877"/>
                  <a:pt x="15501" y="16812"/>
                  <a:pt x="15555" y="16755"/>
                </a:cubicBezTo>
                <a:cubicBezTo>
                  <a:pt x="15575" y="16734"/>
                  <a:pt x="15593" y="16713"/>
                  <a:pt x="15614" y="16696"/>
                </a:cubicBezTo>
                <a:cubicBezTo>
                  <a:pt x="15627" y="16682"/>
                  <a:pt x="15642" y="16665"/>
                  <a:pt x="15658" y="16648"/>
                </a:cubicBezTo>
                <a:cubicBezTo>
                  <a:pt x="15706" y="16593"/>
                  <a:pt x="15761" y="16532"/>
                  <a:pt x="15835" y="16499"/>
                </a:cubicBezTo>
                <a:cubicBezTo>
                  <a:pt x="15941" y="16455"/>
                  <a:pt x="16051" y="16467"/>
                  <a:pt x="16141" y="16476"/>
                </a:cubicBezTo>
                <a:cubicBezTo>
                  <a:pt x="16188" y="16480"/>
                  <a:pt x="16232" y="16486"/>
                  <a:pt x="16260" y="16480"/>
                </a:cubicBezTo>
                <a:cubicBezTo>
                  <a:pt x="16335" y="16469"/>
                  <a:pt x="16422" y="16442"/>
                  <a:pt x="16515" y="16413"/>
                </a:cubicBezTo>
                <a:cubicBezTo>
                  <a:pt x="16649" y="16372"/>
                  <a:pt x="16788" y="16328"/>
                  <a:pt x="16924" y="16324"/>
                </a:cubicBezTo>
                <a:cubicBezTo>
                  <a:pt x="17071" y="16324"/>
                  <a:pt x="17156" y="16383"/>
                  <a:pt x="17212" y="16425"/>
                </a:cubicBezTo>
                <a:cubicBezTo>
                  <a:pt x="17241" y="16446"/>
                  <a:pt x="17264" y="16463"/>
                  <a:pt x="17289" y="16471"/>
                </a:cubicBezTo>
                <a:cubicBezTo>
                  <a:pt x="17328" y="16482"/>
                  <a:pt x="17377" y="16476"/>
                  <a:pt x="17434" y="16473"/>
                </a:cubicBezTo>
                <a:cubicBezTo>
                  <a:pt x="17503" y="16467"/>
                  <a:pt x="17583" y="16459"/>
                  <a:pt x="17668" y="16478"/>
                </a:cubicBezTo>
                <a:cubicBezTo>
                  <a:pt x="17845" y="16518"/>
                  <a:pt x="17966" y="16623"/>
                  <a:pt x="18072" y="16719"/>
                </a:cubicBezTo>
                <a:cubicBezTo>
                  <a:pt x="18229" y="16858"/>
                  <a:pt x="18309" y="16911"/>
                  <a:pt x="18448" y="16877"/>
                </a:cubicBezTo>
                <a:cubicBezTo>
                  <a:pt x="18473" y="16871"/>
                  <a:pt x="18512" y="16841"/>
                  <a:pt x="18545" y="16816"/>
                </a:cubicBezTo>
                <a:cubicBezTo>
                  <a:pt x="18594" y="16778"/>
                  <a:pt x="18651" y="16736"/>
                  <a:pt x="18726" y="16713"/>
                </a:cubicBezTo>
                <a:cubicBezTo>
                  <a:pt x="18775" y="16698"/>
                  <a:pt x="18813" y="16690"/>
                  <a:pt x="18849" y="16682"/>
                </a:cubicBezTo>
                <a:cubicBezTo>
                  <a:pt x="18908" y="16669"/>
                  <a:pt x="18929" y="16665"/>
                  <a:pt x="18970" y="16629"/>
                </a:cubicBezTo>
                <a:cubicBezTo>
                  <a:pt x="19055" y="16555"/>
                  <a:pt x="19045" y="16436"/>
                  <a:pt x="19037" y="16312"/>
                </a:cubicBezTo>
                <a:cubicBezTo>
                  <a:pt x="19035" y="16282"/>
                  <a:pt x="19032" y="16251"/>
                  <a:pt x="19032" y="16221"/>
                </a:cubicBezTo>
                <a:lnTo>
                  <a:pt x="19029" y="16181"/>
                </a:lnTo>
                <a:cubicBezTo>
                  <a:pt x="19024" y="16107"/>
                  <a:pt x="19019" y="16025"/>
                  <a:pt x="19119" y="15946"/>
                </a:cubicBezTo>
                <a:cubicBezTo>
                  <a:pt x="19199" y="15883"/>
                  <a:pt x="19493" y="15838"/>
                  <a:pt x="19539" y="15836"/>
                </a:cubicBezTo>
                <a:cubicBezTo>
                  <a:pt x="19688" y="15830"/>
                  <a:pt x="19794" y="15880"/>
                  <a:pt x="19876" y="15922"/>
                </a:cubicBezTo>
                <a:cubicBezTo>
                  <a:pt x="19943" y="15956"/>
                  <a:pt x="19995" y="15981"/>
                  <a:pt x="20074" y="15985"/>
                </a:cubicBezTo>
                <a:cubicBezTo>
                  <a:pt x="20159" y="15986"/>
                  <a:pt x="20244" y="15985"/>
                  <a:pt x="20329" y="15981"/>
                </a:cubicBezTo>
                <a:cubicBezTo>
                  <a:pt x="20453" y="15977"/>
                  <a:pt x="20581" y="15973"/>
                  <a:pt x="20708" y="15983"/>
                </a:cubicBezTo>
                <a:cubicBezTo>
                  <a:pt x="20947" y="16002"/>
                  <a:pt x="21060" y="16101"/>
                  <a:pt x="21163" y="16190"/>
                </a:cubicBezTo>
                <a:cubicBezTo>
                  <a:pt x="21212" y="16232"/>
                  <a:pt x="21258" y="16274"/>
                  <a:pt x="21320" y="16309"/>
                </a:cubicBezTo>
                <a:cubicBezTo>
                  <a:pt x="21374" y="16339"/>
                  <a:pt x="21446" y="16351"/>
                  <a:pt x="21526" y="16354"/>
                </a:cubicBezTo>
                <a:cubicBezTo>
                  <a:pt x="21521" y="16337"/>
                  <a:pt x="21516" y="16320"/>
                  <a:pt x="21511" y="16303"/>
                </a:cubicBezTo>
                <a:cubicBezTo>
                  <a:pt x="21487" y="16223"/>
                  <a:pt x="21462" y="16143"/>
                  <a:pt x="21457" y="16049"/>
                </a:cubicBezTo>
                <a:cubicBezTo>
                  <a:pt x="21441" y="15826"/>
                  <a:pt x="21441" y="15590"/>
                  <a:pt x="21457" y="15365"/>
                </a:cubicBezTo>
                <a:cubicBezTo>
                  <a:pt x="21457" y="15352"/>
                  <a:pt x="21462" y="15338"/>
                  <a:pt x="21464" y="15325"/>
                </a:cubicBezTo>
                <a:cubicBezTo>
                  <a:pt x="21449" y="15279"/>
                  <a:pt x="21438" y="15235"/>
                  <a:pt x="21433" y="15197"/>
                </a:cubicBezTo>
                <a:cubicBezTo>
                  <a:pt x="21423" y="15134"/>
                  <a:pt x="21415" y="15079"/>
                  <a:pt x="21377" y="15020"/>
                </a:cubicBezTo>
                <a:cubicBezTo>
                  <a:pt x="21336" y="14957"/>
                  <a:pt x="21287" y="14915"/>
                  <a:pt x="21227" y="14867"/>
                </a:cubicBezTo>
                <a:cubicBezTo>
                  <a:pt x="21194" y="14839"/>
                  <a:pt x="21158" y="14808"/>
                  <a:pt x="21122" y="14772"/>
                </a:cubicBezTo>
                <a:cubicBezTo>
                  <a:pt x="21078" y="14728"/>
                  <a:pt x="21060" y="14673"/>
                  <a:pt x="21042" y="14617"/>
                </a:cubicBezTo>
                <a:cubicBezTo>
                  <a:pt x="21032" y="14589"/>
                  <a:pt x="21016" y="14541"/>
                  <a:pt x="21004" y="14528"/>
                </a:cubicBezTo>
                <a:cubicBezTo>
                  <a:pt x="20996" y="14526"/>
                  <a:pt x="20944" y="14518"/>
                  <a:pt x="20913" y="14513"/>
                </a:cubicBezTo>
                <a:cubicBezTo>
                  <a:pt x="20859" y="14505"/>
                  <a:pt x="20803" y="14495"/>
                  <a:pt x="20756" y="14476"/>
                </a:cubicBezTo>
                <a:cubicBezTo>
                  <a:pt x="20669" y="14442"/>
                  <a:pt x="20538" y="14373"/>
                  <a:pt x="20455" y="14326"/>
                </a:cubicBezTo>
                <a:cubicBezTo>
                  <a:pt x="20121" y="14135"/>
                  <a:pt x="19910" y="13927"/>
                  <a:pt x="19814" y="13691"/>
                </a:cubicBezTo>
                <a:cubicBezTo>
                  <a:pt x="19765" y="13569"/>
                  <a:pt x="19673" y="13460"/>
                  <a:pt x="19575" y="13346"/>
                </a:cubicBezTo>
                <a:cubicBezTo>
                  <a:pt x="19500" y="13258"/>
                  <a:pt x="19423" y="13167"/>
                  <a:pt x="19364" y="13067"/>
                </a:cubicBezTo>
                <a:cubicBezTo>
                  <a:pt x="19333" y="13016"/>
                  <a:pt x="19310" y="12964"/>
                  <a:pt x="19287" y="12915"/>
                </a:cubicBezTo>
                <a:cubicBezTo>
                  <a:pt x="19256" y="12844"/>
                  <a:pt x="19225" y="12779"/>
                  <a:pt x="19179" y="12718"/>
                </a:cubicBezTo>
                <a:cubicBezTo>
                  <a:pt x="19163" y="12699"/>
                  <a:pt x="19145" y="12669"/>
                  <a:pt x="19125" y="12635"/>
                </a:cubicBezTo>
                <a:cubicBezTo>
                  <a:pt x="19096" y="12589"/>
                  <a:pt x="19037" y="12493"/>
                  <a:pt x="19006" y="12474"/>
                </a:cubicBezTo>
                <a:cubicBezTo>
                  <a:pt x="18929" y="12432"/>
                  <a:pt x="18682" y="12566"/>
                  <a:pt x="18548" y="12638"/>
                </a:cubicBezTo>
                <a:cubicBezTo>
                  <a:pt x="18453" y="12690"/>
                  <a:pt x="18368" y="12736"/>
                  <a:pt x="18296" y="12759"/>
                </a:cubicBezTo>
                <a:cubicBezTo>
                  <a:pt x="17848" y="12900"/>
                  <a:pt x="17531" y="12856"/>
                  <a:pt x="17171" y="12602"/>
                </a:cubicBezTo>
                <a:cubicBezTo>
                  <a:pt x="16751" y="12309"/>
                  <a:pt x="16672" y="12040"/>
                  <a:pt x="16674" y="11677"/>
                </a:cubicBezTo>
                <a:cubicBezTo>
                  <a:pt x="16674" y="11496"/>
                  <a:pt x="16661" y="11395"/>
                  <a:pt x="16525" y="11247"/>
                </a:cubicBezTo>
                <a:cubicBezTo>
                  <a:pt x="16479" y="11195"/>
                  <a:pt x="16419" y="11151"/>
                  <a:pt x="16358" y="11105"/>
                </a:cubicBezTo>
                <a:cubicBezTo>
                  <a:pt x="16301" y="11064"/>
                  <a:pt x="16247" y="11022"/>
                  <a:pt x="16196" y="10972"/>
                </a:cubicBezTo>
                <a:cubicBezTo>
                  <a:pt x="15925" y="10713"/>
                  <a:pt x="15884" y="10440"/>
                  <a:pt x="15905" y="10112"/>
                </a:cubicBezTo>
                <a:cubicBezTo>
                  <a:pt x="15923" y="9836"/>
                  <a:pt x="16072" y="9759"/>
                  <a:pt x="16378" y="9704"/>
                </a:cubicBezTo>
                <a:cubicBezTo>
                  <a:pt x="16574" y="9668"/>
                  <a:pt x="16782" y="9643"/>
                  <a:pt x="17004" y="9685"/>
                </a:cubicBezTo>
                <a:cubicBezTo>
                  <a:pt x="17076" y="9700"/>
                  <a:pt x="17148" y="9727"/>
                  <a:pt x="17217" y="9756"/>
                </a:cubicBezTo>
                <a:cubicBezTo>
                  <a:pt x="17282" y="9780"/>
                  <a:pt x="17346" y="9807"/>
                  <a:pt x="17398" y="9815"/>
                </a:cubicBezTo>
                <a:cubicBezTo>
                  <a:pt x="17452" y="9822"/>
                  <a:pt x="17508" y="9826"/>
                  <a:pt x="17565" y="9828"/>
                </a:cubicBezTo>
                <a:cubicBezTo>
                  <a:pt x="17647" y="9832"/>
                  <a:pt x="17740" y="9838"/>
                  <a:pt x="17833" y="9859"/>
                </a:cubicBezTo>
                <a:cubicBezTo>
                  <a:pt x="17851" y="9817"/>
                  <a:pt x="17881" y="9782"/>
                  <a:pt x="17912" y="9752"/>
                </a:cubicBezTo>
                <a:cubicBezTo>
                  <a:pt x="17930" y="9733"/>
                  <a:pt x="17951" y="9710"/>
                  <a:pt x="17971" y="9683"/>
                </a:cubicBezTo>
                <a:cubicBezTo>
                  <a:pt x="17987" y="9660"/>
                  <a:pt x="17997" y="9637"/>
                  <a:pt x="18010" y="9615"/>
                </a:cubicBezTo>
                <a:cubicBezTo>
                  <a:pt x="18038" y="9554"/>
                  <a:pt x="18077" y="9479"/>
                  <a:pt x="18183" y="9420"/>
                </a:cubicBezTo>
                <a:cubicBezTo>
                  <a:pt x="18286" y="9363"/>
                  <a:pt x="18404" y="9340"/>
                  <a:pt x="18509" y="9321"/>
                </a:cubicBezTo>
                <a:cubicBezTo>
                  <a:pt x="18677" y="9290"/>
                  <a:pt x="18759" y="9271"/>
                  <a:pt x="18793" y="9174"/>
                </a:cubicBezTo>
                <a:cubicBezTo>
                  <a:pt x="18829" y="9069"/>
                  <a:pt x="18767" y="9029"/>
                  <a:pt x="18579" y="8941"/>
                </a:cubicBezTo>
                <a:cubicBezTo>
                  <a:pt x="18504" y="8905"/>
                  <a:pt x="18427" y="8869"/>
                  <a:pt x="18360" y="8821"/>
                </a:cubicBezTo>
                <a:cubicBezTo>
                  <a:pt x="18219" y="8715"/>
                  <a:pt x="18041" y="8562"/>
                  <a:pt x="18010" y="8432"/>
                </a:cubicBezTo>
                <a:cubicBezTo>
                  <a:pt x="18000" y="8392"/>
                  <a:pt x="18008" y="8356"/>
                  <a:pt x="18015" y="8326"/>
                </a:cubicBezTo>
                <a:cubicBezTo>
                  <a:pt x="18018" y="8312"/>
                  <a:pt x="18023" y="8293"/>
                  <a:pt x="18020" y="8288"/>
                </a:cubicBezTo>
                <a:cubicBezTo>
                  <a:pt x="18015" y="8268"/>
                  <a:pt x="18002" y="8246"/>
                  <a:pt x="17984" y="8221"/>
                </a:cubicBezTo>
                <a:cubicBezTo>
                  <a:pt x="17964" y="8190"/>
                  <a:pt x="17941" y="8158"/>
                  <a:pt x="17928" y="8116"/>
                </a:cubicBezTo>
                <a:cubicBezTo>
                  <a:pt x="17897" y="8011"/>
                  <a:pt x="17887" y="7906"/>
                  <a:pt x="17876" y="7807"/>
                </a:cubicBezTo>
                <a:cubicBezTo>
                  <a:pt x="17866" y="7695"/>
                  <a:pt x="17856" y="7586"/>
                  <a:pt x="17817" y="7481"/>
                </a:cubicBezTo>
                <a:cubicBezTo>
                  <a:pt x="17791" y="7407"/>
                  <a:pt x="17732" y="7349"/>
                  <a:pt x="17663" y="7285"/>
                </a:cubicBezTo>
                <a:cubicBezTo>
                  <a:pt x="17578" y="7205"/>
                  <a:pt x="17482" y="7113"/>
                  <a:pt x="17449" y="6978"/>
                </a:cubicBezTo>
                <a:cubicBezTo>
                  <a:pt x="17434" y="6922"/>
                  <a:pt x="17426" y="6865"/>
                  <a:pt x="17416" y="6808"/>
                </a:cubicBezTo>
                <a:cubicBezTo>
                  <a:pt x="17392" y="6669"/>
                  <a:pt x="17372" y="6535"/>
                  <a:pt x="17277" y="6442"/>
                </a:cubicBezTo>
                <a:cubicBezTo>
                  <a:pt x="17241" y="6406"/>
                  <a:pt x="17189" y="6373"/>
                  <a:pt x="17135" y="6341"/>
                </a:cubicBezTo>
                <a:cubicBezTo>
                  <a:pt x="17096" y="6318"/>
                  <a:pt x="17058" y="6293"/>
                  <a:pt x="17022" y="6266"/>
                </a:cubicBezTo>
                <a:cubicBezTo>
                  <a:pt x="16970" y="6228"/>
                  <a:pt x="16927" y="6184"/>
                  <a:pt x="16883" y="6141"/>
                </a:cubicBezTo>
                <a:cubicBezTo>
                  <a:pt x="16831" y="6089"/>
                  <a:pt x="16782" y="6041"/>
                  <a:pt x="16723" y="6007"/>
                </a:cubicBezTo>
                <a:lnTo>
                  <a:pt x="16672" y="5979"/>
                </a:lnTo>
                <a:lnTo>
                  <a:pt x="16672" y="5931"/>
                </a:lnTo>
                <a:cubicBezTo>
                  <a:pt x="16672" y="5891"/>
                  <a:pt x="16667" y="5841"/>
                  <a:pt x="16664" y="5788"/>
                </a:cubicBezTo>
                <a:cubicBezTo>
                  <a:pt x="16649" y="5593"/>
                  <a:pt x="16631" y="5372"/>
                  <a:pt x="16733" y="5243"/>
                </a:cubicBezTo>
                <a:cubicBezTo>
                  <a:pt x="16808" y="5149"/>
                  <a:pt x="16963" y="5052"/>
                  <a:pt x="17086" y="4974"/>
                </a:cubicBezTo>
                <a:lnTo>
                  <a:pt x="17166" y="4922"/>
                </a:lnTo>
                <a:cubicBezTo>
                  <a:pt x="17228" y="4882"/>
                  <a:pt x="17289" y="4846"/>
                  <a:pt x="17346" y="4814"/>
                </a:cubicBezTo>
                <a:cubicBezTo>
                  <a:pt x="17485" y="4735"/>
                  <a:pt x="17593" y="4674"/>
                  <a:pt x="17663" y="4549"/>
                </a:cubicBezTo>
                <a:cubicBezTo>
                  <a:pt x="17681" y="4516"/>
                  <a:pt x="17696" y="4480"/>
                  <a:pt x="17714" y="4444"/>
                </a:cubicBezTo>
                <a:cubicBezTo>
                  <a:pt x="17778" y="4301"/>
                  <a:pt x="17866" y="4108"/>
                  <a:pt x="18116" y="4062"/>
                </a:cubicBezTo>
                <a:cubicBezTo>
                  <a:pt x="18139" y="3959"/>
                  <a:pt x="18126" y="3837"/>
                  <a:pt x="18116" y="3719"/>
                </a:cubicBezTo>
                <a:cubicBezTo>
                  <a:pt x="18108" y="3628"/>
                  <a:pt x="18098" y="3534"/>
                  <a:pt x="18105" y="3447"/>
                </a:cubicBezTo>
                <a:cubicBezTo>
                  <a:pt x="18108" y="3420"/>
                  <a:pt x="18116" y="3395"/>
                  <a:pt x="18121" y="3370"/>
                </a:cubicBezTo>
                <a:cubicBezTo>
                  <a:pt x="18044" y="3382"/>
                  <a:pt x="17964" y="3393"/>
                  <a:pt x="17897" y="3374"/>
                </a:cubicBezTo>
                <a:cubicBezTo>
                  <a:pt x="17732" y="3326"/>
                  <a:pt x="17678" y="3203"/>
                  <a:pt x="17542" y="3142"/>
                </a:cubicBezTo>
                <a:cubicBezTo>
                  <a:pt x="17431" y="3092"/>
                  <a:pt x="17223" y="3130"/>
                  <a:pt x="17135" y="3056"/>
                </a:cubicBezTo>
                <a:cubicBezTo>
                  <a:pt x="17068" y="2999"/>
                  <a:pt x="17223" y="2917"/>
                  <a:pt x="17235" y="2861"/>
                </a:cubicBezTo>
                <a:cubicBezTo>
                  <a:pt x="17253" y="2774"/>
                  <a:pt x="16983" y="2714"/>
                  <a:pt x="16911" y="2665"/>
                </a:cubicBezTo>
                <a:cubicBezTo>
                  <a:pt x="16826" y="2606"/>
                  <a:pt x="16901" y="2509"/>
                  <a:pt x="16829" y="2448"/>
                </a:cubicBezTo>
                <a:cubicBezTo>
                  <a:pt x="16654" y="2299"/>
                  <a:pt x="16471" y="2238"/>
                  <a:pt x="16242" y="2135"/>
                </a:cubicBezTo>
                <a:cubicBezTo>
                  <a:pt x="16152" y="2095"/>
                  <a:pt x="16085" y="2024"/>
                  <a:pt x="15992" y="1988"/>
                </a:cubicBezTo>
                <a:cubicBezTo>
                  <a:pt x="15784" y="1908"/>
                  <a:pt x="15830" y="1948"/>
                  <a:pt x="15889" y="1784"/>
                </a:cubicBezTo>
                <a:cubicBezTo>
                  <a:pt x="15920" y="1694"/>
                  <a:pt x="15763" y="1641"/>
                  <a:pt x="15804" y="1557"/>
                </a:cubicBezTo>
                <a:cubicBezTo>
                  <a:pt x="15856" y="1452"/>
                  <a:pt x="15876" y="1395"/>
                  <a:pt x="15992" y="1309"/>
                </a:cubicBezTo>
                <a:cubicBezTo>
                  <a:pt x="16067" y="1254"/>
                  <a:pt x="16087" y="1107"/>
                  <a:pt x="16095" y="1031"/>
                </a:cubicBezTo>
                <a:cubicBezTo>
                  <a:pt x="16105" y="932"/>
                  <a:pt x="16172" y="777"/>
                  <a:pt x="16126" y="682"/>
                </a:cubicBezTo>
                <a:cubicBezTo>
                  <a:pt x="16075" y="577"/>
                  <a:pt x="16013" y="514"/>
                  <a:pt x="16072" y="394"/>
                </a:cubicBezTo>
                <a:cubicBezTo>
                  <a:pt x="16095" y="345"/>
                  <a:pt x="15969" y="215"/>
                  <a:pt x="16062" y="205"/>
                </a:cubicBezTo>
                <a:cubicBezTo>
                  <a:pt x="16203" y="190"/>
                  <a:pt x="16005" y="53"/>
                  <a:pt x="15984" y="38"/>
                </a:cubicBezTo>
                <a:cubicBezTo>
                  <a:pt x="15825" y="-73"/>
                  <a:pt x="15665" y="91"/>
                  <a:pt x="15485" y="110"/>
                </a:cubicBezTo>
                <a:cubicBezTo>
                  <a:pt x="15331" y="127"/>
                  <a:pt x="15274" y="-14"/>
                  <a:pt x="15127" y="110"/>
                </a:cubicBezTo>
                <a:cubicBezTo>
                  <a:pt x="15024" y="196"/>
                  <a:pt x="14973" y="316"/>
                  <a:pt x="14798" y="341"/>
                </a:cubicBezTo>
                <a:cubicBezTo>
                  <a:pt x="14708" y="354"/>
                  <a:pt x="14504" y="446"/>
                  <a:pt x="14556" y="535"/>
                </a:cubicBezTo>
                <a:cubicBezTo>
                  <a:pt x="14615" y="636"/>
                  <a:pt x="14898" y="577"/>
                  <a:pt x="14782" y="760"/>
                </a:cubicBezTo>
                <a:cubicBezTo>
                  <a:pt x="14710" y="871"/>
                  <a:pt x="14458" y="846"/>
                  <a:pt x="14342" y="915"/>
                </a:cubicBezTo>
                <a:cubicBezTo>
                  <a:pt x="14203" y="997"/>
                  <a:pt x="14365" y="1056"/>
                  <a:pt x="14322" y="1113"/>
                </a:cubicBezTo>
                <a:cubicBezTo>
                  <a:pt x="14265" y="1187"/>
                  <a:pt x="13974" y="1075"/>
                  <a:pt x="14049" y="1216"/>
                </a:cubicBezTo>
                <a:cubicBezTo>
                  <a:pt x="14103" y="1317"/>
                  <a:pt x="13833" y="1462"/>
                  <a:pt x="13727" y="1496"/>
                </a:cubicBezTo>
                <a:cubicBezTo>
                  <a:pt x="13570" y="1548"/>
                  <a:pt x="13400" y="1477"/>
                  <a:pt x="13261" y="1517"/>
                </a:cubicBezTo>
                <a:cubicBezTo>
                  <a:pt x="13171" y="1544"/>
                  <a:pt x="13081" y="1578"/>
                  <a:pt x="12999" y="1612"/>
                </a:cubicBezTo>
                <a:cubicBezTo>
                  <a:pt x="12906" y="1651"/>
                  <a:pt x="12770" y="1704"/>
                  <a:pt x="12728" y="1780"/>
                </a:cubicBezTo>
                <a:cubicBezTo>
                  <a:pt x="12672" y="1889"/>
                  <a:pt x="12909" y="1923"/>
                  <a:pt x="12973" y="1975"/>
                </a:cubicBezTo>
                <a:cubicBezTo>
                  <a:pt x="13076" y="2053"/>
                  <a:pt x="13043" y="2076"/>
                  <a:pt x="13068" y="2183"/>
                </a:cubicBezTo>
                <a:cubicBezTo>
                  <a:pt x="13091" y="2286"/>
                  <a:pt x="13220" y="2299"/>
                  <a:pt x="13315" y="2352"/>
                </a:cubicBezTo>
                <a:cubicBezTo>
                  <a:pt x="13395" y="2398"/>
                  <a:pt x="13385" y="2577"/>
                  <a:pt x="13439" y="2653"/>
                </a:cubicBezTo>
                <a:cubicBezTo>
                  <a:pt x="13519" y="2770"/>
                  <a:pt x="13295" y="2755"/>
                  <a:pt x="13310" y="2838"/>
                </a:cubicBezTo>
                <a:cubicBezTo>
                  <a:pt x="13336" y="2974"/>
                  <a:pt x="13176" y="2991"/>
                  <a:pt x="13071" y="3069"/>
                </a:cubicBezTo>
                <a:cubicBezTo>
                  <a:pt x="12963" y="3149"/>
                  <a:pt x="13055" y="3235"/>
                  <a:pt x="12870" y="3285"/>
                </a:cubicBezTo>
                <a:cubicBezTo>
                  <a:pt x="12716" y="3325"/>
                  <a:pt x="12564" y="3311"/>
                  <a:pt x="12407" y="3311"/>
                </a:cubicBezTo>
                <a:cubicBezTo>
                  <a:pt x="12191" y="3311"/>
                  <a:pt x="12376" y="3515"/>
                  <a:pt x="12345" y="3586"/>
                </a:cubicBezTo>
                <a:cubicBezTo>
                  <a:pt x="12324" y="3635"/>
                  <a:pt x="12018" y="3769"/>
                  <a:pt x="12157" y="3811"/>
                </a:cubicBezTo>
                <a:cubicBezTo>
                  <a:pt x="12348" y="3866"/>
                  <a:pt x="12440" y="3885"/>
                  <a:pt x="12216" y="3971"/>
                </a:cubicBezTo>
                <a:cubicBezTo>
                  <a:pt x="12023" y="4043"/>
                  <a:pt x="12170" y="4099"/>
                  <a:pt x="12160" y="4186"/>
                </a:cubicBezTo>
                <a:cubicBezTo>
                  <a:pt x="12152" y="4242"/>
                  <a:pt x="11918" y="4266"/>
                  <a:pt x="11846" y="4286"/>
                </a:cubicBezTo>
                <a:cubicBezTo>
                  <a:pt x="11573" y="4358"/>
                  <a:pt x="11277" y="4245"/>
                  <a:pt x="11089" y="4432"/>
                </a:cubicBezTo>
                <a:cubicBezTo>
                  <a:pt x="11055" y="4467"/>
                  <a:pt x="11032" y="4503"/>
                  <a:pt x="11014" y="4541"/>
                </a:cubicBezTo>
                <a:cubicBezTo>
                  <a:pt x="11050" y="4737"/>
                  <a:pt x="11158" y="4913"/>
                  <a:pt x="11328" y="5033"/>
                </a:cubicBezTo>
                <a:lnTo>
                  <a:pt x="11393" y="5081"/>
                </a:lnTo>
                <a:lnTo>
                  <a:pt x="11354" y="5142"/>
                </a:lnTo>
                <a:cubicBezTo>
                  <a:pt x="11272" y="5275"/>
                  <a:pt x="11194" y="5416"/>
                  <a:pt x="11187" y="5548"/>
                </a:cubicBezTo>
                <a:cubicBezTo>
                  <a:pt x="11184" y="5588"/>
                  <a:pt x="11179" y="5633"/>
                  <a:pt x="11174" y="5681"/>
                </a:cubicBezTo>
                <a:cubicBezTo>
                  <a:pt x="11158" y="5807"/>
                  <a:pt x="11140" y="5963"/>
                  <a:pt x="11176" y="6051"/>
                </a:cubicBezTo>
                <a:cubicBezTo>
                  <a:pt x="11197" y="6099"/>
                  <a:pt x="11259" y="6133"/>
                  <a:pt x="11331" y="6175"/>
                </a:cubicBezTo>
                <a:cubicBezTo>
                  <a:pt x="11424" y="6228"/>
                  <a:pt x="11539" y="6293"/>
                  <a:pt x="11575" y="6408"/>
                </a:cubicBezTo>
                <a:cubicBezTo>
                  <a:pt x="11629" y="6571"/>
                  <a:pt x="11563" y="6730"/>
                  <a:pt x="11508" y="6856"/>
                </a:cubicBezTo>
                <a:lnTo>
                  <a:pt x="11480" y="6924"/>
                </a:lnTo>
                <a:cubicBezTo>
                  <a:pt x="11416" y="7094"/>
                  <a:pt x="11380" y="7168"/>
                  <a:pt x="11169" y="7300"/>
                </a:cubicBezTo>
                <a:cubicBezTo>
                  <a:pt x="11035" y="7386"/>
                  <a:pt x="10855" y="7487"/>
                  <a:pt x="10659" y="7519"/>
                </a:cubicBezTo>
                <a:cubicBezTo>
                  <a:pt x="10379" y="7563"/>
                  <a:pt x="10059" y="7548"/>
                  <a:pt x="9751" y="7532"/>
                </a:cubicBezTo>
                <a:cubicBezTo>
                  <a:pt x="9586" y="7525"/>
                  <a:pt x="9431" y="7515"/>
                  <a:pt x="9290" y="7517"/>
                </a:cubicBezTo>
                <a:cubicBezTo>
                  <a:pt x="9166" y="7519"/>
                  <a:pt x="9146" y="7529"/>
                  <a:pt x="9048" y="7569"/>
                </a:cubicBezTo>
                <a:cubicBezTo>
                  <a:pt x="9022" y="7580"/>
                  <a:pt x="8994" y="7592"/>
                  <a:pt x="8958" y="7607"/>
                </a:cubicBezTo>
                <a:cubicBezTo>
                  <a:pt x="8832" y="7656"/>
                  <a:pt x="8724" y="7658"/>
                  <a:pt x="8621" y="7658"/>
                </a:cubicBezTo>
                <a:cubicBezTo>
                  <a:pt x="8590" y="7658"/>
                  <a:pt x="8559" y="7658"/>
                  <a:pt x="8525" y="7660"/>
                </a:cubicBezTo>
                <a:cubicBezTo>
                  <a:pt x="8438" y="7664"/>
                  <a:pt x="8368" y="7677"/>
                  <a:pt x="8294" y="7693"/>
                </a:cubicBezTo>
                <a:cubicBezTo>
                  <a:pt x="8198" y="7712"/>
                  <a:pt x="8090" y="7733"/>
                  <a:pt x="7944" y="7731"/>
                </a:cubicBezTo>
                <a:cubicBezTo>
                  <a:pt x="7897" y="7731"/>
                  <a:pt x="7851" y="7729"/>
                  <a:pt x="7805" y="7727"/>
                </a:cubicBezTo>
                <a:cubicBezTo>
                  <a:pt x="7614" y="7719"/>
                  <a:pt x="7501" y="7717"/>
                  <a:pt x="7419" y="7794"/>
                </a:cubicBezTo>
                <a:cubicBezTo>
                  <a:pt x="7385" y="7824"/>
                  <a:pt x="7365" y="7855"/>
                  <a:pt x="7344" y="7887"/>
                </a:cubicBezTo>
                <a:cubicBezTo>
                  <a:pt x="7292" y="7963"/>
                  <a:pt x="7231" y="8057"/>
                  <a:pt x="7014" y="8087"/>
                </a:cubicBezTo>
                <a:cubicBezTo>
                  <a:pt x="6906" y="8102"/>
                  <a:pt x="6796" y="8102"/>
                  <a:pt x="6693" y="8102"/>
                </a:cubicBezTo>
                <a:cubicBezTo>
                  <a:pt x="6587" y="8102"/>
                  <a:pt x="6484" y="8102"/>
                  <a:pt x="6397" y="8120"/>
                </a:cubicBezTo>
                <a:cubicBezTo>
                  <a:pt x="6348" y="8129"/>
                  <a:pt x="6302" y="8135"/>
                  <a:pt x="6255" y="8141"/>
                </a:cubicBezTo>
                <a:cubicBezTo>
                  <a:pt x="6145" y="8154"/>
                  <a:pt x="6072" y="8163"/>
                  <a:pt x="6003" y="8217"/>
                </a:cubicBezTo>
                <a:cubicBezTo>
                  <a:pt x="5949" y="8257"/>
                  <a:pt x="5900" y="8306"/>
                  <a:pt x="5851" y="8354"/>
                </a:cubicBezTo>
                <a:cubicBezTo>
                  <a:pt x="5681" y="8522"/>
                  <a:pt x="5447" y="8751"/>
                  <a:pt x="5038" y="8592"/>
                </a:cubicBezTo>
                <a:cubicBezTo>
                  <a:pt x="4984" y="8572"/>
                  <a:pt x="4932" y="8549"/>
                  <a:pt x="4886" y="8528"/>
                </a:cubicBezTo>
                <a:cubicBezTo>
                  <a:pt x="4698" y="8444"/>
                  <a:pt x="4654" y="8429"/>
                  <a:pt x="4533" y="8514"/>
                </a:cubicBezTo>
                <a:cubicBezTo>
                  <a:pt x="4407" y="8602"/>
                  <a:pt x="4289" y="8642"/>
                  <a:pt x="4163" y="8686"/>
                </a:cubicBezTo>
                <a:cubicBezTo>
                  <a:pt x="4121" y="8701"/>
                  <a:pt x="4075" y="8716"/>
                  <a:pt x="4026" y="8734"/>
                </a:cubicBezTo>
                <a:cubicBezTo>
                  <a:pt x="3936" y="8768"/>
                  <a:pt x="3797" y="8798"/>
                  <a:pt x="3635" y="8833"/>
                </a:cubicBezTo>
                <a:cubicBezTo>
                  <a:pt x="3542" y="8852"/>
                  <a:pt x="3424" y="8878"/>
                  <a:pt x="3308" y="8909"/>
                </a:cubicBezTo>
                <a:cubicBezTo>
                  <a:pt x="3342" y="8945"/>
                  <a:pt x="3375" y="8968"/>
                  <a:pt x="3403" y="8962"/>
                </a:cubicBezTo>
                <a:cubicBezTo>
                  <a:pt x="3491" y="8943"/>
                  <a:pt x="3599" y="8917"/>
                  <a:pt x="3686" y="8955"/>
                </a:cubicBezTo>
                <a:cubicBezTo>
                  <a:pt x="3833" y="9020"/>
                  <a:pt x="3686" y="9094"/>
                  <a:pt x="3735" y="9168"/>
                </a:cubicBezTo>
                <a:cubicBezTo>
                  <a:pt x="3813" y="9287"/>
                  <a:pt x="4044" y="9260"/>
                  <a:pt x="4114" y="9334"/>
                </a:cubicBezTo>
                <a:cubicBezTo>
                  <a:pt x="4199" y="9426"/>
                  <a:pt x="4320" y="9576"/>
                  <a:pt x="4471" y="9626"/>
                </a:cubicBezTo>
                <a:cubicBezTo>
                  <a:pt x="4541" y="9649"/>
                  <a:pt x="4618" y="9634"/>
                  <a:pt x="4690" y="9666"/>
                </a:cubicBezTo>
                <a:cubicBezTo>
                  <a:pt x="4796" y="9715"/>
                  <a:pt x="4773" y="9887"/>
                  <a:pt x="4703" y="9948"/>
                </a:cubicBezTo>
                <a:cubicBezTo>
                  <a:pt x="4628" y="10015"/>
                  <a:pt x="4721" y="10194"/>
                  <a:pt x="4752" y="10265"/>
                </a:cubicBezTo>
                <a:cubicBezTo>
                  <a:pt x="4507" y="10276"/>
                  <a:pt x="4273" y="10392"/>
                  <a:pt x="4276" y="10579"/>
                </a:cubicBezTo>
                <a:cubicBezTo>
                  <a:pt x="4278" y="10730"/>
                  <a:pt x="4387" y="10837"/>
                  <a:pt x="4415" y="10978"/>
                </a:cubicBezTo>
                <a:cubicBezTo>
                  <a:pt x="4425" y="11033"/>
                  <a:pt x="4423" y="11105"/>
                  <a:pt x="4412" y="11161"/>
                </a:cubicBezTo>
                <a:cubicBezTo>
                  <a:pt x="4397" y="11245"/>
                  <a:pt x="4248" y="11206"/>
                  <a:pt x="4173" y="11226"/>
                </a:cubicBezTo>
                <a:cubicBezTo>
                  <a:pt x="4006" y="11267"/>
                  <a:pt x="4101" y="11464"/>
                  <a:pt x="3982" y="11498"/>
                </a:cubicBezTo>
                <a:cubicBezTo>
                  <a:pt x="3936" y="11512"/>
                  <a:pt x="3905" y="11565"/>
                  <a:pt x="3846" y="11559"/>
                </a:cubicBezTo>
                <a:cubicBezTo>
                  <a:pt x="3776" y="11553"/>
                  <a:pt x="3720" y="11477"/>
                  <a:pt x="3656" y="11458"/>
                </a:cubicBezTo>
                <a:cubicBezTo>
                  <a:pt x="3540" y="11422"/>
                  <a:pt x="3462" y="11519"/>
                  <a:pt x="3318" y="11483"/>
                </a:cubicBezTo>
                <a:cubicBezTo>
                  <a:pt x="3313" y="11481"/>
                  <a:pt x="3197" y="11538"/>
                  <a:pt x="3213" y="11534"/>
                </a:cubicBezTo>
                <a:cubicBezTo>
                  <a:pt x="3120" y="11565"/>
                  <a:pt x="3028" y="11527"/>
                  <a:pt x="2935" y="11527"/>
                </a:cubicBezTo>
                <a:cubicBezTo>
                  <a:pt x="2783" y="11529"/>
                  <a:pt x="2922" y="11960"/>
                  <a:pt x="2629" y="11965"/>
                </a:cubicBezTo>
                <a:cubicBezTo>
                  <a:pt x="2608" y="11965"/>
                  <a:pt x="2134" y="11891"/>
                  <a:pt x="2335" y="11986"/>
                </a:cubicBezTo>
                <a:cubicBezTo>
                  <a:pt x="2461" y="12045"/>
                  <a:pt x="2502" y="12171"/>
                  <a:pt x="2353" y="12255"/>
                </a:cubicBezTo>
                <a:cubicBezTo>
                  <a:pt x="2103" y="12394"/>
                  <a:pt x="1928" y="12202"/>
                  <a:pt x="1720" y="12143"/>
                </a:cubicBezTo>
                <a:cubicBezTo>
                  <a:pt x="1542" y="12091"/>
                  <a:pt x="1354" y="12032"/>
                  <a:pt x="1164" y="12087"/>
                </a:cubicBezTo>
                <a:cubicBezTo>
                  <a:pt x="999" y="12135"/>
                  <a:pt x="984" y="12204"/>
                  <a:pt x="783" y="12158"/>
                </a:cubicBezTo>
                <a:cubicBezTo>
                  <a:pt x="523" y="12099"/>
                  <a:pt x="364" y="12291"/>
                  <a:pt x="160" y="12379"/>
                </a:cubicBezTo>
                <a:cubicBezTo>
                  <a:pt x="-5" y="12451"/>
                  <a:pt x="-74" y="12507"/>
                  <a:pt x="106" y="12600"/>
                </a:cubicBezTo>
                <a:cubicBezTo>
                  <a:pt x="199" y="12648"/>
                  <a:pt x="222" y="12768"/>
                  <a:pt x="281" y="12842"/>
                </a:cubicBezTo>
                <a:cubicBezTo>
                  <a:pt x="351" y="12926"/>
                  <a:pt x="312" y="13023"/>
                  <a:pt x="335" y="13115"/>
                </a:cubicBezTo>
                <a:cubicBezTo>
                  <a:pt x="348" y="13166"/>
                  <a:pt x="425" y="13275"/>
                  <a:pt x="461" y="13319"/>
                </a:cubicBezTo>
                <a:cubicBezTo>
                  <a:pt x="510" y="13382"/>
                  <a:pt x="811" y="13294"/>
                  <a:pt x="904" y="13313"/>
                </a:cubicBezTo>
                <a:cubicBezTo>
                  <a:pt x="1064" y="13346"/>
                  <a:pt x="1113" y="13548"/>
                  <a:pt x="1146" y="13647"/>
                </a:cubicBezTo>
                <a:cubicBezTo>
                  <a:pt x="1185" y="13758"/>
                  <a:pt x="1239" y="13862"/>
                  <a:pt x="1102" y="13944"/>
                </a:cubicBezTo>
                <a:cubicBezTo>
                  <a:pt x="984" y="14015"/>
                  <a:pt x="974" y="14110"/>
                  <a:pt x="1053" y="14211"/>
                </a:cubicBezTo>
                <a:cubicBezTo>
                  <a:pt x="1123" y="14301"/>
                  <a:pt x="1298" y="14330"/>
                  <a:pt x="1398" y="14396"/>
                </a:cubicBezTo>
                <a:cubicBezTo>
                  <a:pt x="1545" y="14493"/>
                  <a:pt x="1318" y="14509"/>
                  <a:pt x="1573" y="14593"/>
                </a:cubicBezTo>
                <a:cubicBezTo>
                  <a:pt x="1676" y="14627"/>
                  <a:pt x="1779" y="14724"/>
                  <a:pt x="1895" y="14728"/>
                </a:cubicBezTo>
                <a:cubicBezTo>
                  <a:pt x="2062" y="14732"/>
                  <a:pt x="2204" y="14795"/>
                  <a:pt x="2343" y="14861"/>
                </a:cubicBezTo>
                <a:cubicBezTo>
                  <a:pt x="2459" y="14917"/>
                  <a:pt x="2562" y="14926"/>
                  <a:pt x="2585" y="14802"/>
                </a:cubicBezTo>
                <a:cubicBezTo>
                  <a:pt x="2613" y="14652"/>
                  <a:pt x="2842" y="14821"/>
                  <a:pt x="2925" y="14852"/>
                </a:cubicBezTo>
                <a:cubicBezTo>
                  <a:pt x="3087" y="14911"/>
                  <a:pt x="3262" y="14922"/>
                  <a:pt x="3442" y="14921"/>
                </a:cubicBezTo>
                <a:cubicBezTo>
                  <a:pt x="3604" y="14919"/>
                  <a:pt x="3444" y="15090"/>
                  <a:pt x="3398" y="15134"/>
                </a:cubicBezTo>
                <a:cubicBezTo>
                  <a:pt x="3306" y="15220"/>
                  <a:pt x="3210" y="15256"/>
                  <a:pt x="3262" y="15380"/>
                </a:cubicBezTo>
                <a:cubicBezTo>
                  <a:pt x="3318" y="15510"/>
                  <a:pt x="3470" y="15586"/>
                  <a:pt x="3558" y="15704"/>
                </a:cubicBezTo>
                <a:cubicBezTo>
                  <a:pt x="3620" y="15788"/>
                  <a:pt x="3550" y="15918"/>
                  <a:pt x="3635" y="15986"/>
                </a:cubicBezTo>
                <a:cubicBezTo>
                  <a:pt x="3717" y="16053"/>
                  <a:pt x="3921" y="15986"/>
                  <a:pt x="3970" y="16068"/>
                </a:cubicBezTo>
                <a:cubicBezTo>
                  <a:pt x="4018" y="16148"/>
                  <a:pt x="3970" y="16331"/>
                  <a:pt x="3885" y="16392"/>
                </a:cubicBezTo>
                <a:cubicBezTo>
                  <a:pt x="3815" y="16442"/>
                  <a:pt x="3550" y="16305"/>
                  <a:pt x="3452" y="16297"/>
                </a:cubicBezTo>
                <a:cubicBezTo>
                  <a:pt x="3313" y="16284"/>
                  <a:pt x="3190" y="16215"/>
                  <a:pt x="3069" y="16297"/>
                </a:cubicBezTo>
                <a:cubicBezTo>
                  <a:pt x="2901" y="16408"/>
                  <a:pt x="2925" y="16385"/>
                  <a:pt x="2948" y="16549"/>
                </a:cubicBezTo>
                <a:cubicBezTo>
                  <a:pt x="2961" y="16642"/>
                  <a:pt x="2832" y="16701"/>
                  <a:pt x="2840" y="16774"/>
                </a:cubicBezTo>
                <a:cubicBezTo>
                  <a:pt x="2850" y="16850"/>
                  <a:pt x="2832" y="17024"/>
                  <a:pt x="2747" y="17079"/>
                </a:cubicBezTo>
                <a:cubicBezTo>
                  <a:pt x="2654" y="17138"/>
                  <a:pt x="2438" y="17132"/>
                  <a:pt x="2492" y="17250"/>
                </a:cubicBezTo>
                <a:cubicBezTo>
                  <a:pt x="2551" y="17382"/>
                  <a:pt x="2629" y="17447"/>
                  <a:pt x="2384" y="17487"/>
                </a:cubicBezTo>
                <a:cubicBezTo>
                  <a:pt x="1872" y="17571"/>
                  <a:pt x="1990" y="17862"/>
                  <a:pt x="2176" y="18135"/>
                </a:cubicBezTo>
                <a:cubicBezTo>
                  <a:pt x="2255" y="18253"/>
                  <a:pt x="2405" y="18156"/>
                  <a:pt x="2492" y="18213"/>
                </a:cubicBezTo>
                <a:cubicBezTo>
                  <a:pt x="2593" y="18278"/>
                  <a:pt x="2533" y="18429"/>
                  <a:pt x="2611" y="18511"/>
                </a:cubicBezTo>
                <a:cubicBezTo>
                  <a:pt x="2677" y="18581"/>
                  <a:pt x="2840" y="18593"/>
                  <a:pt x="2891" y="18671"/>
                </a:cubicBezTo>
                <a:cubicBezTo>
                  <a:pt x="2904" y="18690"/>
                  <a:pt x="2456" y="18654"/>
                  <a:pt x="2394" y="18698"/>
                </a:cubicBezTo>
                <a:cubicBezTo>
                  <a:pt x="2276" y="18783"/>
                  <a:pt x="2212" y="18808"/>
                  <a:pt x="2250" y="18944"/>
                </a:cubicBezTo>
                <a:cubicBezTo>
                  <a:pt x="2276" y="19041"/>
                  <a:pt x="2209" y="19178"/>
                  <a:pt x="2299" y="19260"/>
                </a:cubicBezTo>
                <a:cubicBezTo>
                  <a:pt x="2402" y="19355"/>
                  <a:pt x="2448" y="19352"/>
                  <a:pt x="2603" y="19378"/>
                </a:cubicBezTo>
                <a:cubicBezTo>
                  <a:pt x="2716" y="19397"/>
                  <a:pt x="2693" y="19569"/>
                  <a:pt x="2811" y="19620"/>
                </a:cubicBezTo>
                <a:cubicBezTo>
                  <a:pt x="2922" y="19670"/>
                  <a:pt x="3079" y="19674"/>
                  <a:pt x="3069" y="19790"/>
                </a:cubicBezTo>
                <a:cubicBezTo>
                  <a:pt x="3058" y="19887"/>
                  <a:pt x="2979" y="20026"/>
                  <a:pt x="3185" y="19992"/>
                </a:cubicBezTo>
                <a:cubicBezTo>
                  <a:pt x="3370" y="19962"/>
                  <a:pt x="3303" y="20103"/>
                  <a:pt x="3290" y="20192"/>
                </a:cubicBezTo>
                <a:cubicBezTo>
                  <a:pt x="3272" y="20320"/>
                  <a:pt x="3501" y="20425"/>
                  <a:pt x="3645" y="20459"/>
                </a:cubicBezTo>
                <a:cubicBezTo>
                  <a:pt x="3766" y="20490"/>
                  <a:pt x="3949" y="20398"/>
                  <a:pt x="4029" y="20429"/>
                </a:cubicBezTo>
                <a:cubicBezTo>
                  <a:pt x="4160" y="20480"/>
                  <a:pt x="4209" y="20564"/>
                  <a:pt x="4366" y="20600"/>
                </a:cubicBezTo>
                <a:cubicBezTo>
                  <a:pt x="4502" y="20633"/>
                  <a:pt x="4670" y="20648"/>
                  <a:pt x="4798" y="20696"/>
                </a:cubicBezTo>
                <a:cubicBezTo>
                  <a:pt x="4914" y="20738"/>
                  <a:pt x="4979" y="20823"/>
                  <a:pt x="5061" y="20884"/>
                </a:cubicBezTo>
                <a:cubicBezTo>
                  <a:pt x="5182" y="20972"/>
                  <a:pt x="5164" y="20904"/>
                  <a:pt x="5218" y="20892"/>
                </a:cubicBezTo>
                <a:cubicBezTo>
                  <a:pt x="5341" y="20869"/>
                  <a:pt x="5488" y="21001"/>
                  <a:pt x="5529" y="21069"/>
                </a:cubicBezTo>
                <a:cubicBezTo>
                  <a:pt x="5583" y="21157"/>
                  <a:pt x="5679" y="21211"/>
                  <a:pt x="5807" y="21228"/>
                </a:cubicBezTo>
                <a:cubicBezTo>
                  <a:pt x="5975" y="21252"/>
                  <a:pt x="6188" y="21161"/>
                  <a:pt x="6338" y="21199"/>
                </a:cubicBezTo>
                <a:cubicBezTo>
                  <a:pt x="6564" y="21254"/>
                  <a:pt x="6312" y="21527"/>
                  <a:pt x="6677" y="21420"/>
                </a:cubicBezTo>
                <a:cubicBezTo>
                  <a:pt x="6778" y="21390"/>
                  <a:pt x="6991" y="21493"/>
                  <a:pt x="7058" y="21411"/>
                </a:cubicBezTo>
                <a:cubicBezTo>
                  <a:pt x="7081" y="21380"/>
                  <a:pt x="7030" y="21348"/>
                  <a:pt x="7022" y="21321"/>
                </a:cubicBezTo>
                <a:cubicBezTo>
                  <a:pt x="7009" y="21275"/>
                  <a:pt x="7241" y="21325"/>
                  <a:pt x="7264" y="21333"/>
                </a:cubicBezTo>
                <a:cubicBezTo>
                  <a:pt x="7393" y="21365"/>
                  <a:pt x="7455" y="21308"/>
                  <a:pt x="7563" y="21260"/>
                </a:cubicBezTo>
                <a:cubicBezTo>
                  <a:pt x="7743" y="21174"/>
                  <a:pt x="7843" y="21254"/>
                  <a:pt x="8036" y="2123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Shape">
            <a:extLst>
              <a:ext uri="{FF2B5EF4-FFF2-40B4-BE49-F238E27FC236}">
                <a16:creationId xmlns:a16="http://schemas.microsoft.com/office/drawing/2014/main" id="{4EC2CD77-3F59-409B-A361-80772AF9E5B4}"/>
              </a:ext>
            </a:extLst>
          </p:cNvPr>
          <p:cNvSpPr/>
          <p:nvPr/>
        </p:nvSpPr>
        <p:spPr>
          <a:xfrm>
            <a:off x="-5267260" y="3580228"/>
            <a:ext cx="1444909" cy="1106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1" h="21578" extrusionOk="0">
                <a:moveTo>
                  <a:pt x="21358" y="18056"/>
                </a:moveTo>
                <a:cubicBezTo>
                  <a:pt x="21288" y="17872"/>
                  <a:pt x="21229" y="17643"/>
                  <a:pt x="21203" y="17439"/>
                </a:cubicBezTo>
                <a:cubicBezTo>
                  <a:pt x="21172" y="17196"/>
                  <a:pt x="21040" y="17024"/>
                  <a:pt x="20931" y="16833"/>
                </a:cubicBezTo>
                <a:cubicBezTo>
                  <a:pt x="20801" y="16606"/>
                  <a:pt x="20657" y="16396"/>
                  <a:pt x="20511" y="16186"/>
                </a:cubicBezTo>
                <a:cubicBezTo>
                  <a:pt x="20424" y="16061"/>
                  <a:pt x="20271" y="15950"/>
                  <a:pt x="20267" y="15770"/>
                </a:cubicBezTo>
                <a:cubicBezTo>
                  <a:pt x="20264" y="15575"/>
                  <a:pt x="20004" y="15512"/>
                  <a:pt x="19916" y="15385"/>
                </a:cubicBezTo>
                <a:cubicBezTo>
                  <a:pt x="19892" y="15352"/>
                  <a:pt x="19864" y="15313"/>
                  <a:pt x="19884" y="15269"/>
                </a:cubicBezTo>
                <a:cubicBezTo>
                  <a:pt x="19926" y="15180"/>
                  <a:pt x="19725" y="15085"/>
                  <a:pt x="19683" y="15057"/>
                </a:cubicBezTo>
                <a:cubicBezTo>
                  <a:pt x="19561" y="14972"/>
                  <a:pt x="19395" y="14972"/>
                  <a:pt x="19287" y="14880"/>
                </a:cubicBezTo>
                <a:cubicBezTo>
                  <a:pt x="19186" y="14792"/>
                  <a:pt x="18965" y="14541"/>
                  <a:pt x="18950" y="14403"/>
                </a:cubicBezTo>
                <a:cubicBezTo>
                  <a:pt x="18940" y="14307"/>
                  <a:pt x="18892" y="14206"/>
                  <a:pt x="18848" y="14129"/>
                </a:cubicBezTo>
                <a:cubicBezTo>
                  <a:pt x="18795" y="14035"/>
                  <a:pt x="18955" y="13906"/>
                  <a:pt x="18885" y="13799"/>
                </a:cubicBezTo>
                <a:cubicBezTo>
                  <a:pt x="18827" y="13712"/>
                  <a:pt x="18719" y="13685"/>
                  <a:pt x="18760" y="13530"/>
                </a:cubicBezTo>
                <a:cubicBezTo>
                  <a:pt x="18773" y="13482"/>
                  <a:pt x="18718" y="13307"/>
                  <a:pt x="18679" y="13294"/>
                </a:cubicBezTo>
                <a:cubicBezTo>
                  <a:pt x="18604" y="13270"/>
                  <a:pt x="18500" y="13335"/>
                  <a:pt x="18420" y="13329"/>
                </a:cubicBezTo>
                <a:cubicBezTo>
                  <a:pt x="18356" y="13324"/>
                  <a:pt x="18313" y="13257"/>
                  <a:pt x="18254" y="13226"/>
                </a:cubicBezTo>
                <a:cubicBezTo>
                  <a:pt x="18166" y="13180"/>
                  <a:pt x="18221" y="13073"/>
                  <a:pt x="18179" y="13016"/>
                </a:cubicBezTo>
                <a:cubicBezTo>
                  <a:pt x="18129" y="12948"/>
                  <a:pt x="17958" y="12974"/>
                  <a:pt x="17886" y="12948"/>
                </a:cubicBezTo>
                <a:cubicBezTo>
                  <a:pt x="17702" y="12880"/>
                  <a:pt x="17416" y="12850"/>
                  <a:pt x="17257" y="12703"/>
                </a:cubicBezTo>
                <a:cubicBezTo>
                  <a:pt x="17207" y="12657"/>
                  <a:pt x="17227" y="12583"/>
                  <a:pt x="17192" y="12524"/>
                </a:cubicBezTo>
                <a:cubicBezTo>
                  <a:pt x="17116" y="12404"/>
                  <a:pt x="16996" y="12323"/>
                  <a:pt x="16887" y="12266"/>
                </a:cubicBezTo>
                <a:cubicBezTo>
                  <a:pt x="16727" y="12180"/>
                  <a:pt x="16566" y="12095"/>
                  <a:pt x="16407" y="12008"/>
                </a:cubicBezTo>
                <a:cubicBezTo>
                  <a:pt x="16220" y="11905"/>
                  <a:pt x="16004" y="11837"/>
                  <a:pt x="15825" y="11723"/>
                </a:cubicBezTo>
                <a:cubicBezTo>
                  <a:pt x="15671" y="11625"/>
                  <a:pt x="15522" y="11513"/>
                  <a:pt x="15368" y="11417"/>
                </a:cubicBezTo>
                <a:cubicBezTo>
                  <a:pt x="15286" y="11367"/>
                  <a:pt x="15229" y="11238"/>
                  <a:pt x="15159" y="11165"/>
                </a:cubicBezTo>
                <a:cubicBezTo>
                  <a:pt x="15094" y="11097"/>
                  <a:pt x="15022" y="11052"/>
                  <a:pt x="14988" y="10947"/>
                </a:cubicBezTo>
                <a:cubicBezTo>
                  <a:pt x="14925" y="10747"/>
                  <a:pt x="14709" y="10618"/>
                  <a:pt x="14607" y="10439"/>
                </a:cubicBezTo>
                <a:cubicBezTo>
                  <a:pt x="14573" y="10380"/>
                  <a:pt x="14575" y="10306"/>
                  <a:pt x="14538" y="10251"/>
                </a:cubicBezTo>
                <a:cubicBezTo>
                  <a:pt x="14459" y="10139"/>
                  <a:pt x="14356" y="10074"/>
                  <a:pt x="14250" y="10017"/>
                </a:cubicBezTo>
                <a:cubicBezTo>
                  <a:pt x="14113" y="9945"/>
                  <a:pt x="13897" y="9816"/>
                  <a:pt x="13795" y="9669"/>
                </a:cubicBezTo>
                <a:cubicBezTo>
                  <a:pt x="13665" y="9481"/>
                  <a:pt x="13432" y="9385"/>
                  <a:pt x="13256" y="9291"/>
                </a:cubicBezTo>
                <a:cubicBezTo>
                  <a:pt x="13116" y="9216"/>
                  <a:pt x="12982" y="9153"/>
                  <a:pt x="12858" y="9037"/>
                </a:cubicBezTo>
                <a:cubicBezTo>
                  <a:pt x="12659" y="8849"/>
                  <a:pt x="12415" y="8779"/>
                  <a:pt x="12185" y="8680"/>
                </a:cubicBezTo>
                <a:cubicBezTo>
                  <a:pt x="12013" y="8606"/>
                  <a:pt x="11866" y="8497"/>
                  <a:pt x="11680" y="8451"/>
                </a:cubicBezTo>
                <a:cubicBezTo>
                  <a:pt x="11439" y="8389"/>
                  <a:pt x="11208" y="8269"/>
                  <a:pt x="10979" y="8155"/>
                </a:cubicBezTo>
                <a:cubicBezTo>
                  <a:pt x="10728" y="8031"/>
                  <a:pt x="10552" y="7803"/>
                  <a:pt x="10320" y="7641"/>
                </a:cubicBezTo>
                <a:cubicBezTo>
                  <a:pt x="10258" y="7600"/>
                  <a:pt x="9915" y="7510"/>
                  <a:pt x="9906" y="7379"/>
                </a:cubicBezTo>
                <a:cubicBezTo>
                  <a:pt x="9900" y="7276"/>
                  <a:pt x="9630" y="7236"/>
                  <a:pt x="9558" y="7182"/>
                </a:cubicBezTo>
                <a:cubicBezTo>
                  <a:pt x="9384" y="7051"/>
                  <a:pt x="9251" y="6827"/>
                  <a:pt x="9041" y="6836"/>
                </a:cubicBezTo>
                <a:cubicBezTo>
                  <a:pt x="8815" y="6845"/>
                  <a:pt x="8744" y="6762"/>
                  <a:pt x="8561" y="6593"/>
                </a:cubicBezTo>
                <a:cubicBezTo>
                  <a:pt x="8416" y="6458"/>
                  <a:pt x="8203" y="6270"/>
                  <a:pt x="8029" y="6230"/>
                </a:cubicBezTo>
                <a:cubicBezTo>
                  <a:pt x="7982" y="6219"/>
                  <a:pt x="7940" y="6407"/>
                  <a:pt x="7887" y="6353"/>
                </a:cubicBezTo>
                <a:cubicBezTo>
                  <a:pt x="7830" y="6294"/>
                  <a:pt x="7883" y="6272"/>
                  <a:pt x="7761" y="6272"/>
                </a:cubicBezTo>
                <a:cubicBezTo>
                  <a:pt x="7681" y="6272"/>
                  <a:pt x="7557" y="6302"/>
                  <a:pt x="7480" y="6272"/>
                </a:cubicBezTo>
                <a:cubicBezTo>
                  <a:pt x="7413" y="6246"/>
                  <a:pt x="7360" y="6147"/>
                  <a:pt x="7291" y="6097"/>
                </a:cubicBezTo>
                <a:cubicBezTo>
                  <a:pt x="7201" y="6031"/>
                  <a:pt x="6808" y="5729"/>
                  <a:pt x="7064" y="5696"/>
                </a:cubicBezTo>
                <a:cubicBezTo>
                  <a:pt x="7164" y="5683"/>
                  <a:pt x="7045" y="5532"/>
                  <a:pt x="7012" y="5504"/>
                </a:cubicBezTo>
                <a:cubicBezTo>
                  <a:pt x="6890" y="5392"/>
                  <a:pt x="6806" y="5290"/>
                  <a:pt x="6741" y="5115"/>
                </a:cubicBezTo>
                <a:cubicBezTo>
                  <a:pt x="6642" y="4843"/>
                  <a:pt x="6642" y="4600"/>
                  <a:pt x="6637" y="4307"/>
                </a:cubicBezTo>
                <a:cubicBezTo>
                  <a:pt x="6635" y="4187"/>
                  <a:pt x="6645" y="4054"/>
                  <a:pt x="6625" y="3935"/>
                </a:cubicBezTo>
                <a:cubicBezTo>
                  <a:pt x="6597" y="3771"/>
                  <a:pt x="6777" y="3793"/>
                  <a:pt x="6859" y="3776"/>
                </a:cubicBezTo>
                <a:cubicBezTo>
                  <a:pt x="7033" y="3739"/>
                  <a:pt x="7214" y="3480"/>
                  <a:pt x="7365" y="3367"/>
                </a:cubicBezTo>
                <a:cubicBezTo>
                  <a:pt x="7524" y="3246"/>
                  <a:pt x="7626" y="3052"/>
                  <a:pt x="7786" y="2936"/>
                </a:cubicBezTo>
                <a:cubicBezTo>
                  <a:pt x="8079" y="2726"/>
                  <a:pt x="8312" y="2658"/>
                  <a:pt x="8382" y="2203"/>
                </a:cubicBezTo>
                <a:cubicBezTo>
                  <a:pt x="8394" y="2126"/>
                  <a:pt x="8345" y="2041"/>
                  <a:pt x="8364" y="1949"/>
                </a:cubicBezTo>
                <a:cubicBezTo>
                  <a:pt x="8390" y="1825"/>
                  <a:pt x="8324" y="1678"/>
                  <a:pt x="8287" y="1564"/>
                </a:cubicBezTo>
                <a:cubicBezTo>
                  <a:pt x="8252" y="1450"/>
                  <a:pt x="8273" y="1369"/>
                  <a:pt x="8258" y="1256"/>
                </a:cubicBezTo>
                <a:cubicBezTo>
                  <a:pt x="8250" y="1194"/>
                  <a:pt x="8263" y="1111"/>
                  <a:pt x="8237" y="1057"/>
                </a:cubicBezTo>
                <a:cubicBezTo>
                  <a:pt x="8201" y="987"/>
                  <a:pt x="8126" y="995"/>
                  <a:pt x="8079" y="945"/>
                </a:cubicBezTo>
                <a:cubicBezTo>
                  <a:pt x="7991" y="851"/>
                  <a:pt x="7977" y="750"/>
                  <a:pt x="7852" y="729"/>
                </a:cubicBezTo>
                <a:cubicBezTo>
                  <a:pt x="7770" y="715"/>
                  <a:pt x="7709" y="704"/>
                  <a:pt x="7631" y="672"/>
                </a:cubicBezTo>
                <a:cubicBezTo>
                  <a:pt x="7428" y="588"/>
                  <a:pt x="7249" y="591"/>
                  <a:pt x="7047" y="648"/>
                </a:cubicBezTo>
                <a:cubicBezTo>
                  <a:pt x="6848" y="702"/>
                  <a:pt x="6637" y="711"/>
                  <a:pt x="6446" y="809"/>
                </a:cubicBezTo>
                <a:cubicBezTo>
                  <a:pt x="6349" y="860"/>
                  <a:pt x="6277" y="899"/>
                  <a:pt x="6168" y="886"/>
                </a:cubicBezTo>
                <a:cubicBezTo>
                  <a:pt x="6070" y="875"/>
                  <a:pt x="5971" y="860"/>
                  <a:pt x="6025" y="1026"/>
                </a:cubicBezTo>
                <a:cubicBezTo>
                  <a:pt x="6078" y="1190"/>
                  <a:pt x="6170" y="1352"/>
                  <a:pt x="6210" y="1516"/>
                </a:cubicBezTo>
                <a:cubicBezTo>
                  <a:pt x="6225" y="1577"/>
                  <a:pt x="5804" y="1643"/>
                  <a:pt x="5728" y="1619"/>
                </a:cubicBezTo>
                <a:cubicBezTo>
                  <a:pt x="5506" y="1547"/>
                  <a:pt x="5531" y="1313"/>
                  <a:pt x="5462" y="1085"/>
                </a:cubicBezTo>
                <a:cubicBezTo>
                  <a:pt x="5437" y="1006"/>
                  <a:pt x="5420" y="969"/>
                  <a:pt x="5354" y="932"/>
                </a:cubicBezTo>
                <a:cubicBezTo>
                  <a:pt x="5312" y="908"/>
                  <a:pt x="5307" y="825"/>
                  <a:pt x="5275" y="814"/>
                </a:cubicBezTo>
                <a:cubicBezTo>
                  <a:pt x="5149" y="770"/>
                  <a:pt x="4887" y="910"/>
                  <a:pt x="4766" y="982"/>
                </a:cubicBezTo>
                <a:cubicBezTo>
                  <a:pt x="4607" y="1079"/>
                  <a:pt x="4465" y="1269"/>
                  <a:pt x="4291" y="1297"/>
                </a:cubicBezTo>
                <a:cubicBezTo>
                  <a:pt x="4182" y="1315"/>
                  <a:pt x="4125" y="1437"/>
                  <a:pt x="4008" y="1345"/>
                </a:cubicBezTo>
                <a:cubicBezTo>
                  <a:pt x="3970" y="1317"/>
                  <a:pt x="3978" y="1181"/>
                  <a:pt x="3936" y="1192"/>
                </a:cubicBezTo>
                <a:cubicBezTo>
                  <a:pt x="3866" y="1208"/>
                  <a:pt x="3826" y="1297"/>
                  <a:pt x="3759" y="1297"/>
                </a:cubicBezTo>
                <a:cubicBezTo>
                  <a:pt x="3695" y="1297"/>
                  <a:pt x="3486" y="1243"/>
                  <a:pt x="3510" y="1096"/>
                </a:cubicBezTo>
                <a:cubicBezTo>
                  <a:pt x="3515" y="1079"/>
                  <a:pt x="3520" y="1076"/>
                  <a:pt x="3526" y="1092"/>
                </a:cubicBezTo>
                <a:cubicBezTo>
                  <a:pt x="3503" y="1046"/>
                  <a:pt x="3485" y="936"/>
                  <a:pt x="3438" y="908"/>
                </a:cubicBezTo>
                <a:cubicBezTo>
                  <a:pt x="3381" y="873"/>
                  <a:pt x="3289" y="901"/>
                  <a:pt x="3227" y="899"/>
                </a:cubicBezTo>
                <a:cubicBezTo>
                  <a:pt x="3118" y="895"/>
                  <a:pt x="3009" y="888"/>
                  <a:pt x="2901" y="893"/>
                </a:cubicBezTo>
                <a:cubicBezTo>
                  <a:pt x="2832" y="895"/>
                  <a:pt x="2834" y="1004"/>
                  <a:pt x="2758" y="976"/>
                </a:cubicBezTo>
                <a:cubicBezTo>
                  <a:pt x="2588" y="910"/>
                  <a:pt x="2347" y="917"/>
                  <a:pt x="2194" y="798"/>
                </a:cubicBezTo>
                <a:cubicBezTo>
                  <a:pt x="2049" y="685"/>
                  <a:pt x="1942" y="556"/>
                  <a:pt x="1820" y="409"/>
                </a:cubicBezTo>
                <a:cubicBezTo>
                  <a:pt x="1667" y="225"/>
                  <a:pt x="1493" y="107"/>
                  <a:pt x="1311" y="0"/>
                </a:cubicBezTo>
                <a:cubicBezTo>
                  <a:pt x="1304" y="24"/>
                  <a:pt x="1298" y="48"/>
                  <a:pt x="1291" y="72"/>
                </a:cubicBezTo>
                <a:cubicBezTo>
                  <a:pt x="1281" y="105"/>
                  <a:pt x="1272" y="138"/>
                  <a:pt x="1264" y="171"/>
                </a:cubicBezTo>
                <a:cubicBezTo>
                  <a:pt x="1234" y="282"/>
                  <a:pt x="1184" y="361"/>
                  <a:pt x="1144" y="422"/>
                </a:cubicBezTo>
                <a:cubicBezTo>
                  <a:pt x="1082" y="516"/>
                  <a:pt x="1058" y="560"/>
                  <a:pt x="1078" y="658"/>
                </a:cubicBezTo>
                <a:cubicBezTo>
                  <a:pt x="1095" y="739"/>
                  <a:pt x="1115" y="809"/>
                  <a:pt x="1135" y="877"/>
                </a:cubicBezTo>
                <a:cubicBezTo>
                  <a:pt x="1160" y="960"/>
                  <a:pt x="1185" y="1046"/>
                  <a:pt x="1204" y="1151"/>
                </a:cubicBezTo>
                <a:cubicBezTo>
                  <a:pt x="1217" y="1225"/>
                  <a:pt x="1236" y="1284"/>
                  <a:pt x="1256" y="1345"/>
                </a:cubicBezTo>
                <a:cubicBezTo>
                  <a:pt x="1291" y="1455"/>
                  <a:pt x="1328" y="1571"/>
                  <a:pt x="1319" y="1752"/>
                </a:cubicBezTo>
                <a:cubicBezTo>
                  <a:pt x="1316" y="1840"/>
                  <a:pt x="1291" y="2135"/>
                  <a:pt x="1154" y="2295"/>
                </a:cubicBezTo>
                <a:cubicBezTo>
                  <a:pt x="1037" y="2430"/>
                  <a:pt x="851" y="2577"/>
                  <a:pt x="678" y="2588"/>
                </a:cubicBezTo>
                <a:cubicBezTo>
                  <a:pt x="638" y="2590"/>
                  <a:pt x="600" y="2590"/>
                  <a:pt x="565" y="2590"/>
                </a:cubicBezTo>
                <a:cubicBezTo>
                  <a:pt x="471" y="2590"/>
                  <a:pt x="397" y="2588"/>
                  <a:pt x="324" y="2636"/>
                </a:cubicBezTo>
                <a:lnTo>
                  <a:pt x="305" y="2647"/>
                </a:lnTo>
                <a:cubicBezTo>
                  <a:pt x="245" y="2684"/>
                  <a:pt x="59" y="2798"/>
                  <a:pt x="24" y="2861"/>
                </a:cubicBezTo>
                <a:cubicBezTo>
                  <a:pt x="-36" y="2971"/>
                  <a:pt x="29" y="3192"/>
                  <a:pt x="68" y="3323"/>
                </a:cubicBezTo>
                <a:cubicBezTo>
                  <a:pt x="84" y="3380"/>
                  <a:pt x="91" y="3410"/>
                  <a:pt x="96" y="3434"/>
                </a:cubicBezTo>
                <a:cubicBezTo>
                  <a:pt x="98" y="3443"/>
                  <a:pt x="100" y="3450"/>
                  <a:pt x="101" y="3456"/>
                </a:cubicBezTo>
                <a:cubicBezTo>
                  <a:pt x="101" y="3456"/>
                  <a:pt x="105" y="3461"/>
                  <a:pt x="105" y="3461"/>
                </a:cubicBezTo>
                <a:cubicBezTo>
                  <a:pt x="115" y="3474"/>
                  <a:pt x="145" y="3504"/>
                  <a:pt x="165" y="3526"/>
                </a:cubicBezTo>
                <a:lnTo>
                  <a:pt x="192" y="3555"/>
                </a:lnTo>
                <a:cubicBezTo>
                  <a:pt x="217" y="3581"/>
                  <a:pt x="240" y="3605"/>
                  <a:pt x="264" y="3629"/>
                </a:cubicBezTo>
                <a:cubicBezTo>
                  <a:pt x="290" y="3655"/>
                  <a:pt x="317" y="3679"/>
                  <a:pt x="347" y="3708"/>
                </a:cubicBezTo>
                <a:cubicBezTo>
                  <a:pt x="458" y="3806"/>
                  <a:pt x="618" y="3953"/>
                  <a:pt x="735" y="4106"/>
                </a:cubicBezTo>
                <a:cubicBezTo>
                  <a:pt x="834" y="4235"/>
                  <a:pt x="936" y="4404"/>
                  <a:pt x="946" y="4670"/>
                </a:cubicBezTo>
                <a:cubicBezTo>
                  <a:pt x="951" y="4799"/>
                  <a:pt x="946" y="4907"/>
                  <a:pt x="929" y="5005"/>
                </a:cubicBezTo>
                <a:cubicBezTo>
                  <a:pt x="921" y="5053"/>
                  <a:pt x="903" y="5090"/>
                  <a:pt x="889" y="5117"/>
                </a:cubicBezTo>
                <a:cubicBezTo>
                  <a:pt x="884" y="5128"/>
                  <a:pt x="876" y="5143"/>
                  <a:pt x="876" y="5147"/>
                </a:cubicBezTo>
                <a:cubicBezTo>
                  <a:pt x="876" y="5147"/>
                  <a:pt x="878" y="5156"/>
                  <a:pt x="884" y="5171"/>
                </a:cubicBezTo>
                <a:cubicBezTo>
                  <a:pt x="896" y="5189"/>
                  <a:pt x="956" y="5244"/>
                  <a:pt x="1003" y="5283"/>
                </a:cubicBezTo>
                <a:cubicBezTo>
                  <a:pt x="1162" y="5423"/>
                  <a:pt x="1341" y="5583"/>
                  <a:pt x="1341" y="5775"/>
                </a:cubicBezTo>
                <a:cubicBezTo>
                  <a:pt x="1341" y="5782"/>
                  <a:pt x="1341" y="5786"/>
                  <a:pt x="1341" y="5793"/>
                </a:cubicBezTo>
                <a:cubicBezTo>
                  <a:pt x="1592" y="5834"/>
                  <a:pt x="1873" y="6033"/>
                  <a:pt x="1965" y="6103"/>
                </a:cubicBezTo>
                <a:cubicBezTo>
                  <a:pt x="2049" y="6167"/>
                  <a:pt x="2101" y="6250"/>
                  <a:pt x="2117" y="6350"/>
                </a:cubicBezTo>
                <a:cubicBezTo>
                  <a:pt x="2151" y="6543"/>
                  <a:pt x="2051" y="6733"/>
                  <a:pt x="1962" y="6902"/>
                </a:cubicBezTo>
                <a:lnTo>
                  <a:pt x="1945" y="6935"/>
                </a:lnTo>
                <a:cubicBezTo>
                  <a:pt x="1928" y="6965"/>
                  <a:pt x="1913" y="6991"/>
                  <a:pt x="1900" y="7015"/>
                </a:cubicBezTo>
                <a:cubicBezTo>
                  <a:pt x="1851" y="7101"/>
                  <a:pt x="1845" y="7112"/>
                  <a:pt x="1861" y="7186"/>
                </a:cubicBezTo>
                <a:cubicBezTo>
                  <a:pt x="1883" y="7282"/>
                  <a:pt x="1920" y="7333"/>
                  <a:pt x="1994" y="7420"/>
                </a:cubicBezTo>
                <a:cubicBezTo>
                  <a:pt x="2030" y="7464"/>
                  <a:pt x="2066" y="7521"/>
                  <a:pt x="2097" y="7575"/>
                </a:cubicBezTo>
                <a:cubicBezTo>
                  <a:pt x="2129" y="7628"/>
                  <a:pt x="2166" y="7689"/>
                  <a:pt x="2193" y="7713"/>
                </a:cubicBezTo>
                <a:cubicBezTo>
                  <a:pt x="2245" y="7759"/>
                  <a:pt x="2275" y="7748"/>
                  <a:pt x="2353" y="7713"/>
                </a:cubicBezTo>
                <a:cubicBezTo>
                  <a:pt x="2377" y="7702"/>
                  <a:pt x="2402" y="7691"/>
                  <a:pt x="2427" y="7683"/>
                </a:cubicBezTo>
                <a:cubicBezTo>
                  <a:pt x="2462" y="7670"/>
                  <a:pt x="2507" y="7641"/>
                  <a:pt x="2553" y="7613"/>
                </a:cubicBezTo>
                <a:cubicBezTo>
                  <a:pt x="2633" y="7560"/>
                  <a:pt x="2718" y="7512"/>
                  <a:pt x="2793" y="7510"/>
                </a:cubicBezTo>
                <a:cubicBezTo>
                  <a:pt x="2892" y="7514"/>
                  <a:pt x="2989" y="7582"/>
                  <a:pt x="3068" y="7637"/>
                </a:cubicBezTo>
                <a:lnTo>
                  <a:pt x="3116" y="7670"/>
                </a:lnTo>
                <a:cubicBezTo>
                  <a:pt x="3312" y="7799"/>
                  <a:pt x="3506" y="7939"/>
                  <a:pt x="3705" y="8103"/>
                </a:cubicBezTo>
                <a:cubicBezTo>
                  <a:pt x="3756" y="8142"/>
                  <a:pt x="3809" y="8175"/>
                  <a:pt x="3866" y="8210"/>
                </a:cubicBezTo>
                <a:cubicBezTo>
                  <a:pt x="3935" y="8249"/>
                  <a:pt x="4005" y="8291"/>
                  <a:pt x="4070" y="8350"/>
                </a:cubicBezTo>
                <a:cubicBezTo>
                  <a:pt x="4068" y="8332"/>
                  <a:pt x="4068" y="8315"/>
                  <a:pt x="4067" y="8297"/>
                </a:cubicBezTo>
                <a:cubicBezTo>
                  <a:pt x="4063" y="8273"/>
                  <a:pt x="4055" y="8245"/>
                  <a:pt x="4047" y="8214"/>
                </a:cubicBezTo>
                <a:cubicBezTo>
                  <a:pt x="4015" y="8103"/>
                  <a:pt x="3968" y="7936"/>
                  <a:pt x="4040" y="7786"/>
                </a:cubicBezTo>
                <a:cubicBezTo>
                  <a:pt x="4120" y="7617"/>
                  <a:pt x="4311" y="7637"/>
                  <a:pt x="4452" y="7652"/>
                </a:cubicBezTo>
                <a:cubicBezTo>
                  <a:pt x="4483" y="7656"/>
                  <a:pt x="4512" y="7659"/>
                  <a:pt x="4534" y="7659"/>
                </a:cubicBezTo>
                <a:cubicBezTo>
                  <a:pt x="4534" y="7659"/>
                  <a:pt x="4534" y="7659"/>
                  <a:pt x="4535" y="7659"/>
                </a:cubicBezTo>
                <a:cubicBezTo>
                  <a:pt x="4596" y="7659"/>
                  <a:pt x="4659" y="7663"/>
                  <a:pt x="4724" y="7667"/>
                </a:cubicBezTo>
                <a:cubicBezTo>
                  <a:pt x="4924" y="7681"/>
                  <a:pt x="5149" y="7696"/>
                  <a:pt x="5282" y="7576"/>
                </a:cubicBezTo>
                <a:cubicBezTo>
                  <a:pt x="5339" y="7523"/>
                  <a:pt x="5399" y="7479"/>
                  <a:pt x="5459" y="7435"/>
                </a:cubicBezTo>
                <a:cubicBezTo>
                  <a:pt x="5506" y="7403"/>
                  <a:pt x="5551" y="7368"/>
                  <a:pt x="5596" y="7331"/>
                </a:cubicBezTo>
                <a:lnTo>
                  <a:pt x="5641" y="7291"/>
                </a:lnTo>
                <a:cubicBezTo>
                  <a:pt x="5745" y="7199"/>
                  <a:pt x="5802" y="7158"/>
                  <a:pt x="5953" y="7241"/>
                </a:cubicBezTo>
                <a:lnTo>
                  <a:pt x="6018" y="7276"/>
                </a:lnTo>
                <a:cubicBezTo>
                  <a:pt x="6250" y="7398"/>
                  <a:pt x="6451" y="7506"/>
                  <a:pt x="6639" y="7803"/>
                </a:cubicBezTo>
                <a:cubicBezTo>
                  <a:pt x="6798" y="8057"/>
                  <a:pt x="6844" y="8365"/>
                  <a:pt x="6783" y="8750"/>
                </a:cubicBezTo>
                <a:cubicBezTo>
                  <a:pt x="6776" y="8787"/>
                  <a:pt x="6767" y="8825"/>
                  <a:pt x="6757" y="8864"/>
                </a:cubicBezTo>
                <a:cubicBezTo>
                  <a:pt x="6726" y="8987"/>
                  <a:pt x="6716" y="9043"/>
                  <a:pt x="6757" y="9102"/>
                </a:cubicBezTo>
                <a:cubicBezTo>
                  <a:pt x="6794" y="9155"/>
                  <a:pt x="6910" y="9199"/>
                  <a:pt x="7030" y="9207"/>
                </a:cubicBezTo>
                <a:cubicBezTo>
                  <a:pt x="7110" y="9214"/>
                  <a:pt x="7152" y="9194"/>
                  <a:pt x="7211" y="9166"/>
                </a:cubicBezTo>
                <a:cubicBezTo>
                  <a:pt x="7241" y="9151"/>
                  <a:pt x="7274" y="9135"/>
                  <a:pt x="7313" y="9124"/>
                </a:cubicBezTo>
                <a:cubicBezTo>
                  <a:pt x="7420" y="9089"/>
                  <a:pt x="7504" y="9133"/>
                  <a:pt x="7577" y="9170"/>
                </a:cubicBezTo>
                <a:cubicBezTo>
                  <a:pt x="7606" y="9186"/>
                  <a:pt x="7636" y="9201"/>
                  <a:pt x="7666" y="9210"/>
                </a:cubicBezTo>
                <a:cubicBezTo>
                  <a:pt x="7689" y="9216"/>
                  <a:pt x="7710" y="9218"/>
                  <a:pt x="7726" y="9221"/>
                </a:cubicBezTo>
                <a:cubicBezTo>
                  <a:pt x="7810" y="9229"/>
                  <a:pt x="7889" y="9253"/>
                  <a:pt x="7922" y="9452"/>
                </a:cubicBezTo>
                <a:cubicBezTo>
                  <a:pt x="7930" y="9503"/>
                  <a:pt x="7929" y="9547"/>
                  <a:pt x="7927" y="9588"/>
                </a:cubicBezTo>
                <a:cubicBezTo>
                  <a:pt x="7925" y="9623"/>
                  <a:pt x="7925" y="9652"/>
                  <a:pt x="7930" y="9678"/>
                </a:cubicBezTo>
                <a:cubicBezTo>
                  <a:pt x="7949" y="9774"/>
                  <a:pt x="8032" y="9938"/>
                  <a:pt x="8101" y="10041"/>
                </a:cubicBezTo>
                <a:cubicBezTo>
                  <a:pt x="8123" y="10072"/>
                  <a:pt x="8143" y="10107"/>
                  <a:pt x="8165" y="10142"/>
                </a:cubicBezTo>
                <a:cubicBezTo>
                  <a:pt x="8213" y="10220"/>
                  <a:pt x="8263" y="10301"/>
                  <a:pt x="8317" y="10349"/>
                </a:cubicBezTo>
                <a:cubicBezTo>
                  <a:pt x="8347" y="10376"/>
                  <a:pt x="8374" y="10397"/>
                  <a:pt x="8401" y="10419"/>
                </a:cubicBezTo>
                <a:cubicBezTo>
                  <a:pt x="8466" y="10472"/>
                  <a:pt x="8528" y="10520"/>
                  <a:pt x="8596" y="10625"/>
                </a:cubicBezTo>
                <a:cubicBezTo>
                  <a:pt x="8647" y="10704"/>
                  <a:pt x="8693" y="10789"/>
                  <a:pt x="8737" y="10874"/>
                </a:cubicBezTo>
                <a:cubicBezTo>
                  <a:pt x="8784" y="10964"/>
                  <a:pt x="8829" y="11049"/>
                  <a:pt x="8877" y="11119"/>
                </a:cubicBezTo>
                <a:cubicBezTo>
                  <a:pt x="8903" y="11157"/>
                  <a:pt x="8936" y="11185"/>
                  <a:pt x="8976" y="11220"/>
                </a:cubicBezTo>
                <a:cubicBezTo>
                  <a:pt x="9011" y="11251"/>
                  <a:pt x="9053" y="11286"/>
                  <a:pt x="9092" y="11332"/>
                </a:cubicBezTo>
                <a:cubicBezTo>
                  <a:pt x="9107" y="11351"/>
                  <a:pt x="9140" y="11391"/>
                  <a:pt x="9150" y="11395"/>
                </a:cubicBezTo>
                <a:cubicBezTo>
                  <a:pt x="9155" y="11395"/>
                  <a:pt x="9209" y="11369"/>
                  <a:pt x="9237" y="11353"/>
                </a:cubicBezTo>
                <a:cubicBezTo>
                  <a:pt x="9346" y="11292"/>
                  <a:pt x="9418" y="11279"/>
                  <a:pt x="9510" y="11262"/>
                </a:cubicBezTo>
                <a:lnTo>
                  <a:pt x="9567" y="11251"/>
                </a:lnTo>
                <a:cubicBezTo>
                  <a:pt x="9615" y="11240"/>
                  <a:pt x="9736" y="11196"/>
                  <a:pt x="9763" y="11174"/>
                </a:cubicBezTo>
                <a:cubicBezTo>
                  <a:pt x="9758" y="11176"/>
                  <a:pt x="9761" y="11159"/>
                  <a:pt x="9764" y="11143"/>
                </a:cubicBezTo>
                <a:cubicBezTo>
                  <a:pt x="9773" y="11102"/>
                  <a:pt x="9783" y="11056"/>
                  <a:pt x="9806" y="11019"/>
                </a:cubicBezTo>
                <a:cubicBezTo>
                  <a:pt x="9910" y="10846"/>
                  <a:pt x="10054" y="10842"/>
                  <a:pt x="10171" y="10837"/>
                </a:cubicBezTo>
                <a:lnTo>
                  <a:pt x="10199" y="10837"/>
                </a:lnTo>
                <a:cubicBezTo>
                  <a:pt x="10333" y="10833"/>
                  <a:pt x="10445" y="10879"/>
                  <a:pt x="10541" y="10923"/>
                </a:cubicBezTo>
                <a:cubicBezTo>
                  <a:pt x="10569" y="10936"/>
                  <a:pt x="10598" y="10947"/>
                  <a:pt x="10623" y="10958"/>
                </a:cubicBezTo>
                <a:cubicBezTo>
                  <a:pt x="10735" y="11003"/>
                  <a:pt x="10842" y="11047"/>
                  <a:pt x="10937" y="11203"/>
                </a:cubicBezTo>
                <a:cubicBezTo>
                  <a:pt x="10969" y="11255"/>
                  <a:pt x="11002" y="11303"/>
                  <a:pt x="11036" y="11349"/>
                </a:cubicBezTo>
                <a:cubicBezTo>
                  <a:pt x="11158" y="11524"/>
                  <a:pt x="11285" y="11706"/>
                  <a:pt x="11282" y="12005"/>
                </a:cubicBezTo>
                <a:cubicBezTo>
                  <a:pt x="11280" y="12220"/>
                  <a:pt x="11280" y="12434"/>
                  <a:pt x="11282" y="12649"/>
                </a:cubicBezTo>
                <a:lnTo>
                  <a:pt x="11282" y="12979"/>
                </a:lnTo>
                <a:cubicBezTo>
                  <a:pt x="11282" y="13047"/>
                  <a:pt x="11279" y="13128"/>
                  <a:pt x="11274" y="13213"/>
                </a:cubicBezTo>
                <a:cubicBezTo>
                  <a:pt x="11258" y="13486"/>
                  <a:pt x="11240" y="13830"/>
                  <a:pt x="11372" y="13954"/>
                </a:cubicBezTo>
                <a:cubicBezTo>
                  <a:pt x="11484" y="14062"/>
                  <a:pt x="11571" y="14020"/>
                  <a:pt x="11715" y="13935"/>
                </a:cubicBezTo>
                <a:cubicBezTo>
                  <a:pt x="11842" y="13860"/>
                  <a:pt x="11986" y="13775"/>
                  <a:pt x="12157" y="13867"/>
                </a:cubicBezTo>
                <a:lnTo>
                  <a:pt x="12206" y="13893"/>
                </a:lnTo>
                <a:lnTo>
                  <a:pt x="12209" y="13961"/>
                </a:lnTo>
                <a:cubicBezTo>
                  <a:pt x="12217" y="14116"/>
                  <a:pt x="12279" y="14265"/>
                  <a:pt x="12346" y="14423"/>
                </a:cubicBezTo>
                <a:cubicBezTo>
                  <a:pt x="12405" y="14563"/>
                  <a:pt x="12465" y="14705"/>
                  <a:pt x="12495" y="14869"/>
                </a:cubicBezTo>
                <a:lnTo>
                  <a:pt x="12508" y="14941"/>
                </a:lnTo>
                <a:cubicBezTo>
                  <a:pt x="12529" y="15064"/>
                  <a:pt x="12539" y="15120"/>
                  <a:pt x="12607" y="15197"/>
                </a:cubicBezTo>
                <a:cubicBezTo>
                  <a:pt x="12619" y="15210"/>
                  <a:pt x="12634" y="15230"/>
                  <a:pt x="12649" y="15247"/>
                </a:cubicBezTo>
                <a:cubicBezTo>
                  <a:pt x="12800" y="15077"/>
                  <a:pt x="12952" y="14943"/>
                  <a:pt x="13133" y="14816"/>
                </a:cubicBezTo>
                <a:cubicBezTo>
                  <a:pt x="13302" y="14698"/>
                  <a:pt x="13516" y="14523"/>
                  <a:pt x="13673" y="14722"/>
                </a:cubicBezTo>
                <a:cubicBezTo>
                  <a:pt x="13750" y="14819"/>
                  <a:pt x="13827" y="14873"/>
                  <a:pt x="13921" y="14941"/>
                </a:cubicBezTo>
                <a:cubicBezTo>
                  <a:pt x="13993" y="14994"/>
                  <a:pt x="14080" y="15110"/>
                  <a:pt x="14170" y="15099"/>
                </a:cubicBezTo>
                <a:cubicBezTo>
                  <a:pt x="14227" y="15092"/>
                  <a:pt x="14682" y="14948"/>
                  <a:pt x="14684" y="14965"/>
                </a:cubicBezTo>
                <a:cubicBezTo>
                  <a:pt x="14714" y="15208"/>
                  <a:pt x="14285" y="15175"/>
                  <a:pt x="14311" y="15490"/>
                </a:cubicBezTo>
                <a:cubicBezTo>
                  <a:pt x="14319" y="15586"/>
                  <a:pt x="14242" y="15606"/>
                  <a:pt x="14175" y="15602"/>
                </a:cubicBezTo>
                <a:cubicBezTo>
                  <a:pt x="14085" y="15597"/>
                  <a:pt x="14065" y="15764"/>
                  <a:pt x="14150" y="15805"/>
                </a:cubicBezTo>
                <a:cubicBezTo>
                  <a:pt x="14473" y="15958"/>
                  <a:pt x="14759" y="16278"/>
                  <a:pt x="15089" y="16418"/>
                </a:cubicBezTo>
                <a:cubicBezTo>
                  <a:pt x="15221" y="16475"/>
                  <a:pt x="15351" y="16518"/>
                  <a:pt x="15480" y="16569"/>
                </a:cubicBezTo>
                <a:cubicBezTo>
                  <a:pt x="15652" y="16634"/>
                  <a:pt x="15745" y="16853"/>
                  <a:pt x="15917" y="16840"/>
                </a:cubicBezTo>
                <a:cubicBezTo>
                  <a:pt x="16133" y="16825"/>
                  <a:pt x="16349" y="16836"/>
                  <a:pt x="16566" y="16807"/>
                </a:cubicBezTo>
                <a:cubicBezTo>
                  <a:pt x="16671" y="16794"/>
                  <a:pt x="16765" y="16761"/>
                  <a:pt x="16872" y="16781"/>
                </a:cubicBezTo>
                <a:cubicBezTo>
                  <a:pt x="17026" y="16809"/>
                  <a:pt x="17170" y="16895"/>
                  <a:pt x="17324" y="16921"/>
                </a:cubicBezTo>
                <a:cubicBezTo>
                  <a:pt x="17386" y="16932"/>
                  <a:pt x="17431" y="16877"/>
                  <a:pt x="17490" y="16866"/>
                </a:cubicBezTo>
                <a:cubicBezTo>
                  <a:pt x="17605" y="16842"/>
                  <a:pt x="17727" y="16936"/>
                  <a:pt x="17828" y="16993"/>
                </a:cubicBezTo>
                <a:cubicBezTo>
                  <a:pt x="17926" y="17050"/>
                  <a:pt x="18127" y="17216"/>
                  <a:pt x="18137" y="17367"/>
                </a:cubicBezTo>
                <a:cubicBezTo>
                  <a:pt x="18141" y="17428"/>
                  <a:pt x="18114" y="17483"/>
                  <a:pt x="18119" y="17544"/>
                </a:cubicBezTo>
                <a:cubicBezTo>
                  <a:pt x="18126" y="17616"/>
                  <a:pt x="18166" y="17682"/>
                  <a:pt x="18174" y="17756"/>
                </a:cubicBezTo>
                <a:cubicBezTo>
                  <a:pt x="18192" y="17890"/>
                  <a:pt x="18221" y="17962"/>
                  <a:pt x="18293" y="18056"/>
                </a:cubicBezTo>
                <a:cubicBezTo>
                  <a:pt x="18453" y="18264"/>
                  <a:pt x="18567" y="18518"/>
                  <a:pt x="18639" y="18807"/>
                </a:cubicBezTo>
                <a:cubicBezTo>
                  <a:pt x="18686" y="18997"/>
                  <a:pt x="18639" y="19185"/>
                  <a:pt x="18694" y="19377"/>
                </a:cubicBezTo>
                <a:cubicBezTo>
                  <a:pt x="18721" y="19469"/>
                  <a:pt x="18750" y="19504"/>
                  <a:pt x="18699" y="19594"/>
                </a:cubicBezTo>
                <a:cubicBezTo>
                  <a:pt x="18639" y="19701"/>
                  <a:pt x="18530" y="19878"/>
                  <a:pt x="18641" y="20005"/>
                </a:cubicBezTo>
                <a:cubicBezTo>
                  <a:pt x="18803" y="20191"/>
                  <a:pt x="18882" y="20425"/>
                  <a:pt x="19068" y="20594"/>
                </a:cubicBezTo>
                <a:cubicBezTo>
                  <a:pt x="19233" y="20742"/>
                  <a:pt x="19334" y="20996"/>
                  <a:pt x="19494" y="21134"/>
                </a:cubicBezTo>
                <a:cubicBezTo>
                  <a:pt x="19626" y="21248"/>
                  <a:pt x="19780" y="21379"/>
                  <a:pt x="19944" y="21379"/>
                </a:cubicBezTo>
                <a:cubicBezTo>
                  <a:pt x="20023" y="21379"/>
                  <a:pt x="20088" y="21331"/>
                  <a:pt x="20169" y="21351"/>
                </a:cubicBezTo>
                <a:cubicBezTo>
                  <a:pt x="20287" y="21383"/>
                  <a:pt x="20379" y="21497"/>
                  <a:pt x="20493" y="21526"/>
                </a:cubicBezTo>
                <a:cubicBezTo>
                  <a:pt x="20550" y="21541"/>
                  <a:pt x="20686" y="21600"/>
                  <a:pt x="20742" y="21569"/>
                </a:cubicBezTo>
                <a:cubicBezTo>
                  <a:pt x="20813" y="21530"/>
                  <a:pt x="20846" y="21331"/>
                  <a:pt x="20865" y="21246"/>
                </a:cubicBezTo>
                <a:cubicBezTo>
                  <a:pt x="20893" y="21125"/>
                  <a:pt x="20927" y="20966"/>
                  <a:pt x="20886" y="20845"/>
                </a:cubicBezTo>
                <a:cubicBezTo>
                  <a:pt x="20851" y="20738"/>
                  <a:pt x="20833" y="20734"/>
                  <a:pt x="20824" y="20602"/>
                </a:cubicBezTo>
                <a:cubicBezTo>
                  <a:pt x="20808" y="20329"/>
                  <a:pt x="20888" y="20235"/>
                  <a:pt x="21025" y="20023"/>
                </a:cubicBezTo>
                <a:cubicBezTo>
                  <a:pt x="21084" y="19933"/>
                  <a:pt x="21070" y="19832"/>
                  <a:pt x="21075" y="19725"/>
                </a:cubicBezTo>
                <a:cubicBezTo>
                  <a:pt x="21082" y="19598"/>
                  <a:pt x="21177" y="19461"/>
                  <a:pt x="21238" y="19362"/>
                </a:cubicBezTo>
                <a:cubicBezTo>
                  <a:pt x="21362" y="19161"/>
                  <a:pt x="21405" y="19104"/>
                  <a:pt x="21440" y="18833"/>
                </a:cubicBezTo>
                <a:cubicBezTo>
                  <a:pt x="21457" y="18708"/>
                  <a:pt x="21564" y="18605"/>
                  <a:pt x="21561" y="18478"/>
                </a:cubicBezTo>
                <a:cubicBezTo>
                  <a:pt x="21556" y="18358"/>
                  <a:pt x="21398" y="18161"/>
                  <a:pt x="21358" y="18056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Shape">
            <a:extLst>
              <a:ext uri="{FF2B5EF4-FFF2-40B4-BE49-F238E27FC236}">
                <a16:creationId xmlns:a16="http://schemas.microsoft.com/office/drawing/2014/main" id="{610044C4-DA4E-4EA5-A643-01BF421EEA1D}"/>
              </a:ext>
            </a:extLst>
          </p:cNvPr>
          <p:cNvSpPr/>
          <p:nvPr/>
        </p:nvSpPr>
        <p:spPr>
          <a:xfrm>
            <a:off x="-8025735" y="2178564"/>
            <a:ext cx="930258" cy="496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48" extrusionOk="0">
                <a:moveTo>
                  <a:pt x="21160" y="13361"/>
                </a:moveTo>
                <a:cubicBezTo>
                  <a:pt x="20975" y="13230"/>
                  <a:pt x="20749" y="13064"/>
                  <a:pt x="20736" y="12382"/>
                </a:cubicBezTo>
                <a:cubicBezTo>
                  <a:pt x="20736" y="12309"/>
                  <a:pt x="20736" y="12246"/>
                  <a:pt x="20736" y="12183"/>
                </a:cubicBezTo>
                <a:cubicBezTo>
                  <a:pt x="20736" y="11920"/>
                  <a:pt x="20736" y="11837"/>
                  <a:pt x="20635" y="11652"/>
                </a:cubicBezTo>
                <a:cubicBezTo>
                  <a:pt x="20567" y="11525"/>
                  <a:pt x="20463" y="11389"/>
                  <a:pt x="20383" y="11277"/>
                </a:cubicBezTo>
                <a:lnTo>
                  <a:pt x="20346" y="11228"/>
                </a:lnTo>
                <a:cubicBezTo>
                  <a:pt x="20341" y="11224"/>
                  <a:pt x="20325" y="11214"/>
                  <a:pt x="20312" y="11204"/>
                </a:cubicBezTo>
                <a:cubicBezTo>
                  <a:pt x="20273" y="11185"/>
                  <a:pt x="20216" y="11151"/>
                  <a:pt x="20167" y="11053"/>
                </a:cubicBezTo>
                <a:cubicBezTo>
                  <a:pt x="20094" y="10917"/>
                  <a:pt x="20086" y="10776"/>
                  <a:pt x="20081" y="10688"/>
                </a:cubicBezTo>
                <a:cubicBezTo>
                  <a:pt x="20078" y="10634"/>
                  <a:pt x="20076" y="10620"/>
                  <a:pt x="20070" y="10605"/>
                </a:cubicBezTo>
                <a:cubicBezTo>
                  <a:pt x="20026" y="10498"/>
                  <a:pt x="19935" y="10362"/>
                  <a:pt x="19862" y="10250"/>
                </a:cubicBezTo>
                <a:lnTo>
                  <a:pt x="19800" y="10157"/>
                </a:lnTo>
                <a:cubicBezTo>
                  <a:pt x="19607" y="9855"/>
                  <a:pt x="19566" y="9768"/>
                  <a:pt x="19467" y="9329"/>
                </a:cubicBezTo>
                <a:cubicBezTo>
                  <a:pt x="19394" y="8998"/>
                  <a:pt x="19340" y="8906"/>
                  <a:pt x="19324" y="8886"/>
                </a:cubicBezTo>
                <a:cubicBezTo>
                  <a:pt x="19290" y="8843"/>
                  <a:pt x="19212" y="8833"/>
                  <a:pt x="19144" y="8818"/>
                </a:cubicBezTo>
                <a:cubicBezTo>
                  <a:pt x="19038" y="8799"/>
                  <a:pt x="18918" y="8779"/>
                  <a:pt x="18819" y="8657"/>
                </a:cubicBezTo>
                <a:cubicBezTo>
                  <a:pt x="18687" y="8492"/>
                  <a:pt x="18617" y="8141"/>
                  <a:pt x="18565" y="7815"/>
                </a:cubicBezTo>
                <a:cubicBezTo>
                  <a:pt x="18473" y="7245"/>
                  <a:pt x="18320" y="6856"/>
                  <a:pt x="18107" y="6646"/>
                </a:cubicBezTo>
                <a:lnTo>
                  <a:pt x="18034" y="6578"/>
                </a:lnTo>
                <a:lnTo>
                  <a:pt x="18034" y="6427"/>
                </a:lnTo>
                <a:cubicBezTo>
                  <a:pt x="18034" y="6398"/>
                  <a:pt x="18039" y="6374"/>
                  <a:pt x="18042" y="6345"/>
                </a:cubicBezTo>
                <a:cubicBezTo>
                  <a:pt x="17990" y="6315"/>
                  <a:pt x="17930" y="6281"/>
                  <a:pt x="17870" y="6218"/>
                </a:cubicBezTo>
                <a:cubicBezTo>
                  <a:pt x="17810" y="6155"/>
                  <a:pt x="17766" y="6057"/>
                  <a:pt x="17730" y="5970"/>
                </a:cubicBezTo>
                <a:cubicBezTo>
                  <a:pt x="17698" y="5901"/>
                  <a:pt x="17667" y="5828"/>
                  <a:pt x="17641" y="5809"/>
                </a:cubicBezTo>
                <a:cubicBezTo>
                  <a:pt x="17594" y="5775"/>
                  <a:pt x="17498" y="5789"/>
                  <a:pt x="17423" y="5799"/>
                </a:cubicBezTo>
                <a:cubicBezTo>
                  <a:pt x="17381" y="5804"/>
                  <a:pt x="17342" y="5809"/>
                  <a:pt x="17306" y="5809"/>
                </a:cubicBezTo>
                <a:lnTo>
                  <a:pt x="17196" y="5814"/>
                </a:lnTo>
                <a:cubicBezTo>
                  <a:pt x="16981" y="5824"/>
                  <a:pt x="16796" y="5833"/>
                  <a:pt x="16588" y="5473"/>
                </a:cubicBezTo>
                <a:cubicBezTo>
                  <a:pt x="16343" y="5054"/>
                  <a:pt x="16416" y="4782"/>
                  <a:pt x="16538" y="4470"/>
                </a:cubicBezTo>
                <a:cubicBezTo>
                  <a:pt x="16562" y="4411"/>
                  <a:pt x="16588" y="4343"/>
                  <a:pt x="16614" y="4265"/>
                </a:cubicBezTo>
                <a:cubicBezTo>
                  <a:pt x="16754" y="3842"/>
                  <a:pt x="16783" y="3165"/>
                  <a:pt x="16679" y="2761"/>
                </a:cubicBezTo>
                <a:cubicBezTo>
                  <a:pt x="16616" y="2522"/>
                  <a:pt x="16515" y="2391"/>
                  <a:pt x="16375" y="2362"/>
                </a:cubicBezTo>
                <a:cubicBezTo>
                  <a:pt x="16289" y="2347"/>
                  <a:pt x="16187" y="2362"/>
                  <a:pt x="16083" y="2381"/>
                </a:cubicBezTo>
                <a:cubicBezTo>
                  <a:pt x="15899" y="2410"/>
                  <a:pt x="15709" y="2444"/>
                  <a:pt x="15540" y="2318"/>
                </a:cubicBezTo>
                <a:cubicBezTo>
                  <a:pt x="15352" y="2181"/>
                  <a:pt x="15207" y="1914"/>
                  <a:pt x="15077" y="1680"/>
                </a:cubicBezTo>
                <a:cubicBezTo>
                  <a:pt x="15012" y="1563"/>
                  <a:pt x="14949" y="1451"/>
                  <a:pt x="14884" y="1354"/>
                </a:cubicBezTo>
                <a:cubicBezTo>
                  <a:pt x="14767" y="1188"/>
                  <a:pt x="14575" y="1232"/>
                  <a:pt x="14372" y="1276"/>
                </a:cubicBezTo>
                <a:cubicBezTo>
                  <a:pt x="14359" y="1280"/>
                  <a:pt x="14343" y="1280"/>
                  <a:pt x="14330" y="1285"/>
                </a:cubicBezTo>
                <a:cubicBezTo>
                  <a:pt x="14244" y="1305"/>
                  <a:pt x="14159" y="1319"/>
                  <a:pt x="14070" y="1319"/>
                </a:cubicBezTo>
                <a:cubicBezTo>
                  <a:pt x="13927" y="1319"/>
                  <a:pt x="13787" y="1271"/>
                  <a:pt x="13670" y="1100"/>
                </a:cubicBezTo>
                <a:cubicBezTo>
                  <a:pt x="13586" y="979"/>
                  <a:pt x="13527" y="847"/>
                  <a:pt x="13472" y="730"/>
                </a:cubicBezTo>
                <a:cubicBezTo>
                  <a:pt x="13381" y="531"/>
                  <a:pt x="13321" y="394"/>
                  <a:pt x="13183" y="370"/>
                </a:cubicBezTo>
                <a:cubicBezTo>
                  <a:pt x="13074" y="350"/>
                  <a:pt x="12960" y="355"/>
                  <a:pt x="12840" y="370"/>
                </a:cubicBezTo>
                <a:cubicBezTo>
                  <a:pt x="12746" y="380"/>
                  <a:pt x="12653" y="385"/>
                  <a:pt x="12559" y="380"/>
                </a:cubicBezTo>
                <a:cubicBezTo>
                  <a:pt x="12406" y="370"/>
                  <a:pt x="12304" y="238"/>
                  <a:pt x="12224" y="136"/>
                </a:cubicBezTo>
                <a:cubicBezTo>
                  <a:pt x="12148" y="44"/>
                  <a:pt x="12107" y="-5"/>
                  <a:pt x="12044" y="0"/>
                </a:cubicBezTo>
                <a:cubicBezTo>
                  <a:pt x="12003" y="5"/>
                  <a:pt x="11823" y="102"/>
                  <a:pt x="11784" y="151"/>
                </a:cubicBezTo>
                <a:cubicBezTo>
                  <a:pt x="11774" y="175"/>
                  <a:pt x="11771" y="209"/>
                  <a:pt x="11776" y="375"/>
                </a:cubicBezTo>
                <a:lnTo>
                  <a:pt x="11779" y="492"/>
                </a:lnTo>
                <a:cubicBezTo>
                  <a:pt x="11779" y="565"/>
                  <a:pt x="11781" y="633"/>
                  <a:pt x="11784" y="711"/>
                </a:cubicBezTo>
                <a:cubicBezTo>
                  <a:pt x="11794" y="1091"/>
                  <a:pt x="11808" y="1519"/>
                  <a:pt x="11657" y="1855"/>
                </a:cubicBezTo>
                <a:cubicBezTo>
                  <a:pt x="11563" y="2064"/>
                  <a:pt x="11480" y="2108"/>
                  <a:pt x="11407" y="2147"/>
                </a:cubicBezTo>
                <a:cubicBezTo>
                  <a:pt x="11381" y="2162"/>
                  <a:pt x="11350" y="2176"/>
                  <a:pt x="11313" y="2206"/>
                </a:cubicBezTo>
                <a:cubicBezTo>
                  <a:pt x="11285" y="2230"/>
                  <a:pt x="11248" y="2298"/>
                  <a:pt x="11215" y="2366"/>
                </a:cubicBezTo>
                <a:cubicBezTo>
                  <a:pt x="11160" y="2473"/>
                  <a:pt x="11095" y="2590"/>
                  <a:pt x="11012" y="2644"/>
                </a:cubicBezTo>
                <a:cubicBezTo>
                  <a:pt x="10689" y="2843"/>
                  <a:pt x="10502" y="2425"/>
                  <a:pt x="10351" y="2089"/>
                </a:cubicBezTo>
                <a:cubicBezTo>
                  <a:pt x="10260" y="1884"/>
                  <a:pt x="10172" y="1689"/>
                  <a:pt x="10068" y="1631"/>
                </a:cubicBezTo>
                <a:cubicBezTo>
                  <a:pt x="10034" y="1612"/>
                  <a:pt x="9989" y="1621"/>
                  <a:pt x="9940" y="1636"/>
                </a:cubicBezTo>
                <a:cubicBezTo>
                  <a:pt x="9862" y="1655"/>
                  <a:pt x="9766" y="1675"/>
                  <a:pt x="9667" y="1602"/>
                </a:cubicBezTo>
                <a:cubicBezTo>
                  <a:pt x="9592" y="1548"/>
                  <a:pt x="9542" y="1456"/>
                  <a:pt x="9503" y="1378"/>
                </a:cubicBezTo>
                <a:cubicBezTo>
                  <a:pt x="9454" y="1285"/>
                  <a:pt x="9433" y="1261"/>
                  <a:pt x="9402" y="1261"/>
                </a:cubicBezTo>
                <a:cubicBezTo>
                  <a:pt x="9313" y="1266"/>
                  <a:pt x="9196" y="1358"/>
                  <a:pt x="9084" y="1451"/>
                </a:cubicBezTo>
                <a:cubicBezTo>
                  <a:pt x="8983" y="1534"/>
                  <a:pt x="8876" y="1616"/>
                  <a:pt x="8772" y="1655"/>
                </a:cubicBezTo>
                <a:cubicBezTo>
                  <a:pt x="8702" y="1680"/>
                  <a:pt x="8632" y="1665"/>
                  <a:pt x="8569" y="1646"/>
                </a:cubicBezTo>
                <a:cubicBezTo>
                  <a:pt x="8510" y="1631"/>
                  <a:pt x="8452" y="1616"/>
                  <a:pt x="8421" y="1651"/>
                </a:cubicBezTo>
                <a:cubicBezTo>
                  <a:pt x="8400" y="1675"/>
                  <a:pt x="8356" y="1802"/>
                  <a:pt x="8333" y="1870"/>
                </a:cubicBezTo>
                <a:cubicBezTo>
                  <a:pt x="8312" y="1928"/>
                  <a:pt x="8294" y="1982"/>
                  <a:pt x="8276" y="2025"/>
                </a:cubicBezTo>
                <a:cubicBezTo>
                  <a:pt x="8257" y="2064"/>
                  <a:pt x="8242" y="2113"/>
                  <a:pt x="8224" y="2157"/>
                </a:cubicBezTo>
                <a:cubicBezTo>
                  <a:pt x="8153" y="2347"/>
                  <a:pt x="8062" y="2585"/>
                  <a:pt x="7930" y="2688"/>
                </a:cubicBezTo>
                <a:cubicBezTo>
                  <a:pt x="7836" y="2761"/>
                  <a:pt x="7745" y="2741"/>
                  <a:pt x="7672" y="2727"/>
                </a:cubicBezTo>
                <a:cubicBezTo>
                  <a:pt x="7628" y="2717"/>
                  <a:pt x="7592" y="2707"/>
                  <a:pt x="7566" y="2722"/>
                </a:cubicBezTo>
                <a:cubicBezTo>
                  <a:pt x="7513" y="2741"/>
                  <a:pt x="7464" y="2780"/>
                  <a:pt x="7412" y="2814"/>
                </a:cubicBezTo>
                <a:cubicBezTo>
                  <a:pt x="7256" y="2916"/>
                  <a:pt x="7079" y="3033"/>
                  <a:pt x="6871" y="2916"/>
                </a:cubicBezTo>
                <a:cubicBezTo>
                  <a:pt x="6751" y="2848"/>
                  <a:pt x="6702" y="2717"/>
                  <a:pt x="6666" y="2619"/>
                </a:cubicBezTo>
                <a:cubicBezTo>
                  <a:pt x="6655" y="2595"/>
                  <a:pt x="6645" y="2566"/>
                  <a:pt x="6634" y="2541"/>
                </a:cubicBezTo>
                <a:cubicBezTo>
                  <a:pt x="6611" y="2493"/>
                  <a:pt x="6595" y="2454"/>
                  <a:pt x="6585" y="2425"/>
                </a:cubicBezTo>
                <a:cubicBezTo>
                  <a:pt x="6564" y="2371"/>
                  <a:pt x="6562" y="2366"/>
                  <a:pt x="6497" y="2313"/>
                </a:cubicBezTo>
                <a:cubicBezTo>
                  <a:pt x="6304" y="2147"/>
                  <a:pt x="6234" y="2191"/>
                  <a:pt x="6218" y="2210"/>
                </a:cubicBezTo>
                <a:cubicBezTo>
                  <a:pt x="6184" y="2244"/>
                  <a:pt x="6171" y="2366"/>
                  <a:pt x="6169" y="2434"/>
                </a:cubicBezTo>
                <a:lnTo>
                  <a:pt x="6164" y="2537"/>
                </a:lnTo>
                <a:cubicBezTo>
                  <a:pt x="6140" y="2931"/>
                  <a:pt x="6119" y="3272"/>
                  <a:pt x="6018" y="3686"/>
                </a:cubicBezTo>
                <a:cubicBezTo>
                  <a:pt x="5963" y="3915"/>
                  <a:pt x="5901" y="4143"/>
                  <a:pt x="5839" y="4367"/>
                </a:cubicBezTo>
                <a:lnTo>
                  <a:pt x="5773" y="4601"/>
                </a:lnTo>
                <a:cubicBezTo>
                  <a:pt x="5737" y="4733"/>
                  <a:pt x="5714" y="4864"/>
                  <a:pt x="5690" y="4991"/>
                </a:cubicBezTo>
                <a:cubicBezTo>
                  <a:pt x="5664" y="5137"/>
                  <a:pt x="5636" y="5288"/>
                  <a:pt x="5591" y="5439"/>
                </a:cubicBezTo>
                <a:cubicBezTo>
                  <a:pt x="5477" y="5857"/>
                  <a:pt x="5279" y="5965"/>
                  <a:pt x="5108" y="6062"/>
                </a:cubicBezTo>
                <a:cubicBezTo>
                  <a:pt x="5074" y="6082"/>
                  <a:pt x="5037" y="6101"/>
                  <a:pt x="5001" y="6125"/>
                </a:cubicBezTo>
                <a:cubicBezTo>
                  <a:pt x="4972" y="6145"/>
                  <a:pt x="4941" y="6159"/>
                  <a:pt x="4910" y="6174"/>
                </a:cubicBezTo>
                <a:cubicBezTo>
                  <a:pt x="4819" y="6218"/>
                  <a:pt x="4777" y="6242"/>
                  <a:pt x="4762" y="6310"/>
                </a:cubicBezTo>
                <a:cubicBezTo>
                  <a:pt x="4759" y="6320"/>
                  <a:pt x="4757" y="6330"/>
                  <a:pt x="4757" y="6340"/>
                </a:cubicBezTo>
                <a:cubicBezTo>
                  <a:pt x="4783" y="6398"/>
                  <a:pt x="4811" y="6476"/>
                  <a:pt x="4827" y="6607"/>
                </a:cubicBezTo>
                <a:cubicBezTo>
                  <a:pt x="4866" y="6948"/>
                  <a:pt x="4819" y="7201"/>
                  <a:pt x="4777" y="7425"/>
                </a:cubicBezTo>
                <a:cubicBezTo>
                  <a:pt x="4749" y="7572"/>
                  <a:pt x="4725" y="7698"/>
                  <a:pt x="4725" y="7844"/>
                </a:cubicBezTo>
                <a:cubicBezTo>
                  <a:pt x="4725" y="8088"/>
                  <a:pt x="4775" y="8243"/>
                  <a:pt x="4842" y="8463"/>
                </a:cubicBezTo>
                <a:cubicBezTo>
                  <a:pt x="4879" y="8575"/>
                  <a:pt x="4915" y="8696"/>
                  <a:pt x="4949" y="8833"/>
                </a:cubicBezTo>
                <a:cubicBezTo>
                  <a:pt x="5063" y="9315"/>
                  <a:pt x="5011" y="9665"/>
                  <a:pt x="4957" y="10040"/>
                </a:cubicBezTo>
                <a:cubicBezTo>
                  <a:pt x="4944" y="10133"/>
                  <a:pt x="4928" y="10235"/>
                  <a:pt x="4915" y="10342"/>
                </a:cubicBezTo>
                <a:cubicBezTo>
                  <a:pt x="4907" y="10415"/>
                  <a:pt x="4905" y="10469"/>
                  <a:pt x="4902" y="10513"/>
                </a:cubicBezTo>
                <a:cubicBezTo>
                  <a:pt x="4894" y="10737"/>
                  <a:pt x="4866" y="10849"/>
                  <a:pt x="4718" y="11024"/>
                </a:cubicBezTo>
                <a:cubicBezTo>
                  <a:pt x="4668" y="11082"/>
                  <a:pt x="4627" y="11112"/>
                  <a:pt x="4598" y="11126"/>
                </a:cubicBezTo>
                <a:cubicBezTo>
                  <a:pt x="4562" y="11150"/>
                  <a:pt x="4551" y="11155"/>
                  <a:pt x="4525" y="11214"/>
                </a:cubicBezTo>
                <a:cubicBezTo>
                  <a:pt x="4502" y="11267"/>
                  <a:pt x="4486" y="11360"/>
                  <a:pt x="4473" y="11457"/>
                </a:cubicBezTo>
                <a:cubicBezTo>
                  <a:pt x="4442" y="11662"/>
                  <a:pt x="4377" y="12081"/>
                  <a:pt x="4091" y="11993"/>
                </a:cubicBezTo>
                <a:cubicBezTo>
                  <a:pt x="4000" y="11964"/>
                  <a:pt x="3922" y="11856"/>
                  <a:pt x="3846" y="11754"/>
                </a:cubicBezTo>
                <a:cubicBezTo>
                  <a:pt x="3747" y="11618"/>
                  <a:pt x="3701" y="11569"/>
                  <a:pt x="3664" y="11579"/>
                </a:cubicBezTo>
                <a:cubicBezTo>
                  <a:pt x="3651" y="11657"/>
                  <a:pt x="3628" y="11749"/>
                  <a:pt x="3591" y="11861"/>
                </a:cubicBezTo>
                <a:cubicBezTo>
                  <a:pt x="3563" y="11949"/>
                  <a:pt x="3524" y="11993"/>
                  <a:pt x="3490" y="12032"/>
                </a:cubicBezTo>
                <a:cubicBezTo>
                  <a:pt x="3480" y="12042"/>
                  <a:pt x="3469" y="12051"/>
                  <a:pt x="3461" y="12066"/>
                </a:cubicBezTo>
                <a:cubicBezTo>
                  <a:pt x="3438" y="12129"/>
                  <a:pt x="3425" y="12222"/>
                  <a:pt x="3412" y="12334"/>
                </a:cubicBezTo>
                <a:cubicBezTo>
                  <a:pt x="3399" y="12441"/>
                  <a:pt x="3383" y="12563"/>
                  <a:pt x="3350" y="12684"/>
                </a:cubicBezTo>
                <a:cubicBezTo>
                  <a:pt x="3219" y="13122"/>
                  <a:pt x="3009" y="13093"/>
                  <a:pt x="2855" y="13069"/>
                </a:cubicBezTo>
                <a:cubicBezTo>
                  <a:pt x="2780" y="13059"/>
                  <a:pt x="2710" y="13049"/>
                  <a:pt x="2645" y="13079"/>
                </a:cubicBezTo>
                <a:cubicBezTo>
                  <a:pt x="2561" y="13118"/>
                  <a:pt x="2496" y="13205"/>
                  <a:pt x="2421" y="13303"/>
                </a:cubicBezTo>
                <a:cubicBezTo>
                  <a:pt x="2309" y="13449"/>
                  <a:pt x="2184" y="13609"/>
                  <a:pt x="1989" y="13624"/>
                </a:cubicBezTo>
                <a:cubicBezTo>
                  <a:pt x="1755" y="13639"/>
                  <a:pt x="1675" y="13760"/>
                  <a:pt x="1643" y="13892"/>
                </a:cubicBezTo>
                <a:cubicBezTo>
                  <a:pt x="1729" y="14165"/>
                  <a:pt x="1776" y="14320"/>
                  <a:pt x="1911" y="14525"/>
                </a:cubicBezTo>
                <a:cubicBezTo>
                  <a:pt x="2020" y="14695"/>
                  <a:pt x="1924" y="15177"/>
                  <a:pt x="1846" y="15358"/>
                </a:cubicBezTo>
                <a:cubicBezTo>
                  <a:pt x="1753" y="15572"/>
                  <a:pt x="1602" y="15440"/>
                  <a:pt x="1482" y="15440"/>
                </a:cubicBezTo>
                <a:cubicBezTo>
                  <a:pt x="1360" y="15440"/>
                  <a:pt x="1427" y="16015"/>
                  <a:pt x="1435" y="16127"/>
                </a:cubicBezTo>
                <a:cubicBezTo>
                  <a:pt x="1487" y="16843"/>
                  <a:pt x="1422" y="17106"/>
                  <a:pt x="1061" y="17378"/>
                </a:cubicBezTo>
                <a:cubicBezTo>
                  <a:pt x="762" y="17607"/>
                  <a:pt x="512" y="17286"/>
                  <a:pt x="611" y="18109"/>
                </a:cubicBezTo>
                <a:cubicBezTo>
                  <a:pt x="637" y="18328"/>
                  <a:pt x="530" y="18328"/>
                  <a:pt x="538" y="18498"/>
                </a:cubicBezTo>
                <a:cubicBezTo>
                  <a:pt x="548" y="18834"/>
                  <a:pt x="450" y="18834"/>
                  <a:pt x="299" y="18985"/>
                </a:cubicBezTo>
                <a:cubicBezTo>
                  <a:pt x="208" y="19073"/>
                  <a:pt x="2" y="19156"/>
                  <a:pt x="0" y="19399"/>
                </a:cubicBezTo>
                <a:cubicBezTo>
                  <a:pt x="-3" y="19706"/>
                  <a:pt x="109" y="20013"/>
                  <a:pt x="169" y="20290"/>
                </a:cubicBezTo>
                <a:cubicBezTo>
                  <a:pt x="223" y="20538"/>
                  <a:pt x="187" y="21580"/>
                  <a:pt x="395" y="21546"/>
                </a:cubicBezTo>
                <a:cubicBezTo>
                  <a:pt x="606" y="21512"/>
                  <a:pt x="730" y="21230"/>
                  <a:pt x="933" y="21283"/>
                </a:cubicBezTo>
                <a:cubicBezTo>
                  <a:pt x="1251" y="21371"/>
                  <a:pt x="1602" y="21595"/>
                  <a:pt x="1875" y="21249"/>
                </a:cubicBezTo>
                <a:cubicBezTo>
                  <a:pt x="2153" y="20894"/>
                  <a:pt x="2535" y="21493"/>
                  <a:pt x="2637" y="20655"/>
                </a:cubicBezTo>
                <a:cubicBezTo>
                  <a:pt x="2671" y="20383"/>
                  <a:pt x="2874" y="20402"/>
                  <a:pt x="2988" y="20431"/>
                </a:cubicBezTo>
                <a:cubicBezTo>
                  <a:pt x="3162" y="20480"/>
                  <a:pt x="3287" y="20387"/>
                  <a:pt x="3430" y="20198"/>
                </a:cubicBezTo>
                <a:cubicBezTo>
                  <a:pt x="3641" y="19920"/>
                  <a:pt x="3935" y="20266"/>
                  <a:pt x="4132" y="20051"/>
                </a:cubicBezTo>
                <a:cubicBezTo>
                  <a:pt x="4239" y="19935"/>
                  <a:pt x="4338" y="19716"/>
                  <a:pt x="4434" y="19569"/>
                </a:cubicBezTo>
                <a:cubicBezTo>
                  <a:pt x="4588" y="19341"/>
                  <a:pt x="4751" y="19190"/>
                  <a:pt x="4910" y="18985"/>
                </a:cubicBezTo>
                <a:cubicBezTo>
                  <a:pt x="5071" y="18776"/>
                  <a:pt x="5230" y="18562"/>
                  <a:pt x="5396" y="18362"/>
                </a:cubicBezTo>
                <a:cubicBezTo>
                  <a:pt x="5532" y="18196"/>
                  <a:pt x="5667" y="18026"/>
                  <a:pt x="5802" y="17860"/>
                </a:cubicBezTo>
                <a:cubicBezTo>
                  <a:pt x="5924" y="17714"/>
                  <a:pt x="5906" y="17330"/>
                  <a:pt x="5930" y="17091"/>
                </a:cubicBezTo>
                <a:cubicBezTo>
                  <a:pt x="6005" y="16317"/>
                  <a:pt x="6325" y="15679"/>
                  <a:pt x="6463" y="14929"/>
                </a:cubicBezTo>
                <a:cubicBezTo>
                  <a:pt x="6549" y="14467"/>
                  <a:pt x="6645" y="14057"/>
                  <a:pt x="6746" y="13610"/>
                </a:cubicBezTo>
                <a:cubicBezTo>
                  <a:pt x="6796" y="13390"/>
                  <a:pt x="6796" y="13171"/>
                  <a:pt x="6915" y="13030"/>
                </a:cubicBezTo>
                <a:cubicBezTo>
                  <a:pt x="7082" y="12835"/>
                  <a:pt x="7303" y="12606"/>
                  <a:pt x="7495" y="12524"/>
                </a:cubicBezTo>
                <a:cubicBezTo>
                  <a:pt x="7709" y="12431"/>
                  <a:pt x="8263" y="12811"/>
                  <a:pt x="8263" y="12047"/>
                </a:cubicBezTo>
                <a:cubicBezTo>
                  <a:pt x="8263" y="11803"/>
                  <a:pt x="8190" y="11657"/>
                  <a:pt x="8255" y="11413"/>
                </a:cubicBezTo>
                <a:cubicBezTo>
                  <a:pt x="8333" y="11112"/>
                  <a:pt x="8525" y="10917"/>
                  <a:pt x="8588" y="10620"/>
                </a:cubicBezTo>
                <a:cubicBezTo>
                  <a:pt x="8645" y="10352"/>
                  <a:pt x="8507" y="10201"/>
                  <a:pt x="8525" y="9948"/>
                </a:cubicBezTo>
                <a:cubicBezTo>
                  <a:pt x="8543" y="9704"/>
                  <a:pt x="8637" y="9519"/>
                  <a:pt x="8731" y="9364"/>
                </a:cubicBezTo>
                <a:cubicBezTo>
                  <a:pt x="8858" y="9149"/>
                  <a:pt x="8954" y="8852"/>
                  <a:pt x="9105" y="8692"/>
                </a:cubicBezTo>
                <a:cubicBezTo>
                  <a:pt x="9324" y="8453"/>
                  <a:pt x="9594" y="8399"/>
                  <a:pt x="9818" y="8166"/>
                </a:cubicBezTo>
                <a:cubicBezTo>
                  <a:pt x="10117" y="7854"/>
                  <a:pt x="10455" y="7684"/>
                  <a:pt x="10739" y="7338"/>
                </a:cubicBezTo>
                <a:cubicBezTo>
                  <a:pt x="10954" y="7080"/>
                  <a:pt x="11056" y="6944"/>
                  <a:pt x="11318" y="6973"/>
                </a:cubicBezTo>
                <a:cubicBezTo>
                  <a:pt x="11977" y="7046"/>
                  <a:pt x="12598" y="7323"/>
                  <a:pt x="13235" y="7635"/>
                </a:cubicBezTo>
                <a:cubicBezTo>
                  <a:pt x="13436" y="7732"/>
                  <a:pt x="13633" y="7825"/>
                  <a:pt x="13834" y="7932"/>
                </a:cubicBezTo>
                <a:cubicBezTo>
                  <a:pt x="14120" y="8083"/>
                  <a:pt x="14338" y="8059"/>
                  <a:pt x="14564" y="8395"/>
                </a:cubicBezTo>
                <a:cubicBezTo>
                  <a:pt x="14845" y="8804"/>
                  <a:pt x="14973" y="8716"/>
                  <a:pt x="15321" y="8706"/>
                </a:cubicBezTo>
                <a:cubicBezTo>
                  <a:pt x="15560" y="8701"/>
                  <a:pt x="15797" y="9086"/>
                  <a:pt x="16008" y="9276"/>
                </a:cubicBezTo>
                <a:cubicBezTo>
                  <a:pt x="16081" y="9344"/>
                  <a:pt x="16104" y="9398"/>
                  <a:pt x="16164" y="9510"/>
                </a:cubicBezTo>
                <a:cubicBezTo>
                  <a:pt x="16289" y="9734"/>
                  <a:pt x="16463" y="9816"/>
                  <a:pt x="16585" y="10036"/>
                </a:cubicBezTo>
                <a:cubicBezTo>
                  <a:pt x="16668" y="10182"/>
                  <a:pt x="16668" y="10435"/>
                  <a:pt x="16757" y="10561"/>
                </a:cubicBezTo>
                <a:cubicBezTo>
                  <a:pt x="16918" y="10790"/>
                  <a:pt x="17160" y="10849"/>
                  <a:pt x="17345" y="11009"/>
                </a:cubicBezTo>
                <a:cubicBezTo>
                  <a:pt x="17493" y="11141"/>
                  <a:pt x="17535" y="11433"/>
                  <a:pt x="17719" y="11418"/>
                </a:cubicBezTo>
                <a:cubicBezTo>
                  <a:pt x="17883" y="11404"/>
                  <a:pt x="17904" y="11866"/>
                  <a:pt x="18073" y="11866"/>
                </a:cubicBezTo>
                <a:cubicBezTo>
                  <a:pt x="18299" y="11866"/>
                  <a:pt x="18315" y="11788"/>
                  <a:pt x="18310" y="12270"/>
                </a:cubicBezTo>
                <a:cubicBezTo>
                  <a:pt x="18302" y="12679"/>
                  <a:pt x="18559" y="13069"/>
                  <a:pt x="18718" y="13288"/>
                </a:cubicBezTo>
                <a:cubicBezTo>
                  <a:pt x="18908" y="13556"/>
                  <a:pt x="19085" y="13181"/>
                  <a:pt x="19282" y="13551"/>
                </a:cubicBezTo>
                <a:cubicBezTo>
                  <a:pt x="19378" y="13731"/>
                  <a:pt x="19532" y="13790"/>
                  <a:pt x="19654" y="13877"/>
                </a:cubicBezTo>
                <a:cubicBezTo>
                  <a:pt x="19821" y="13994"/>
                  <a:pt x="19878" y="14174"/>
                  <a:pt x="19969" y="14452"/>
                </a:cubicBezTo>
                <a:cubicBezTo>
                  <a:pt x="20024" y="14618"/>
                  <a:pt x="20109" y="14768"/>
                  <a:pt x="20221" y="14773"/>
                </a:cubicBezTo>
                <a:cubicBezTo>
                  <a:pt x="20351" y="14783"/>
                  <a:pt x="20385" y="15012"/>
                  <a:pt x="20450" y="15207"/>
                </a:cubicBezTo>
                <a:cubicBezTo>
                  <a:pt x="20515" y="15406"/>
                  <a:pt x="20671" y="15416"/>
                  <a:pt x="20786" y="15436"/>
                </a:cubicBezTo>
                <a:cubicBezTo>
                  <a:pt x="20988" y="15479"/>
                  <a:pt x="20744" y="14900"/>
                  <a:pt x="20697" y="14807"/>
                </a:cubicBezTo>
                <a:cubicBezTo>
                  <a:pt x="20632" y="14681"/>
                  <a:pt x="20632" y="14428"/>
                  <a:pt x="20689" y="14282"/>
                </a:cubicBezTo>
                <a:cubicBezTo>
                  <a:pt x="20744" y="14145"/>
                  <a:pt x="21027" y="14559"/>
                  <a:pt x="21082" y="14613"/>
                </a:cubicBezTo>
                <a:cubicBezTo>
                  <a:pt x="21238" y="14759"/>
                  <a:pt x="21381" y="14768"/>
                  <a:pt x="21548" y="14788"/>
                </a:cubicBezTo>
                <a:cubicBezTo>
                  <a:pt x="21553" y="14788"/>
                  <a:pt x="21558" y="14793"/>
                  <a:pt x="21563" y="14793"/>
                </a:cubicBezTo>
                <a:cubicBezTo>
                  <a:pt x="21597" y="14311"/>
                  <a:pt x="21566" y="13941"/>
                  <a:pt x="21462" y="13692"/>
                </a:cubicBezTo>
                <a:cubicBezTo>
                  <a:pt x="21376" y="13517"/>
                  <a:pt x="21272" y="13444"/>
                  <a:pt x="21160" y="13361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B3EDFE45-D9D2-4586-918F-CD3562103C55}"/>
              </a:ext>
            </a:extLst>
          </p:cNvPr>
          <p:cNvSpPr/>
          <p:nvPr/>
        </p:nvSpPr>
        <p:spPr>
          <a:xfrm>
            <a:off x="-7229591" y="2290680"/>
            <a:ext cx="914619" cy="1138320"/>
          </a:xfrm>
          <a:custGeom>
            <a:avLst/>
            <a:gdLst>
              <a:gd name="connsiteX0" fmla="*/ 274771 w 914619"/>
              <a:gd name="connsiteY0" fmla="*/ 1121695 h 1138320"/>
              <a:gd name="connsiteX1" fmla="*/ 273538 w 914619"/>
              <a:gd name="connsiteY1" fmla="*/ 1138292 h 1138320"/>
              <a:gd name="connsiteX2" fmla="*/ 274771 w 914619"/>
              <a:gd name="connsiteY2" fmla="*/ 1121695 h 1138320"/>
              <a:gd name="connsiteX3" fmla="*/ 185501 w 914619"/>
              <a:gd name="connsiteY3" fmla="*/ 986797 h 1138320"/>
              <a:gd name="connsiteX4" fmla="*/ 191934 w 914619"/>
              <a:gd name="connsiteY4" fmla="*/ 997789 h 1138320"/>
              <a:gd name="connsiteX5" fmla="*/ 178814 w 914619"/>
              <a:gd name="connsiteY5" fmla="*/ 1008779 h 1138320"/>
              <a:gd name="connsiteX6" fmla="*/ 168387 w 914619"/>
              <a:gd name="connsiteY6" fmla="*/ 1006985 h 1138320"/>
              <a:gd name="connsiteX7" fmla="*/ 179600 w 914619"/>
              <a:gd name="connsiteY7" fmla="*/ 1001601 h 1138320"/>
              <a:gd name="connsiteX8" fmla="*/ 182963 w 914619"/>
              <a:gd name="connsiteY8" fmla="*/ 990162 h 1138320"/>
              <a:gd name="connsiteX9" fmla="*/ 185501 w 914619"/>
              <a:gd name="connsiteY9" fmla="*/ 986797 h 1138320"/>
              <a:gd name="connsiteX10" fmla="*/ 324162 w 914619"/>
              <a:gd name="connsiteY10" fmla="*/ 863686 h 1138320"/>
              <a:gd name="connsiteX11" fmla="*/ 331114 w 914619"/>
              <a:gd name="connsiteY11" fmla="*/ 875904 h 1138320"/>
              <a:gd name="connsiteX12" fmla="*/ 324162 w 914619"/>
              <a:gd name="connsiteY12" fmla="*/ 901920 h 1138320"/>
              <a:gd name="connsiteX13" fmla="*/ 319003 w 914619"/>
              <a:gd name="connsiteY13" fmla="*/ 922220 h 1138320"/>
              <a:gd name="connsiteX14" fmla="*/ 332010 w 914619"/>
              <a:gd name="connsiteY14" fmla="*/ 942627 h 1138320"/>
              <a:gd name="connsiteX15" fmla="*/ 307456 w 914619"/>
              <a:gd name="connsiteY15" fmla="*/ 934664 h 1138320"/>
              <a:gd name="connsiteX16" fmla="*/ 298821 w 914619"/>
              <a:gd name="connsiteY16" fmla="*/ 918854 h 1138320"/>
              <a:gd name="connsiteX17" fmla="*/ 283235 w 914619"/>
              <a:gd name="connsiteY17" fmla="*/ 911787 h 1138320"/>
              <a:gd name="connsiteX18" fmla="*/ 281775 w 914619"/>
              <a:gd name="connsiteY18" fmla="*/ 921993 h 1138320"/>
              <a:gd name="connsiteX19" fmla="*/ 272577 w 914619"/>
              <a:gd name="connsiteY19" fmla="*/ 917284 h 1138320"/>
              <a:gd name="connsiteX20" fmla="*/ 272577 w 914619"/>
              <a:gd name="connsiteY20" fmla="*/ 923451 h 1138320"/>
              <a:gd name="connsiteX21" fmla="*/ 260018 w 914619"/>
              <a:gd name="connsiteY21" fmla="*/ 921319 h 1138320"/>
              <a:gd name="connsiteX22" fmla="*/ 244099 w 914619"/>
              <a:gd name="connsiteY22" fmla="*/ 928721 h 1138320"/>
              <a:gd name="connsiteX23" fmla="*/ 224365 w 914619"/>
              <a:gd name="connsiteY23" fmla="*/ 929621 h 1138320"/>
              <a:gd name="connsiteX24" fmla="*/ 218086 w 914619"/>
              <a:gd name="connsiteY24" fmla="*/ 929621 h 1138320"/>
              <a:gd name="connsiteX25" fmla="*/ 207652 w 914619"/>
              <a:gd name="connsiteY25" fmla="*/ 921319 h 1138320"/>
              <a:gd name="connsiteX26" fmla="*/ 203504 w 914619"/>
              <a:gd name="connsiteY26" fmla="*/ 900577 h 1138320"/>
              <a:gd name="connsiteX27" fmla="*/ 218643 w 914619"/>
              <a:gd name="connsiteY27" fmla="*/ 891268 h 1138320"/>
              <a:gd name="connsiteX28" fmla="*/ 226938 w 914619"/>
              <a:gd name="connsiteY28" fmla="*/ 892503 h 1138320"/>
              <a:gd name="connsiteX29" fmla="*/ 234901 w 914619"/>
              <a:gd name="connsiteY29" fmla="*/ 888129 h 1138320"/>
              <a:gd name="connsiteX30" fmla="*/ 266298 w 914619"/>
              <a:gd name="connsiteY30" fmla="*/ 885998 h 1138320"/>
              <a:gd name="connsiteX31" fmla="*/ 257893 w 914619"/>
              <a:gd name="connsiteY31" fmla="*/ 880839 h 1138320"/>
              <a:gd name="connsiteX32" fmla="*/ 285136 w 914619"/>
              <a:gd name="connsiteY32" fmla="*/ 885663 h 1138320"/>
              <a:gd name="connsiteX33" fmla="*/ 299941 w 914619"/>
              <a:gd name="connsiteY33" fmla="*/ 893065 h 1138320"/>
              <a:gd name="connsiteX34" fmla="*/ 299493 w 914619"/>
              <a:gd name="connsiteY34" fmla="*/ 886225 h 1138320"/>
              <a:gd name="connsiteX35" fmla="*/ 305100 w 914619"/>
              <a:gd name="connsiteY35" fmla="*/ 878935 h 1138320"/>
              <a:gd name="connsiteX36" fmla="*/ 311603 w 914619"/>
              <a:gd name="connsiteY36" fmla="*/ 869741 h 1138320"/>
              <a:gd name="connsiteX37" fmla="*/ 324162 w 914619"/>
              <a:gd name="connsiteY37" fmla="*/ 863686 h 1138320"/>
              <a:gd name="connsiteX38" fmla="*/ 86229 w 914619"/>
              <a:gd name="connsiteY38" fmla="*/ 751311 h 1138320"/>
              <a:gd name="connsiteX39" fmla="*/ 97891 w 914619"/>
              <a:gd name="connsiteY39" fmla="*/ 767346 h 1138320"/>
              <a:gd name="connsiteX40" fmla="*/ 89481 w 914619"/>
              <a:gd name="connsiteY40" fmla="*/ 776429 h 1138320"/>
              <a:gd name="connsiteX41" fmla="*/ 84099 w 914619"/>
              <a:gd name="connsiteY41" fmla="*/ 780353 h 1138320"/>
              <a:gd name="connsiteX42" fmla="*/ 86229 w 914619"/>
              <a:gd name="connsiteY42" fmla="*/ 751311 h 1138320"/>
              <a:gd name="connsiteX43" fmla="*/ 60860 w 914619"/>
              <a:gd name="connsiteY43" fmla="*/ 23 h 1138320"/>
              <a:gd name="connsiteX44" fmla="*/ 71412 w 914619"/>
              <a:gd name="connsiteY44" fmla="*/ 1089 h 1138320"/>
              <a:gd name="connsiteX45" fmla="*/ 83314 w 914619"/>
              <a:gd name="connsiteY45" fmla="*/ 16781 h 1138320"/>
              <a:gd name="connsiteX46" fmla="*/ 85008 w 914619"/>
              <a:gd name="connsiteY46" fmla="*/ 19607 h 1138320"/>
              <a:gd name="connsiteX47" fmla="*/ 98901 w 914619"/>
              <a:gd name="connsiteY47" fmla="*/ 33837 h 1138320"/>
              <a:gd name="connsiteX48" fmla="*/ 105085 w 914619"/>
              <a:gd name="connsiteY48" fmla="*/ 38759 h 1138320"/>
              <a:gd name="connsiteX49" fmla="*/ 113598 w 914619"/>
              <a:gd name="connsiteY49" fmla="*/ 45728 h 1138320"/>
              <a:gd name="connsiteX50" fmla="*/ 121095 w 914619"/>
              <a:gd name="connsiteY50" fmla="*/ 51771 h 1138320"/>
              <a:gd name="connsiteX51" fmla="*/ 140621 w 914619"/>
              <a:gd name="connsiteY51" fmla="*/ 65708 h 1138320"/>
              <a:gd name="connsiteX52" fmla="*/ 152396 w 914619"/>
              <a:gd name="connsiteY52" fmla="*/ 70728 h 1138320"/>
              <a:gd name="connsiteX53" fmla="*/ 162604 w 914619"/>
              <a:gd name="connsiteY53" fmla="*/ 75016 h 1138320"/>
              <a:gd name="connsiteX54" fmla="*/ 172896 w 914619"/>
              <a:gd name="connsiteY54" fmla="*/ 83154 h 1138320"/>
              <a:gd name="connsiteX55" fmla="*/ 183782 w 914619"/>
              <a:gd name="connsiteY55" fmla="*/ 92365 h 1138320"/>
              <a:gd name="connsiteX56" fmla="*/ 206442 w 914619"/>
              <a:gd name="connsiteY56" fmla="*/ 100357 h 1138320"/>
              <a:gd name="connsiteX57" fmla="*/ 215845 w 914619"/>
              <a:gd name="connsiteY57" fmla="*/ 102355 h 1138320"/>
              <a:gd name="connsiteX58" fmla="*/ 224485 w 914619"/>
              <a:gd name="connsiteY58" fmla="*/ 105035 h 1138320"/>
              <a:gd name="connsiteX59" fmla="*/ 237700 w 914619"/>
              <a:gd name="connsiteY59" fmla="*/ 108982 h 1138320"/>
              <a:gd name="connsiteX60" fmla="*/ 242995 w 914619"/>
              <a:gd name="connsiteY60" fmla="*/ 110103 h 1138320"/>
              <a:gd name="connsiteX61" fmla="*/ 258794 w 914619"/>
              <a:gd name="connsiteY61" fmla="*/ 117608 h 1138320"/>
              <a:gd name="connsiteX62" fmla="*/ 259132 w 914619"/>
              <a:gd name="connsiteY62" fmla="*/ 125990 h 1138320"/>
              <a:gd name="connsiteX63" fmla="*/ 261716 w 914619"/>
              <a:gd name="connsiteY63" fmla="*/ 143046 h 1138320"/>
              <a:gd name="connsiteX64" fmla="*/ 274253 w 914619"/>
              <a:gd name="connsiteY64" fmla="*/ 154937 h 1138320"/>
              <a:gd name="connsiteX65" fmla="*/ 280014 w 914619"/>
              <a:gd name="connsiteY65" fmla="*/ 159664 h 1138320"/>
              <a:gd name="connsiteX66" fmla="*/ 285732 w 914619"/>
              <a:gd name="connsiteY66" fmla="*/ 165707 h 1138320"/>
              <a:gd name="connsiteX67" fmla="*/ 298947 w 914619"/>
              <a:gd name="connsiteY67" fmla="*/ 177354 h 1138320"/>
              <a:gd name="connsiteX68" fmla="*/ 328215 w 914619"/>
              <a:gd name="connsiteY68" fmla="*/ 175697 h 1138320"/>
              <a:gd name="connsiteX69" fmla="*/ 332365 w 914619"/>
              <a:gd name="connsiteY69" fmla="*/ 170872 h 1138320"/>
              <a:gd name="connsiteX70" fmla="*/ 334949 w 914619"/>
              <a:gd name="connsiteY70" fmla="*/ 168192 h 1138320"/>
              <a:gd name="connsiteX71" fmla="*/ 343801 w 914619"/>
              <a:gd name="connsiteY71" fmla="*/ 168046 h 1138320"/>
              <a:gd name="connsiteX72" fmla="*/ 349308 w 914619"/>
              <a:gd name="connsiteY72" fmla="*/ 168387 h 1138320"/>
              <a:gd name="connsiteX73" fmla="*/ 349392 w 914619"/>
              <a:gd name="connsiteY73" fmla="*/ 168387 h 1138320"/>
              <a:gd name="connsiteX74" fmla="*/ 373959 w 914619"/>
              <a:gd name="connsiteY74" fmla="*/ 171993 h 1138320"/>
              <a:gd name="connsiteX75" fmla="*/ 375653 w 914619"/>
              <a:gd name="connsiteY75" fmla="*/ 172334 h 1138320"/>
              <a:gd name="connsiteX76" fmla="*/ 383023 w 914619"/>
              <a:gd name="connsiteY76" fmla="*/ 176135 h 1138320"/>
              <a:gd name="connsiteX77" fmla="*/ 391918 w 914619"/>
              <a:gd name="connsiteY77" fmla="*/ 180716 h 1138320"/>
              <a:gd name="connsiteX78" fmla="*/ 416569 w 914619"/>
              <a:gd name="connsiteY78" fmla="*/ 201135 h 1138320"/>
              <a:gd name="connsiteX79" fmla="*/ 448632 w 914619"/>
              <a:gd name="connsiteY79" fmla="*/ 190609 h 1138320"/>
              <a:gd name="connsiteX80" fmla="*/ 451427 w 914619"/>
              <a:gd name="connsiteY80" fmla="*/ 182178 h 1138320"/>
              <a:gd name="connsiteX81" fmla="*/ 455578 w 914619"/>
              <a:gd name="connsiteY81" fmla="*/ 171896 h 1138320"/>
              <a:gd name="connsiteX82" fmla="*/ 457950 w 914619"/>
              <a:gd name="connsiteY82" fmla="*/ 172675 h 1138320"/>
              <a:gd name="connsiteX83" fmla="*/ 462440 w 914619"/>
              <a:gd name="connsiteY83" fmla="*/ 181301 h 1138320"/>
              <a:gd name="connsiteX84" fmla="*/ 470741 w 914619"/>
              <a:gd name="connsiteY84" fmla="*/ 195969 h 1138320"/>
              <a:gd name="connsiteX85" fmla="*/ 503906 w 914619"/>
              <a:gd name="connsiteY85" fmla="*/ 193289 h 1138320"/>
              <a:gd name="connsiteX86" fmla="*/ 508184 w 914619"/>
              <a:gd name="connsiteY86" fmla="*/ 191389 h 1138320"/>
              <a:gd name="connsiteX87" fmla="*/ 514453 w 914619"/>
              <a:gd name="connsiteY87" fmla="*/ 188903 h 1138320"/>
              <a:gd name="connsiteX88" fmla="*/ 517841 w 914619"/>
              <a:gd name="connsiteY88" fmla="*/ 190365 h 1138320"/>
              <a:gd name="connsiteX89" fmla="*/ 526227 w 914619"/>
              <a:gd name="connsiteY89" fmla="*/ 193533 h 1138320"/>
              <a:gd name="connsiteX90" fmla="*/ 558884 w 914619"/>
              <a:gd name="connsiteY90" fmla="*/ 188708 h 1138320"/>
              <a:gd name="connsiteX91" fmla="*/ 561213 w 914619"/>
              <a:gd name="connsiteY91" fmla="*/ 179059 h 1138320"/>
              <a:gd name="connsiteX92" fmla="*/ 551556 w 914619"/>
              <a:gd name="connsiteY92" fmla="*/ 167851 h 1138320"/>
              <a:gd name="connsiteX93" fmla="*/ 546516 w 914619"/>
              <a:gd name="connsiteY93" fmla="*/ 163806 h 1138320"/>
              <a:gd name="connsiteX94" fmla="*/ 551006 w 914619"/>
              <a:gd name="connsiteY94" fmla="*/ 162101 h 1138320"/>
              <a:gd name="connsiteX95" fmla="*/ 558545 w 914619"/>
              <a:gd name="connsiteY95" fmla="*/ 160005 h 1138320"/>
              <a:gd name="connsiteX96" fmla="*/ 561086 w 914619"/>
              <a:gd name="connsiteY96" fmla="*/ 159859 h 1138320"/>
              <a:gd name="connsiteX97" fmla="*/ 579511 w 914619"/>
              <a:gd name="connsiteY97" fmla="*/ 153475 h 1138320"/>
              <a:gd name="connsiteX98" fmla="*/ 584551 w 914619"/>
              <a:gd name="connsiteY98" fmla="*/ 149235 h 1138320"/>
              <a:gd name="connsiteX99" fmla="*/ 609541 w 914619"/>
              <a:gd name="connsiteY99" fmla="*/ 138807 h 1138320"/>
              <a:gd name="connsiteX100" fmla="*/ 630634 w 914619"/>
              <a:gd name="connsiteY100" fmla="*/ 152257 h 1138320"/>
              <a:gd name="connsiteX101" fmla="*/ 647577 w 914619"/>
              <a:gd name="connsiteY101" fmla="*/ 165268 h 1138320"/>
              <a:gd name="connsiteX102" fmla="*/ 663036 w 914619"/>
              <a:gd name="connsiteY102" fmla="*/ 168192 h 1138320"/>
              <a:gd name="connsiteX103" fmla="*/ 671677 w 914619"/>
              <a:gd name="connsiteY103" fmla="*/ 168972 h 1138320"/>
              <a:gd name="connsiteX104" fmla="*/ 674938 w 914619"/>
              <a:gd name="connsiteY104" fmla="*/ 169849 h 1138320"/>
              <a:gd name="connsiteX105" fmla="*/ 682562 w 914619"/>
              <a:gd name="connsiteY105" fmla="*/ 171750 h 1138320"/>
              <a:gd name="connsiteX106" fmla="*/ 680868 w 914619"/>
              <a:gd name="connsiteY106" fmla="*/ 189147 h 1138320"/>
              <a:gd name="connsiteX107" fmla="*/ 681884 w 914619"/>
              <a:gd name="connsiteY107" fmla="*/ 191973 h 1138320"/>
              <a:gd name="connsiteX108" fmla="*/ 684807 w 914619"/>
              <a:gd name="connsiteY108" fmla="*/ 192607 h 1138320"/>
              <a:gd name="connsiteX109" fmla="*/ 705307 w 914619"/>
              <a:gd name="connsiteY109" fmla="*/ 191048 h 1138320"/>
              <a:gd name="connsiteX110" fmla="*/ 715176 w 914619"/>
              <a:gd name="connsiteY110" fmla="*/ 189050 h 1138320"/>
              <a:gd name="connsiteX111" fmla="*/ 730975 w 914619"/>
              <a:gd name="connsiteY111" fmla="*/ 192607 h 1138320"/>
              <a:gd name="connsiteX112" fmla="*/ 730551 w 914619"/>
              <a:gd name="connsiteY112" fmla="*/ 200794 h 1138320"/>
              <a:gd name="connsiteX113" fmla="*/ 730424 w 914619"/>
              <a:gd name="connsiteY113" fmla="*/ 205277 h 1138320"/>
              <a:gd name="connsiteX114" fmla="*/ 725723 w 914619"/>
              <a:gd name="connsiteY114" fmla="*/ 210443 h 1138320"/>
              <a:gd name="connsiteX115" fmla="*/ 722673 w 914619"/>
              <a:gd name="connsiteY115" fmla="*/ 211905 h 1138320"/>
              <a:gd name="connsiteX116" fmla="*/ 698234 w 914619"/>
              <a:gd name="connsiteY116" fmla="*/ 231739 h 1138320"/>
              <a:gd name="connsiteX117" fmla="*/ 705180 w 914619"/>
              <a:gd name="connsiteY117" fmla="*/ 270432 h 1138320"/>
              <a:gd name="connsiteX118" fmla="*/ 710813 w 914619"/>
              <a:gd name="connsiteY118" fmla="*/ 283346 h 1138320"/>
              <a:gd name="connsiteX119" fmla="*/ 716531 w 914619"/>
              <a:gd name="connsiteY119" fmla="*/ 297040 h 1138320"/>
              <a:gd name="connsiteX120" fmla="*/ 735591 w 914619"/>
              <a:gd name="connsiteY120" fmla="*/ 313171 h 1138320"/>
              <a:gd name="connsiteX121" fmla="*/ 744910 w 914619"/>
              <a:gd name="connsiteY121" fmla="*/ 319213 h 1138320"/>
              <a:gd name="connsiteX122" fmla="*/ 752746 w 914619"/>
              <a:gd name="connsiteY122" fmla="*/ 326377 h 1138320"/>
              <a:gd name="connsiteX123" fmla="*/ 763716 w 914619"/>
              <a:gd name="connsiteY123" fmla="*/ 336172 h 1138320"/>
              <a:gd name="connsiteX124" fmla="*/ 801624 w 914619"/>
              <a:gd name="connsiteY124" fmla="*/ 352059 h 1138320"/>
              <a:gd name="connsiteX125" fmla="*/ 822166 w 914619"/>
              <a:gd name="connsiteY125" fmla="*/ 358686 h 1138320"/>
              <a:gd name="connsiteX126" fmla="*/ 831781 w 914619"/>
              <a:gd name="connsiteY126" fmla="*/ 364096 h 1138320"/>
              <a:gd name="connsiteX127" fmla="*/ 846690 w 914619"/>
              <a:gd name="connsiteY127" fmla="*/ 371600 h 1138320"/>
              <a:gd name="connsiteX128" fmla="*/ 867445 w 914619"/>
              <a:gd name="connsiteY128" fmla="*/ 362975 h 1138320"/>
              <a:gd name="connsiteX129" fmla="*/ 871469 w 914619"/>
              <a:gd name="connsiteY129" fmla="*/ 357030 h 1138320"/>
              <a:gd name="connsiteX130" fmla="*/ 873629 w 914619"/>
              <a:gd name="connsiteY130" fmla="*/ 355226 h 1138320"/>
              <a:gd name="connsiteX131" fmla="*/ 885827 w 914619"/>
              <a:gd name="connsiteY131" fmla="*/ 347575 h 1138320"/>
              <a:gd name="connsiteX132" fmla="*/ 886293 w 914619"/>
              <a:gd name="connsiteY132" fmla="*/ 348940 h 1138320"/>
              <a:gd name="connsiteX133" fmla="*/ 886632 w 914619"/>
              <a:gd name="connsiteY133" fmla="*/ 349963 h 1138320"/>
              <a:gd name="connsiteX134" fmla="*/ 890105 w 914619"/>
              <a:gd name="connsiteY134" fmla="*/ 356445 h 1138320"/>
              <a:gd name="connsiteX135" fmla="*/ 898280 w 914619"/>
              <a:gd name="connsiteY135" fmla="*/ 361854 h 1138320"/>
              <a:gd name="connsiteX136" fmla="*/ 902558 w 914619"/>
              <a:gd name="connsiteY136" fmla="*/ 364193 h 1138320"/>
              <a:gd name="connsiteX137" fmla="*/ 913994 w 914619"/>
              <a:gd name="connsiteY137" fmla="*/ 380324 h 1138320"/>
              <a:gd name="connsiteX138" fmla="*/ 914205 w 914619"/>
              <a:gd name="connsiteY138" fmla="*/ 393140 h 1138320"/>
              <a:gd name="connsiteX139" fmla="*/ 912511 w 914619"/>
              <a:gd name="connsiteY139" fmla="*/ 396698 h 1138320"/>
              <a:gd name="connsiteX140" fmla="*/ 909716 w 914619"/>
              <a:gd name="connsiteY140" fmla="*/ 403082 h 1138320"/>
              <a:gd name="connsiteX141" fmla="*/ 908953 w 914619"/>
              <a:gd name="connsiteY141" fmla="*/ 430030 h 1138320"/>
              <a:gd name="connsiteX142" fmla="*/ 909038 w 914619"/>
              <a:gd name="connsiteY142" fmla="*/ 449280 h 1138320"/>
              <a:gd name="connsiteX143" fmla="*/ 906581 w 914619"/>
              <a:gd name="connsiteY143" fmla="*/ 458831 h 1138320"/>
              <a:gd name="connsiteX144" fmla="*/ 905819 w 914619"/>
              <a:gd name="connsiteY144" fmla="*/ 460488 h 1138320"/>
              <a:gd name="connsiteX145" fmla="*/ 892689 w 914619"/>
              <a:gd name="connsiteY145" fmla="*/ 465897 h 1138320"/>
              <a:gd name="connsiteX146" fmla="*/ 887394 w 914619"/>
              <a:gd name="connsiteY146" fmla="*/ 465800 h 1138320"/>
              <a:gd name="connsiteX147" fmla="*/ 860371 w 914619"/>
              <a:gd name="connsiteY147" fmla="*/ 475546 h 1138320"/>
              <a:gd name="connsiteX148" fmla="*/ 859143 w 914619"/>
              <a:gd name="connsiteY148" fmla="*/ 499425 h 1138320"/>
              <a:gd name="connsiteX149" fmla="*/ 859736 w 914619"/>
              <a:gd name="connsiteY149" fmla="*/ 508830 h 1138320"/>
              <a:gd name="connsiteX150" fmla="*/ 850968 w 914619"/>
              <a:gd name="connsiteY150" fmla="*/ 525546 h 1138320"/>
              <a:gd name="connsiteX151" fmla="*/ 845801 w 914619"/>
              <a:gd name="connsiteY151" fmla="*/ 528908 h 1138320"/>
              <a:gd name="connsiteX152" fmla="*/ 830341 w 914619"/>
              <a:gd name="connsiteY152" fmla="*/ 544941 h 1138320"/>
              <a:gd name="connsiteX153" fmla="*/ 851095 w 914619"/>
              <a:gd name="connsiteY153" fmla="*/ 568479 h 1138320"/>
              <a:gd name="connsiteX154" fmla="*/ 853552 w 914619"/>
              <a:gd name="connsiteY154" fmla="*/ 569161 h 1138320"/>
              <a:gd name="connsiteX155" fmla="*/ 863760 w 914619"/>
              <a:gd name="connsiteY155" fmla="*/ 571305 h 1138320"/>
              <a:gd name="connsiteX156" fmla="*/ 876636 w 914619"/>
              <a:gd name="connsiteY156" fmla="*/ 580954 h 1138320"/>
              <a:gd name="connsiteX157" fmla="*/ 876763 w 914619"/>
              <a:gd name="connsiteY157" fmla="*/ 601373 h 1138320"/>
              <a:gd name="connsiteX158" fmla="*/ 876424 w 914619"/>
              <a:gd name="connsiteY158" fmla="*/ 606831 h 1138320"/>
              <a:gd name="connsiteX159" fmla="*/ 870706 w 914619"/>
              <a:gd name="connsiteY159" fmla="*/ 616139 h 1138320"/>
              <a:gd name="connsiteX160" fmla="*/ 864861 w 914619"/>
              <a:gd name="connsiteY160" fmla="*/ 619306 h 1138320"/>
              <a:gd name="connsiteX161" fmla="*/ 860371 w 914619"/>
              <a:gd name="connsiteY161" fmla="*/ 623790 h 1138320"/>
              <a:gd name="connsiteX162" fmla="*/ 859694 w 914619"/>
              <a:gd name="connsiteY162" fmla="*/ 624667 h 1138320"/>
              <a:gd name="connsiteX163" fmla="*/ 854992 w 914619"/>
              <a:gd name="connsiteY163" fmla="*/ 626129 h 1138320"/>
              <a:gd name="connsiteX164" fmla="*/ 852070 w 914619"/>
              <a:gd name="connsiteY164" fmla="*/ 628030 h 1138320"/>
              <a:gd name="connsiteX165" fmla="*/ 843556 w 914619"/>
              <a:gd name="connsiteY165" fmla="*/ 633877 h 1138320"/>
              <a:gd name="connsiteX166" fmla="*/ 837965 w 914619"/>
              <a:gd name="connsiteY166" fmla="*/ 641480 h 1138320"/>
              <a:gd name="connsiteX167" fmla="*/ 836271 w 914619"/>
              <a:gd name="connsiteY167" fmla="*/ 644209 h 1138320"/>
              <a:gd name="connsiteX168" fmla="*/ 833137 w 914619"/>
              <a:gd name="connsiteY168" fmla="*/ 645866 h 1138320"/>
              <a:gd name="connsiteX169" fmla="*/ 829198 w 914619"/>
              <a:gd name="connsiteY169" fmla="*/ 647912 h 1138320"/>
              <a:gd name="connsiteX170" fmla="*/ 821023 w 914619"/>
              <a:gd name="connsiteY170" fmla="*/ 653029 h 1138320"/>
              <a:gd name="connsiteX171" fmla="*/ 806241 w 914619"/>
              <a:gd name="connsiteY171" fmla="*/ 661898 h 1138320"/>
              <a:gd name="connsiteX172" fmla="*/ 802852 w 914619"/>
              <a:gd name="connsiteY172" fmla="*/ 663263 h 1138320"/>
              <a:gd name="connsiteX173" fmla="*/ 792983 w 914619"/>
              <a:gd name="connsiteY173" fmla="*/ 674471 h 1138320"/>
              <a:gd name="connsiteX174" fmla="*/ 792899 w 914619"/>
              <a:gd name="connsiteY174" fmla="*/ 685923 h 1138320"/>
              <a:gd name="connsiteX175" fmla="*/ 793238 w 914619"/>
              <a:gd name="connsiteY175" fmla="*/ 690407 h 1138320"/>
              <a:gd name="connsiteX176" fmla="*/ 792983 w 914619"/>
              <a:gd name="connsiteY176" fmla="*/ 696011 h 1138320"/>
              <a:gd name="connsiteX177" fmla="*/ 798956 w 914619"/>
              <a:gd name="connsiteY177" fmla="*/ 718525 h 1138320"/>
              <a:gd name="connsiteX178" fmla="*/ 814542 w 914619"/>
              <a:gd name="connsiteY178" fmla="*/ 725055 h 1138320"/>
              <a:gd name="connsiteX179" fmla="*/ 822378 w 914619"/>
              <a:gd name="connsiteY179" fmla="*/ 727736 h 1138320"/>
              <a:gd name="connsiteX180" fmla="*/ 819795 w 914619"/>
              <a:gd name="connsiteY180" fmla="*/ 731098 h 1138320"/>
              <a:gd name="connsiteX181" fmla="*/ 815305 w 914619"/>
              <a:gd name="connsiteY181" fmla="*/ 737141 h 1138320"/>
              <a:gd name="connsiteX182" fmla="*/ 814077 w 914619"/>
              <a:gd name="connsiteY182" fmla="*/ 747375 h 1138320"/>
              <a:gd name="connsiteX183" fmla="*/ 814204 w 914619"/>
              <a:gd name="connsiteY183" fmla="*/ 750591 h 1138320"/>
              <a:gd name="connsiteX184" fmla="*/ 812171 w 914619"/>
              <a:gd name="connsiteY184" fmla="*/ 758681 h 1138320"/>
              <a:gd name="connsiteX185" fmla="*/ 809799 w 914619"/>
              <a:gd name="connsiteY185" fmla="*/ 766429 h 1138320"/>
              <a:gd name="connsiteX186" fmla="*/ 809926 w 914619"/>
              <a:gd name="connsiteY186" fmla="*/ 775737 h 1138320"/>
              <a:gd name="connsiteX187" fmla="*/ 810138 w 914619"/>
              <a:gd name="connsiteY187" fmla="*/ 781341 h 1138320"/>
              <a:gd name="connsiteX188" fmla="*/ 804758 w 914619"/>
              <a:gd name="connsiteY188" fmla="*/ 792306 h 1138320"/>
              <a:gd name="connsiteX189" fmla="*/ 801200 w 914619"/>
              <a:gd name="connsiteY189" fmla="*/ 797910 h 1138320"/>
              <a:gd name="connsiteX190" fmla="*/ 794551 w 914619"/>
              <a:gd name="connsiteY190" fmla="*/ 821497 h 1138320"/>
              <a:gd name="connsiteX191" fmla="*/ 793322 w 914619"/>
              <a:gd name="connsiteY191" fmla="*/ 831438 h 1138320"/>
              <a:gd name="connsiteX192" fmla="*/ 792899 w 914619"/>
              <a:gd name="connsiteY192" fmla="*/ 833046 h 1138320"/>
              <a:gd name="connsiteX193" fmla="*/ 790188 w 914619"/>
              <a:gd name="connsiteY193" fmla="*/ 831925 h 1138320"/>
              <a:gd name="connsiteX194" fmla="*/ 788282 w 914619"/>
              <a:gd name="connsiteY194" fmla="*/ 831243 h 1138320"/>
              <a:gd name="connsiteX195" fmla="*/ 756092 w 914619"/>
              <a:gd name="connsiteY195" fmla="*/ 828660 h 1138320"/>
              <a:gd name="connsiteX196" fmla="*/ 738726 w 914619"/>
              <a:gd name="connsiteY196" fmla="*/ 853075 h 1138320"/>
              <a:gd name="connsiteX197" fmla="*/ 738387 w 914619"/>
              <a:gd name="connsiteY197" fmla="*/ 858582 h 1138320"/>
              <a:gd name="connsiteX198" fmla="*/ 738853 w 914619"/>
              <a:gd name="connsiteY198" fmla="*/ 872958 h 1138320"/>
              <a:gd name="connsiteX199" fmla="*/ 744656 w 914619"/>
              <a:gd name="connsiteY199" fmla="*/ 881340 h 1138320"/>
              <a:gd name="connsiteX200" fmla="*/ 747028 w 914619"/>
              <a:gd name="connsiteY200" fmla="*/ 883923 h 1138320"/>
              <a:gd name="connsiteX201" fmla="*/ 747366 w 914619"/>
              <a:gd name="connsiteY201" fmla="*/ 897080 h 1138320"/>
              <a:gd name="connsiteX202" fmla="*/ 747451 w 914619"/>
              <a:gd name="connsiteY202" fmla="*/ 913211 h 1138320"/>
              <a:gd name="connsiteX203" fmla="*/ 752534 w 914619"/>
              <a:gd name="connsiteY203" fmla="*/ 921398 h 1138320"/>
              <a:gd name="connsiteX204" fmla="*/ 754863 w 914619"/>
              <a:gd name="connsiteY204" fmla="*/ 925881 h 1138320"/>
              <a:gd name="connsiteX205" fmla="*/ 746011 w 914619"/>
              <a:gd name="connsiteY205" fmla="*/ 934945 h 1138320"/>
              <a:gd name="connsiteX206" fmla="*/ 715176 w 914619"/>
              <a:gd name="connsiteY206" fmla="*/ 942011 h 1138320"/>
              <a:gd name="connsiteX207" fmla="*/ 710602 w 914619"/>
              <a:gd name="connsiteY207" fmla="*/ 942450 h 1138320"/>
              <a:gd name="connsiteX208" fmla="*/ 710136 w 914619"/>
              <a:gd name="connsiteY208" fmla="*/ 947080 h 1138320"/>
              <a:gd name="connsiteX209" fmla="*/ 702046 w 914619"/>
              <a:gd name="connsiteY209" fmla="*/ 958288 h 1138320"/>
              <a:gd name="connsiteX210" fmla="*/ 694676 w 914619"/>
              <a:gd name="connsiteY210" fmla="*/ 958629 h 1138320"/>
              <a:gd name="connsiteX211" fmla="*/ 683663 w 914619"/>
              <a:gd name="connsiteY211" fmla="*/ 961651 h 1138320"/>
              <a:gd name="connsiteX212" fmla="*/ 680317 w 914619"/>
              <a:gd name="connsiteY212" fmla="*/ 976319 h 1138320"/>
              <a:gd name="connsiteX213" fmla="*/ 680402 w 914619"/>
              <a:gd name="connsiteY213" fmla="*/ 981290 h 1138320"/>
              <a:gd name="connsiteX214" fmla="*/ 678072 w 914619"/>
              <a:gd name="connsiteY214" fmla="*/ 999564 h 1138320"/>
              <a:gd name="connsiteX215" fmla="*/ 676166 w 914619"/>
              <a:gd name="connsiteY215" fmla="*/ 1002147 h 1138320"/>
              <a:gd name="connsiteX216" fmla="*/ 672016 w 914619"/>
              <a:gd name="connsiteY216" fmla="*/ 1010090 h 1138320"/>
              <a:gd name="connsiteX217" fmla="*/ 671211 w 914619"/>
              <a:gd name="connsiteY217" fmla="*/ 1017157 h 1138320"/>
              <a:gd name="connsiteX218" fmla="*/ 669771 w 914619"/>
              <a:gd name="connsiteY218" fmla="*/ 1023540 h 1138320"/>
              <a:gd name="connsiteX219" fmla="*/ 667399 w 914619"/>
              <a:gd name="connsiteY219" fmla="*/ 1026026 h 1138320"/>
              <a:gd name="connsiteX220" fmla="*/ 663375 w 914619"/>
              <a:gd name="connsiteY220" fmla="*/ 1030509 h 1138320"/>
              <a:gd name="connsiteX221" fmla="*/ 660580 w 914619"/>
              <a:gd name="connsiteY221" fmla="*/ 1036893 h 1138320"/>
              <a:gd name="connsiteX222" fmla="*/ 658208 w 914619"/>
              <a:gd name="connsiteY222" fmla="*/ 1041718 h 1138320"/>
              <a:gd name="connsiteX223" fmla="*/ 652490 w 914619"/>
              <a:gd name="connsiteY223" fmla="*/ 1043277 h 1138320"/>
              <a:gd name="connsiteX224" fmla="*/ 646094 w 914619"/>
              <a:gd name="connsiteY224" fmla="*/ 1045080 h 1138320"/>
              <a:gd name="connsiteX225" fmla="*/ 642197 w 914619"/>
              <a:gd name="connsiteY225" fmla="*/ 1046883 h 1138320"/>
              <a:gd name="connsiteX226" fmla="*/ 631397 w 914619"/>
              <a:gd name="connsiteY226" fmla="*/ 1050002 h 1138320"/>
              <a:gd name="connsiteX227" fmla="*/ 618393 w 914619"/>
              <a:gd name="connsiteY227" fmla="*/ 1051805 h 1138320"/>
              <a:gd name="connsiteX228" fmla="*/ 615259 w 914619"/>
              <a:gd name="connsiteY228" fmla="*/ 1048102 h 1138320"/>
              <a:gd name="connsiteX229" fmla="*/ 600689 w 914619"/>
              <a:gd name="connsiteY229" fmla="*/ 1020080 h 1138320"/>
              <a:gd name="connsiteX230" fmla="*/ 589719 w 914619"/>
              <a:gd name="connsiteY230" fmla="*/ 1013209 h 1138320"/>
              <a:gd name="connsiteX231" fmla="*/ 581163 w 914619"/>
              <a:gd name="connsiteY231" fmla="*/ 1001221 h 1138320"/>
              <a:gd name="connsiteX232" fmla="*/ 565237 w 914619"/>
              <a:gd name="connsiteY232" fmla="*/ 976465 h 1138320"/>
              <a:gd name="connsiteX233" fmla="*/ 540925 w 914619"/>
              <a:gd name="connsiteY233" fmla="*/ 949760 h 1138320"/>
              <a:gd name="connsiteX234" fmla="*/ 530844 w 914619"/>
              <a:gd name="connsiteY234" fmla="*/ 935433 h 1138320"/>
              <a:gd name="connsiteX235" fmla="*/ 512758 w 914619"/>
              <a:gd name="connsiteY235" fmla="*/ 921739 h 1138320"/>
              <a:gd name="connsiteX236" fmla="*/ 499332 w 914619"/>
              <a:gd name="connsiteY236" fmla="*/ 913649 h 1138320"/>
              <a:gd name="connsiteX237" fmla="*/ 478789 w 914619"/>
              <a:gd name="connsiteY237" fmla="*/ 910384 h 1138320"/>
              <a:gd name="connsiteX238" fmla="*/ 442490 w 914619"/>
              <a:gd name="connsiteY238" fmla="*/ 905121 h 1138320"/>
              <a:gd name="connsiteX239" fmla="*/ 452994 w 914619"/>
              <a:gd name="connsiteY239" fmla="*/ 877685 h 1138320"/>
              <a:gd name="connsiteX240" fmla="*/ 449521 w 914619"/>
              <a:gd name="connsiteY240" fmla="*/ 856340 h 1138320"/>
              <a:gd name="connsiteX241" fmla="*/ 451681 w 914619"/>
              <a:gd name="connsiteY241" fmla="*/ 840648 h 1138320"/>
              <a:gd name="connsiteX242" fmla="*/ 419152 w 914619"/>
              <a:gd name="connsiteY242" fmla="*/ 816867 h 1138320"/>
              <a:gd name="connsiteX243" fmla="*/ 389207 w 914619"/>
              <a:gd name="connsiteY243" fmla="*/ 819255 h 1138320"/>
              <a:gd name="connsiteX244" fmla="*/ 366462 w 914619"/>
              <a:gd name="connsiteY244" fmla="*/ 828660 h 1138320"/>
              <a:gd name="connsiteX245" fmla="*/ 346724 w 914619"/>
              <a:gd name="connsiteY245" fmla="*/ 829342 h 1138320"/>
              <a:gd name="connsiteX246" fmla="*/ 347825 w 914619"/>
              <a:gd name="connsiteY246" fmla="*/ 797130 h 1138320"/>
              <a:gd name="connsiteX247" fmla="*/ 355110 w 914619"/>
              <a:gd name="connsiteY247" fmla="*/ 799275 h 1138320"/>
              <a:gd name="connsiteX248" fmla="*/ 351298 w 914619"/>
              <a:gd name="connsiteY248" fmla="*/ 788066 h 1138320"/>
              <a:gd name="connsiteX249" fmla="*/ 354009 w 914619"/>
              <a:gd name="connsiteY249" fmla="*/ 773154 h 1138320"/>
              <a:gd name="connsiteX250" fmla="*/ 362057 w 914619"/>
              <a:gd name="connsiteY250" fmla="*/ 759460 h 1138320"/>
              <a:gd name="connsiteX251" fmla="*/ 361506 w 914619"/>
              <a:gd name="connsiteY251" fmla="*/ 690066 h 1138320"/>
              <a:gd name="connsiteX252" fmla="*/ 351087 w 914619"/>
              <a:gd name="connsiteY252" fmla="*/ 644404 h 1138320"/>
              <a:gd name="connsiteX253" fmla="*/ 341091 w 914619"/>
              <a:gd name="connsiteY253" fmla="*/ 635437 h 1138320"/>
              <a:gd name="connsiteX254" fmla="*/ 334144 w 914619"/>
              <a:gd name="connsiteY254" fmla="*/ 617601 h 1138320"/>
              <a:gd name="connsiteX255" fmla="*/ 317880 w 914619"/>
              <a:gd name="connsiteY255" fmla="*/ 577494 h 1138320"/>
              <a:gd name="connsiteX256" fmla="*/ 289078 w 914619"/>
              <a:gd name="connsiteY256" fmla="*/ 548986 h 1138320"/>
              <a:gd name="connsiteX257" fmla="*/ 275609 w 914619"/>
              <a:gd name="connsiteY257" fmla="*/ 530711 h 1138320"/>
              <a:gd name="connsiteX258" fmla="*/ 272051 w 914619"/>
              <a:gd name="connsiteY258" fmla="*/ 507856 h 1138320"/>
              <a:gd name="connsiteX259" fmla="*/ 263834 w 914619"/>
              <a:gd name="connsiteY259" fmla="*/ 459513 h 1138320"/>
              <a:gd name="connsiteX260" fmla="*/ 257438 w 914619"/>
              <a:gd name="connsiteY260" fmla="*/ 374524 h 1138320"/>
              <a:gd name="connsiteX261" fmla="*/ 248035 w 914619"/>
              <a:gd name="connsiteY261" fmla="*/ 329106 h 1138320"/>
              <a:gd name="connsiteX262" fmla="*/ 221012 w 914619"/>
              <a:gd name="connsiteY262" fmla="*/ 292216 h 1138320"/>
              <a:gd name="connsiteX263" fmla="*/ 153836 w 914619"/>
              <a:gd name="connsiteY263" fmla="*/ 244994 h 1138320"/>
              <a:gd name="connsiteX264" fmla="*/ 144984 w 914619"/>
              <a:gd name="connsiteY264" fmla="*/ 239292 h 1138320"/>
              <a:gd name="connsiteX265" fmla="*/ 139266 w 914619"/>
              <a:gd name="connsiteY265" fmla="*/ 200940 h 1138320"/>
              <a:gd name="connsiteX266" fmla="*/ 121985 w 914619"/>
              <a:gd name="connsiteY266" fmla="*/ 189586 h 1138320"/>
              <a:gd name="connsiteX267" fmla="*/ 110887 w 914619"/>
              <a:gd name="connsiteY267" fmla="*/ 177159 h 1138320"/>
              <a:gd name="connsiteX268" fmla="*/ 110887 w 914619"/>
              <a:gd name="connsiteY268" fmla="*/ 173017 h 1138320"/>
              <a:gd name="connsiteX269" fmla="*/ 103052 w 914619"/>
              <a:gd name="connsiteY269" fmla="*/ 152841 h 1138320"/>
              <a:gd name="connsiteX270" fmla="*/ 90938 w 914619"/>
              <a:gd name="connsiteY270" fmla="*/ 143192 h 1138320"/>
              <a:gd name="connsiteX271" fmla="*/ 89498 w 914619"/>
              <a:gd name="connsiteY271" fmla="*/ 142072 h 1138320"/>
              <a:gd name="connsiteX272" fmla="*/ 84669 w 914619"/>
              <a:gd name="connsiteY272" fmla="*/ 139830 h 1138320"/>
              <a:gd name="connsiteX273" fmla="*/ 83102 w 914619"/>
              <a:gd name="connsiteY273" fmla="*/ 139245 h 1138320"/>
              <a:gd name="connsiteX274" fmla="*/ 82509 w 914619"/>
              <a:gd name="connsiteY274" fmla="*/ 137345 h 1138320"/>
              <a:gd name="connsiteX275" fmla="*/ 79841 w 914619"/>
              <a:gd name="connsiteY275" fmla="*/ 130035 h 1138320"/>
              <a:gd name="connsiteX276" fmla="*/ 68955 w 914619"/>
              <a:gd name="connsiteY276" fmla="*/ 119850 h 1138320"/>
              <a:gd name="connsiteX277" fmla="*/ 66499 w 914619"/>
              <a:gd name="connsiteY277" fmla="*/ 117852 h 1138320"/>
              <a:gd name="connsiteX278" fmla="*/ 55402 w 914619"/>
              <a:gd name="connsiteY278" fmla="*/ 103135 h 1138320"/>
              <a:gd name="connsiteX279" fmla="*/ 45194 w 914619"/>
              <a:gd name="connsiteY279" fmla="*/ 87979 h 1138320"/>
              <a:gd name="connsiteX280" fmla="*/ 32064 w 914619"/>
              <a:gd name="connsiteY280" fmla="*/ 84519 h 1138320"/>
              <a:gd name="connsiteX281" fmla="*/ 23338 w 914619"/>
              <a:gd name="connsiteY281" fmla="*/ 82618 h 1138320"/>
              <a:gd name="connsiteX282" fmla="*/ 16815 w 914619"/>
              <a:gd name="connsiteY282" fmla="*/ 69266 h 1138320"/>
              <a:gd name="connsiteX283" fmla="*/ 4024 w 914619"/>
              <a:gd name="connsiteY283" fmla="*/ 45630 h 1138320"/>
              <a:gd name="connsiteX284" fmla="*/ 5718 w 914619"/>
              <a:gd name="connsiteY284" fmla="*/ 40562 h 1138320"/>
              <a:gd name="connsiteX285" fmla="*/ 678 w 914619"/>
              <a:gd name="connsiteY285" fmla="*/ 36420 h 1138320"/>
              <a:gd name="connsiteX286" fmla="*/ 0 w 914619"/>
              <a:gd name="connsiteY286" fmla="*/ 35738 h 1138320"/>
              <a:gd name="connsiteX287" fmla="*/ 6184 w 914619"/>
              <a:gd name="connsiteY287" fmla="*/ 32619 h 1138320"/>
              <a:gd name="connsiteX288" fmla="*/ 10547 w 914619"/>
              <a:gd name="connsiteY288" fmla="*/ 30475 h 1138320"/>
              <a:gd name="connsiteX289" fmla="*/ 27489 w 914619"/>
              <a:gd name="connsiteY289" fmla="*/ 11859 h 1138320"/>
              <a:gd name="connsiteX290" fmla="*/ 27913 w 914619"/>
              <a:gd name="connsiteY290" fmla="*/ 4452 h 1138320"/>
              <a:gd name="connsiteX291" fmla="*/ 29395 w 914619"/>
              <a:gd name="connsiteY291" fmla="*/ 3136 h 1138320"/>
              <a:gd name="connsiteX292" fmla="*/ 37909 w 914619"/>
              <a:gd name="connsiteY292" fmla="*/ 1430 h 1138320"/>
              <a:gd name="connsiteX293" fmla="*/ 40831 w 914619"/>
              <a:gd name="connsiteY293" fmla="*/ 1430 h 1138320"/>
              <a:gd name="connsiteX294" fmla="*/ 48116 w 914619"/>
              <a:gd name="connsiteY294" fmla="*/ 894 h 1138320"/>
              <a:gd name="connsiteX295" fmla="*/ 60860 w 914619"/>
              <a:gd name="connsiteY295" fmla="*/ 23 h 113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</a:cxnLst>
            <a:rect l="l" t="t" r="r" b="b"/>
            <a:pathLst>
              <a:path w="914619" h="1138320">
                <a:moveTo>
                  <a:pt x="274771" y="1121695"/>
                </a:moveTo>
                <a:cubicBezTo>
                  <a:pt x="280939" y="1118443"/>
                  <a:pt x="296640" y="1139189"/>
                  <a:pt x="273538" y="1138292"/>
                </a:cubicBezTo>
                <a:cubicBezTo>
                  <a:pt x="263780" y="1137956"/>
                  <a:pt x="272976" y="1125173"/>
                  <a:pt x="274771" y="1121695"/>
                </a:cubicBezTo>
                <a:close/>
                <a:moveTo>
                  <a:pt x="185501" y="986797"/>
                </a:moveTo>
                <a:cubicBezTo>
                  <a:pt x="188213" y="987150"/>
                  <a:pt x="191177" y="996696"/>
                  <a:pt x="191934" y="997789"/>
                </a:cubicBezTo>
                <a:cubicBezTo>
                  <a:pt x="199110" y="1008779"/>
                  <a:pt x="187898" y="1011358"/>
                  <a:pt x="178814" y="1008779"/>
                </a:cubicBezTo>
                <a:cubicBezTo>
                  <a:pt x="175787" y="1007994"/>
                  <a:pt x="171078" y="1008779"/>
                  <a:pt x="168387" y="1006985"/>
                </a:cubicBezTo>
                <a:cubicBezTo>
                  <a:pt x="166593" y="1005863"/>
                  <a:pt x="178478" y="1001826"/>
                  <a:pt x="179600" y="1001601"/>
                </a:cubicBezTo>
                <a:cubicBezTo>
                  <a:pt x="191037" y="999247"/>
                  <a:pt x="180946" y="997228"/>
                  <a:pt x="182963" y="990162"/>
                </a:cubicBezTo>
                <a:cubicBezTo>
                  <a:pt x="183721" y="987583"/>
                  <a:pt x="184597" y="986680"/>
                  <a:pt x="185501" y="986797"/>
                </a:cubicBezTo>
                <a:close/>
                <a:moveTo>
                  <a:pt x="324162" y="863686"/>
                </a:moveTo>
                <a:cubicBezTo>
                  <a:pt x="327862" y="861778"/>
                  <a:pt x="337393" y="871646"/>
                  <a:pt x="331114" y="875904"/>
                </a:cubicBezTo>
                <a:cubicBezTo>
                  <a:pt x="322370" y="881736"/>
                  <a:pt x="331677" y="894407"/>
                  <a:pt x="324162" y="901920"/>
                </a:cubicBezTo>
                <a:cubicBezTo>
                  <a:pt x="316315" y="909771"/>
                  <a:pt x="309472" y="911902"/>
                  <a:pt x="319003" y="922220"/>
                </a:cubicBezTo>
                <a:cubicBezTo>
                  <a:pt x="320686" y="924012"/>
                  <a:pt x="333354" y="939599"/>
                  <a:pt x="332010" y="942627"/>
                </a:cubicBezTo>
                <a:cubicBezTo>
                  <a:pt x="330998" y="944870"/>
                  <a:pt x="309024" y="939823"/>
                  <a:pt x="307456" y="934664"/>
                </a:cubicBezTo>
                <a:cubicBezTo>
                  <a:pt x="305209" y="926928"/>
                  <a:pt x="304204" y="924908"/>
                  <a:pt x="298821" y="918854"/>
                </a:cubicBezTo>
                <a:cubicBezTo>
                  <a:pt x="296017" y="915715"/>
                  <a:pt x="287606" y="911002"/>
                  <a:pt x="283235" y="911787"/>
                </a:cubicBezTo>
                <a:cubicBezTo>
                  <a:pt x="280540" y="912237"/>
                  <a:pt x="293886" y="924012"/>
                  <a:pt x="281775" y="921993"/>
                </a:cubicBezTo>
                <a:cubicBezTo>
                  <a:pt x="279983" y="921769"/>
                  <a:pt x="272801" y="916722"/>
                  <a:pt x="272577" y="917284"/>
                </a:cubicBezTo>
                <a:cubicBezTo>
                  <a:pt x="271681" y="919973"/>
                  <a:pt x="277627" y="921319"/>
                  <a:pt x="272577" y="923451"/>
                </a:cubicBezTo>
                <a:cubicBezTo>
                  <a:pt x="268205" y="925247"/>
                  <a:pt x="264281" y="922893"/>
                  <a:pt x="260018" y="921319"/>
                </a:cubicBezTo>
                <a:cubicBezTo>
                  <a:pt x="257778" y="930852"/>
                  <a:pt x="252062" y="938926"/>
                  <a:pt x="244099" y="928721"/>
                </a:cubicBezTo>
                <a:cubicBezTo>
                  <a:pt x="237481" y="920312"/>
                  <a:pt x="233000" y="931302"/>
                  <a:pt x="224365" y="929621"/>
                </a:cubicBezTo>
                <a:cubicBezTo>
                  <a:pt x="220889" y="928944"/>
                  <a:pt x="222458" y="931748"/>
                  <a:pt x="218086" y="929621"/>
                </a:cubicBezTo>
                <a:cubicBezTo>
                  <a:pt x="213932" y="927490"/>
                  <a:pt x="211243" y="924235"/>
                  <a:pt x="207652" y="921319"/>
                </a:cubicBezTo>
                <a:cubicBezTo>
                  <a:pt x="204401" y="918630"/>
                  <a:pt x="199133" y="903828"/>
                  <a:pt x="203504" y="900577"/>
                </a:cubicBezTo>
                <a:cubicBezTo>
                  <a:pt x="210008" y="895753"/>
                  <a:pt x="208779" y="892280"/>
                  <a:pt x="218643" y="891268"/>
                </a:cubicBezTo>
                <a:cubicBezTo>
                  <a:pt x="221446" y="890933"/>
                  <a:pt x="224365" y="893288"/>
                  <a:pt x="226938" y="892503"/>
                </a:cubicBezTo>
                <a:cubicBezTo>
                  <a:pt x="230081" y="891607"/>
                  <a:pt x="230977" y="887010"/>
                  <a:pt x="234901" y="888129"/>
                </a:cubicBezTo>
                <a:cubicBezTo>
                  <a:pt x="247460" y="891607"/>
                  <a:pt x="257330" y="902370"/>
                  <a:pt x="266298" y="885998"/>
                </a:cubicBezTo>
                <a:cubicBezTo>
                  <a:pt x="265293" y="885552"/>
                  <a:pt x="257106" y="881178"/>
                  <a:pt x="257893" y="880839"/>
                </a:cubicBezTo>
                <a:cubicBezTo>
                  <a:pt x="263724" y="878374"/>
                  <a:pt x="278747" y="884094"/>
                  <a:pt x="285136" y="885663"/>
                </a:cubicBezTo>
                <a:cubicBezTo>
                  <a:pt x="292202" y="887460"/>
                  <a:pt x="291869" y="895757"/>
                  <a:pt x="299941" y="893065"/>
                </a:cubicBezTo>
                <a:cubicBezTo>
                  <a:pt x="303980" y="891718"/>
                  <a:pt x="301176" y="888356"/>
                  <a:pt x="299493" y="886225"/>
                </a:cubicBezTo>
                <a:cubicBezTo>
                  <a:pt x="294897" y="880393"/>
                  <a:pt x="300613" y="880955"/>
                  <a:pt x="305100" y="878935"/>
                </a:cubicBezTo>
                <a:cubicBezTo>
                  <a:pt x="309133" y="877143"/>
                  <a:pt x="309587" y="873107"/>
                  <a:pt x="311603" y="869741"/>
                </a:cubicBezTo>
                <a:cubicBezTo>
                  <a:pt x="313844" y="866041"/>
                  <a:pt x="320462" y="865591"/>
                  <a:pt x="324162" y="863686"/>
                </a:cubicBezTo>
                <a:close/>
                <a:moveTo>
                  <a:pt x="86229" y="751311"/>
                </a:moveTo>
                <a:cubicBezTo>
                  <a:pt x="89481" y="752096"/>
                  <a:pt x="99349" y="765551"/>
                  <a:pt x="97891" y="767346"/>
                </a:cubicBezTo>
                <a:cubicBezTo>
                  <a:pt x="96209" y="769701"/>
                  <a:pt x="87238" y="773513"/>
                  <a:pt x="89481" y="776429"/>
                </a:cubicBezTo>
                <a:cubicBezTo>
                  <a:pt x="93070" y="780914"/>
                  <a:pt x="87126" y="781587"/>
                  <a:pt x="84099" y="780353"/>
                </a:cubicBezTo>
                <a:cubicBezTo>
                  <a:pt x="71987" y="775533"/>
                  <a:pt x="82753" y="760506"/>
                  <a:pt x="86229" y="751311"/>
                </a:cubicBezTo>
                <a:close/>
                <a:moveTo>
                  <a:pt x="60860" y="23"/>
                </a:moveTo>
                <a:cubicBezTo>
                  <a:pt x="65260" y="-81"/>
                  <a:pt x="69294" y="139"/>
                  <a:pt x="71412" y="1089"/>
                </a:cubicBezTo>
                <a:cubicBezTo>
                  <a:pt x="74462" y="2551"/>
                  <a:pt x="80942" y="12882"/>
                  <a:pt x="83314" y="16781"/>
                </a:cubicBezTo>
                <a:lnTo>
                  <a:pt x="85008" y="19607"/>
                </a:lnTo>
                <a:cubicBezTo>
                  <a:pt x="89371" y="26430"/>
                  <a:pt x="93988" y="30036"/>
                  <a:pt x="98901" y="33837"/>
                </a:cubicBezTo>
                <a:cubicBezTo>
                  <a:pt x="100807" y="35299"/>
                  <a:pt x="102925" y="36859"/>
                  <a:pt x="105085" y="38759"/>
                </a:cubicBezTo>
                <a:cubicBezTo>
                  <a:pt x="108092" y="41488"/>
                  <a:pt x="110803" y="43584"/>
                  <a:pt x="113598" y="45728"/>
                </a:cubicBezTo>
                <a:cubicBezTo>
                  <a:pt x="116055" y="47628"/>
                  <a:pt x="118511" y="49529"/>
                  <a:pt x="121095" y="51771"/>
                </a:cubicBezTo>
                <a:cubicBezTo>
                  <a:pt x="127279" y="57034"/>
                  <a:pt x="133760" y="62443"/>
                  <a:pt x="140621" y="65708"/>
                </a:cubicBezTo>
                <a:cubicBezTo>
                  <a:pt x="144306" y="67463"/>
                  <a:pt x="148330" y="69168"/>
                  <a:pt x="152396" y="70728"/>
                </a:cubicBezTo>
                <a:cubicBezTo>
                  <a:pt x="155996" y="72092"/>
                  <a:pt x="159469" y="73554"/>
                  <a:pt x="162604" y="75016"/>
                </a:cubicBezTo>
                <a:cubicBezTo>
                  <a:pt x="166628" y="76917"/>
                  <a:pt x="169550" y="79792"/>
                  <a:pt x="172896" y="83154"/>
                </a:cubicBezTo>
                <a:cubicBezTo>
                  <a:pt x="175946" y="86078"/>
                  <a:pt x="179292" y="89441"/>
                  <a:pt x="183782" y="92365"/>
                </a:cubicBezTo>
                <a:cubicBezTo>
                  <a:pt x="192210" y="97871"/>
                  <a:pt x="199496" y="99090"/>
                  <a:pt x="206442" y="100357"/>
                </a:cubicBezTo>
                <a:cubicBezTo>
                  <a:pt x="209449" y="100893"/>
                  <a:pt x="212499" y="101478"/>
                  <a:pt x="215845" y="102355"/>
                </a:cubicBezTo>
                <a:cubicBezTo>
                  <a:pt x="218429" y="103135"/>
                  <a:pt x="221478" y="104012"/>
                  <a:pt x="224485" y="105035"/>
                </a:cubicBezTo>
                <a:cubicBezTo>
                  <a:pt x="228848" y="106497"/>
                  <a:pt x="233338" y="107959"/>
                  <a:pt x="237700" y="108982"/>
                </a:cubicBezTo>
                <a:cubicBezTo>
                  <a:pt x="239395" y="109421"/>
                  <a:pt x="241216" y="109762"/>
                  <a:pt x="242995" y="110103"/>
                </a:cubicBezTo>
                <a:cubicBezTo>
                  <a:pt x="250831" y="111565"/>
                  <a:pt x="256676" y="113027"/>
                  <a:pt x="258794" y="117608"/>
                </a:cubicBezTo>
                <a:cubicBezTo>
                  <a:pt x="259810" y="119752"/>
                  <a:pt x="259471" y="122627"/>
                  <a:pt x="259132" y="125990"/>
                </a:cubicBezTo>
                <a:cubicBezTo>
                  <a:pt x="258582" y="130961"/>
                  <a:pt x="257904" y="137101"/>
                  <a:pt x="261716" y="143046"/>
                </a:cubicBezTo>
                <a:cubicBezTo>
                  <a:pt x="264427" y="147335"/>
                  <a:pt x="269467" y="151136"/>
                  <a:pt x="274253" y="154937"/>
                </a:cubicBezTo>
                <a:cubicBezTo>
                  <a:pt x="276414" y="156643"/>
                  <a:pt x="278404" y="158202"/>
                  <a:pt x="280014" y="159664"/>
                </a:cubicBezTo>
                <a:cubicBezTo>
                  <a:pt x="282004" y="161565"/>
                  <a:pt x="283910" y="163563"/>
                  <a:pt x="285732" y="165707"/>
                </a:cubicBezTo>
                <a:cubicBezTo>
                  <a:pt x="289544" y="169995"/>
                  <a:pt x="293441" y="174479"/>
                  <a:pt x="298947" y="177354"/>
                </a:cubicBezTo>
                <a:cubicBezTo>
                  <a:pt x="309705" y="183202"/>
                  <a:pt x="320125" y="182519"/>
                  <a:pt x="328215" y="175697"/>
                </a:cubicBezTo>
                <a:cubicBezTo>
                  <a:pt x="330248" y="173991"/>
                  <a:pt x="331476" y="172237"/>
                  <a:pt x="332365" y="170872"/>
                </a:cubicBezTo>
                <a:cubicBezTo>
                  <a:pt x="333467" y="169167"/>
                  <a:pt x="333933" y="168631"/>
                  <a:pt x="334949" y="168192"/>
                </a:cubicBezTo>
                <a:cubicBezTo>
                  <a:pt x="336601" y="167412"/>
                  <a:pt x="340752" y="167705"/>
                  <a:pt x="343801" y="168046"/>
                </a:cubicBezTo>
                <a:cubicBezTo>
                  <a:pt x="345835" y="168290"/>
                  <a:pt x="347741" y="168387"/>
                  <a:pt x="349308" y="168387"/>
                </a:cubicBezTo>
                <a:cubicBezTo>
                  <a:pt x="349308" y="168387"/>
                  <a:pt x="349392" y="168387"/>
                  <a:pt x="349392" y="168387"/>
                </a:cubicBezTo>
                <a:cubicBezTo>
                  <a:pt x="357482" y="168290"/>
                  <a:pt x="365445" y="170093"/>
                  <a:pt x="373959" y="171993"/>
                </a:cubicBezTo>
                <a:lnTo>
                  <a:pt x="375653" y="172334"/>
                </a:lnTo>
                <a:cubicBezTo>
                  <a:pt x="378110" y="172870"/>
                  <a:pt x="380481" y="174479"/>
                  <a:pt x="383023" y="176135"/>
                </a:cubicBezTo>
                <a:cubicBezTo>
                  <a:pt x="385607" y="177841"/>
                  <a:pt x="388529" y="179595"/>
                  <a:pt x="391918" y="180716"/>
                </a:cubicBezTo>
                <a:cubicBezTo>
                  <a:pt x="394586" y="191389"/>
                  <a:pt x="405598" y="198552"/>
                  <a:pt x="416569" y="201135"/>
                </a:cubicBezTo>
                <a:cubicBezTo>
                  <a:pt x="430927" y="204644"/>
                  <a:pt x="443591" y="200453"/>
                  <a:pt x="448632" y="190609"/>
                </a:cubicBezTo>
                <a:cubicBezTo>
                  <a:pt x="449860" y="188367"/>
                  <a:pt x="450665" y="185346"/>
                  <a:pt x="451427" y="182178"/>
                </a:cubicBezTo>
                <a:cubicBezTo>
                  <a:pt x="452232" y="179401"/>
                  <a:pt x="453926" y="172529"/>
                  <a:pt x="455578" y="171896"/>
                </a:cubicBezTo>
                <a:cubicBezTo>
                  <a:pt x="455705" y="171896"/>
                  <a:pt x="456383" y="171896"/>
                  <a:pt x="457950" y="172675"/>
                </a:cubicBezTo>
                <a:cubicBezTo>
                  <a:pt x="460873" y="174235"/>
                  <a:pt x="461423" y="176720"/>
                  <a:pt x="462440" y="181301"/>
                </a:cubicBezTo>
                <a:cubicBezTo>
                  <a:pt x="463456" y="186126"/>
                  <a:pt x="464685" y="192168"/>
                  <a:pt x="470741" y="195969"/>
                </a:cubicBezTo>
                <a:cubicBezTo>
                  <a:pt x="480272" y="202061"/>
                  <a:pt x="495265" y="196457"/>
                  <a:pt x="503906" y="193289"/>
                </a:cubicBezTo>
                <a:cubicBezTo>
                  <a:pt x="505134" y="192851"/>
                  <a:pt x="506617" y="192168"/>
                  <a:pt x="508184" y="191389"/>
                </a:cubicBezTo>
                <a:cubicBezTo>
                  <a:pt x="509963" y="190511"/>
                  <a:pt x="513224" y="188903"/>
                  <a:pt x="514453" y="188903"/>
                </a:cubicBezTo>
                <a:cubicBezTo>
                  <a:pt x="515130" y="188903"/>
                  <a:pt x="516570" y="189683"/>
                  <a:pt x="517841" y="190365"/>
                </a:cubicBezTo>
                <a:cubicBezTo>
                  <a:pt x="520086" y="191632"/>
                  <a:pt x="522881" y="193094"/>
                  <a:pt x="526227" y="193533"/>
                </a:cubicBezTo>
                <a:cubicBezTo>
                  <a:pt x="533851" y="194508"/>
                  <a:pt x="552234" y="196116"/>
                  <a:pt x="558884" y="188708"/>
                </a:cubicBezTo>
                <a:cubicBezTo>
                  <a:pt x="561213" y="186028"/>
                  <a:pt x="562103" y="182666"/>
                  <a:pt x="561213" y="179059"/>
                </a:cubicBezTo>
                <a:cubicBezTo>
                  <a:pt x="559985" y="173553"/>
                  <a:pt x="555495" y="170531"/>
                  <a:pt x="551556" y="167851"/>
                </a:cubicBezTo>
                <a:cubicBezTo>
                  <a:pt x="549015" y="166145"/>
                  <a:pt x="547448" y="164927"/>
                  <a:pt x="546516" y="163806"/>
                </a:cubicBezTo>
                <a:cubicBezTo>
                  <a:pt x="548083" y="163368"/>
                  <a:pt x="549650" y="162685"/>
                  <a:pt x="551006" y="162101"/>
                </a:cubicBezTo>
                <a:cubicBezTo>
                  <a:pt x="553589" y="160980"/>
                  <a:pt x="555707" y="160103"/>
                  <a:pt x="558545" y="160005"/>
                </a:cubicBezTo>
                <a:lnTo>
                  <a:pt x="561086" y="159859"/>
                </a:lnTo>
                <a:cubicBezTo>
                  <a:pt x="569176" y="159664"/>
                  <a:pt x="572310" y="159225"/>
                  <a:pt x="579511" y="153475"/>
                </a:cubicBezTo>
                <a:cubicBezTo>
                  <a:pt x="581163" y="152159"/>
                  <a:pt x="582857" y="150697"/>
                  <a:pt x="584551" y="149235"/>
                </a:cubicBezTo>
                <a:cubicBezTo>
                  <a:pt x="592599" y="142267"/>
                  <a:pt x="598995" y="136760"/>
                  <a:pt x="609541" y="138807"/>
                </a:cubicBezTo>
                <a:cubicBezTo>
                  <a:pt x="618055" y="140463"/>
                  <a:pt x="624239" y="146214"/>
                  <a:pt x="630634" y="152257"/>
                </a:cubicBezTo>
                <a:cubicBezTo>
                  <a:pt x="635675" y="156984"/>
                  <a:pt x="640842" y="161906"/>
                  <a:pt x="647577" y="165268"/>
                </a:cubicBezTo>
                <a:cubicBezTo>
                  <a:pt x="653040" y="168046"/>
                  <a:pt x="658335" y="168046"/>
                  <a:pt x="663036" y="168192"/>
                </a:cubicBezTo>
                <a:cubicBezTo>
                  <a:pt x="666043" y="168192"/>
                  <a:pt x="668881" y="168290"/>
                  <a:pt x="671677" y="168972"/>
                </a:cubicBezTo>
                <a:lnTo>
                  <a:pt x="674938" y="169849"/>
                </a:lnTo>
                <a:cubicBezTo>
                  <a:pt x="677479" y="170629"/>
                  <a:pt x="679978" y="171311"/>
                  <a:pt x="682562" y="171750"/>
                </a:cubicBezTo>
                <a:cubicBezTo>
                  <a:pt x="680190" y="177256"/>
                  <a:pt x="678835" y="183640"/>
                  <a:pt x="680868" y="189147"/>
                </a:cubicBezTo>
                <a:lnTo>
                  <a:pt x="681884" y="191973"/>
                </a:lnTo>
                <a:lnTo>
                  <a:pt x="684807" y="192607"/>
                </a:lnTo>
                <a:cubicBezTo>
                  <a:pt x="692855" y="194508"/>
                  <a:pt x="699462" y="192753"/>
                  <a:pt x="705307" y="191048"/>
                </a:cubicBezTo>
                <a:cubicBezTo>
                  <a:pt x="708653" y="190170"/>
                  <a:pt x="711830" y="189244"/>
                  <a:pt x="715176" y="189050"/>
                </a:cubicBezTo>
                <a:cubicBezTo>
                  <a:pt x="720428" y="188708"/>
                  <a:pt x="726146" y="190024"/>
                  <a:pt x="730975" y="192607"/>
                </a:cubicBezTo>
                <a:cubicBezTo>
                  <a:pt x="730085" y="195628"/>
                  <a:pt x="730297" y="198455"/>
                  <a:pt x="730551" y="200794"/>
                </a:cubicBezTo>
                <a:cubicBezTo>
                  <a:pt x="730636" y="202500"/>
                  <a:pt x="730763" y="204059"/>
                  <a:pt x="730424" y="205277"/>
                </a:cubicBezTo>
                <a:cubicBezTo>
                  <a:pt x="729535" y="208640"/>
                  <a:pt x="729535" y="208640"/>
                  <a:pt x="725723" y="210443"/>
                </a:cubicBezTo>
                <a:lnTo>
                  <a:pt x="722673" y="211905"/>
                </a:lnTo>
                <a:cubicBezTo>
                  <a:pt x="718310" y="214147"/>
                  <a:pt x="703528" y="222139"/>
                  <a:pt x="698234" y="231739"/>
                </a:cubicBezTo>
                <a:cubicBezTo>
                  <a:pt x="690059" y="246797"/>
                  <a:pt x="701495" y="265169"/>
                  <a:pt x="705180" y="270432"/>
                </a:cubicBezTo>
                <a:cubicBezTo>
                  <a:pt x="707891" y="274136"/>
                  <a:pt x="709246" y="278619"/>
                  <a:pt x="710813" y="283346"/>
                </a:cubicBezTo>
                <a:cubicBezTo>
                  <a:pt x="712253" y="287830"/>
                  <a:pt x="713821" y="292557"/>
                  <a:pt x="716531" y="297040"/>
                </a:cubicBezTo>
                <a:cubicBezTo>
                  <a:pt x="721021" y="304545"/>
                  <a:pt x="728730" y="309126"/>
                  <a:pt x="735591" y="313171"/>
                </a:cubicBezTo>
                <a:cubicBezTo>
                  <a:pt x="739065" y="315169"/>
                  <a:pt x="742326" y="317069"/>
                  <a:pt x="744910" y="319213"/>
                </a:cubicBezTo>
                <a:cubicBezTo>
                  <a:pt x="747705" y="321455"/>
                  <a:pt x="750289" y="323940"/>
                  <a:pt x="752746" y="326377"/>
                </a:cubicBezTo>
                <a:cubicBezTo>
                  <a:pt x="756092" y="329788"/>
                  <a:pt x="759565" y="333151"/>
                  <a:pt x="763716" y="336172"/>
                </a:cubicBezTo>
                <a:cubicBezTo>
                  <a:pt x="775490" y="344798"/>
                  <a:pt x="788833" y="348501"/>
                  <a:pt x="801624" y="352059"/>
                </a:cubicBezTo>
                <a:cubicBezTo>
                  <a:pt x="808824" y="354106"/>
                  <a:pt x="815644" y="356006"/>
                  <a:pt x="822166" y="358686"/>
                </a:cubicBezTo>
                <a:cubicBezTo>
                  <a:pt x="825386" y="360051"/>
                  <a:pt x="828562" y="362049"/>
                  <a:pt x="831781" y="364096"/>
                </a:cubicBezTo>
                <a:cubicBezTo>
                  <a:pt x="836398" y="366873"/>
                  <a:pt x="841227" y="369797"/>
                  <a:pt x="846690" y="371600"/>
                </a:cubicBezTo>
                <a:cubicBezTo>
                  <a:pt x="860498" y="375986"/>
                  <a:pt x="864649" y="368092"/>
                  <a:pt x="867445" y="362975"/>
                </a:cubicBezTo>
                <a:cubicBezTo>
                  <a:pt x="868588" y="360928"/>
                  <a:pt x="869563" y="358930"/>
                  <a:pt x="871469" y="357030"/>
                </a:cubicBezTo>
                <a:cubicBezTo>
                  <a:pt x="872146" y="356445"/>
                  <a:pt x="872824" y="355763"/>
                  <a:pt x="873629" y="355226"/>
                </a:cubicBezTo>
                <a:cubicBezTo>
                  <a:pt x="881126" y="349476"/>
                  <a:pt x="884514" y="348063"/>
                  <a:pt x="885827" y="347575"/>
                </a:cubicBezTo>
                <a:cubicBezTo>
                  <a:pt x="885954" y="347917"/>
                  <a:pt x="886081" y="348501"/>
                  <a:pt x="886293" y="348940"/>
                </a:cubicBezTo>
                <a:cubicBezTo>
                  <a:pt x="886420" y="349281"/>
                  <a:pt x="886505" y="349622"/>
                  <a:pt x="886632" y="349963"/>
                </a:cubicBezTo>
                <a:cubicBezTo>
                  <a:pt x="887521" y="352303"/>
                  <a:pt x="888411" y="354642"/>
                  <a:pt x="890105" y="356445"/>
                </a:cubicBezTo>
                <a:cubicBezTo>
                  <a:pt x="892689" y="359125"/>
                  <a:pt x="895611" y="360587"/>
                  <a:pt x="898280" y="361854"/>
                </a:cubicBezTo>
                <a:cubicBezTo>
                  <a:pt x="899974" y="362488"/>
                  <a:pt x="901414" y="363267"/>
                  <a:pt x="902558" y="364193"/>
                </a:cubicBezTo>
                <a:cubicBezTo>
                  <a:pt x="909377" y="369797"/>
                  <a:pt x="913316" y="375304"/>
                  <a:pt x="913994" y="380324"/>
                </a:cubicBezTo>
                <a:cubicBezTo>
                  <a:pt x="914671" y="384612"/>
                  <a:pt x="914883" y="390411"/>
                  <a:pt x="914205" y="393140"/>
                </a:cubicBezTo>
                <a:cubicBezTo>
                  <a:pt x="913867" y="394358"/>
                  <a:pt x="913316" y="395382"/>
                  <a:pt x="912511" y="396698"/>
                </a:cubicBezTo>
                <a:cubicBezTo>
                  <a:pt x="911622" y="398257"/>
                  <a:pt x="910393" y="400401"/>
                  <a:pt x="909716" y="403082"/>
                </a:cubicBezTo>
                <a:cubicBezTo>
                  <a:pt x="907471" y="412194"/>
                  <a:pt x="908276" y="421259"/>
                  <a:pt x="908953" y="430030"/>
                </a:cubicBezTo>
                <a:cubicBezTo>
                  <a:pt x="909504" y="436756"/>
                  <a:pt x="909843" y="443139"/>
                  <a:pt x="909038" y="449280"/>
                </a:cubicBezTo>
                <a:cubicBezTo>
                  <a:pt x="908614" y="452545"/>
                  <a:pt x="907937" y="455810"/>
                  <a:pt x="906581" y="458831"/>
                </a:cubicBezTo>
                <a:cubicBezTo>
                  <a:pt x="906243" y="459513"/>
                  <a:pt x="906031" y="459952"/>
                  <a:pt x="905819" y="460488"/>
                </a:cubicBezTo>
                <a:cubicBezTo>
                  <a:pt x="903235" y="465995"/>
                  <a:pt x="902219" y="466092"/>
                  <a:pt x="892689" y="465897"/>
                </a:cubicBezTo>
                <a:lnTo>
                  <a:pt x="887394" y="465800"/>
                </a:lnTo>
                <a:cubicBezTo>
                  <a:pt x="878796" y="465556"/>
                  <a:pt x="865750" y="465118"/>
                  <a:pt x="860371" y="475546"/>
                </a:cubicBezTo>
                <a:cubicBezTo>
                  <a:pt x="857364" y="481492"/>
                  <a:pt x="858254" y="490556"/>
                  <a:pt x="859143" y="499425"/>
                </a:cubicBezTo>
                <a:cubicBezTo>
                  <a:pt x="859482" y="503129"/>
                  <a:pt x="859821" y="506491"/>
                  <a:pt x="859736" y="508830"/>
                </a:cubicBezTo>
                <a:cubicBezTo>
                  <a:pt x="859397" y="516238"/>
                  <a:pt x="856813" y="521062"/>
                  <a:pt x="850968" y="525546"/>
                </a:cubicBezTo>
                <a:cubicBezTo>
                  <a:pt x="849528" y="526667"/>
                  <a:pt x="847707" y="527787"/>
                  <a:pt x="845801" y="528908"/>
                </a:cubicBezTo>
                <a:cubicBezTo>
                  <a:pt x="839871" y="532368"/>
                  <a:pt x="832586" y="536852"/>
                  <a:pt x="830341" y="544941"/>
                </a:cubicBezTo>
                <a:cubicBezTo>
                  <a:pt x="825851" y="561315"/>
                  <a:pt x="842878" y="566140"/>
                  <a:pt x="851095" y="568479"/>
                </a:cubicBezTo>
                <a:lnTo>
                  <a:pt x="853552" y="569161"/>
                </a:lnTo>
                <a:cubicBezTo>
                  <a:pt x="857152" y="570184"/>
                  <a:pt x="860498" y="570720"/>
                  <a:pt x="863760" y="571305"/>
                </a:cubicBezTo>
                <a:cubicBezTo>
                  <a:pt x="872146" y="572621"/>
                  <a:pt x="875281" y="573206"/>
                  <a:pt x="876636" y="580954"/>
                </a:cubicBezTo>
                <a:cubicBezTo>
                  <a:pt x="877652" y="586656"/>
                  <a:pt x="877187" y="594502"/>
                  <a:pt x="876763" y="601373"/>
                </a:cubicBezTo>
                <a:lnTo>
                  <a:pt x="876424" y="606831"/>
                </a:lnTo>
                <a:cubicBezTo>
                  <a:pt x="876085" y="613459"/>
                  <a:pt x="875746" y="613702"/>
                  <a:pt x="870706" y="616139"/>
                </a:cubicBezTo>
                <a:cubicBezTo>
                  <a:pt x="869012" y="616919"/>
                  <a:pt x="867106" y="617942"/>
                  <a:pt x="864861" y="619306"/>
                </a:cubicBezTo>
                <a:cubicBezTo>
                  <a:pt x="862743" y="620622"/>
                  <a:pt x="861388" y="622425"/>
                  <a:pt x="860371" y="623790"/>
                </a:cubicBezTo>
                <a:cubicBezTo>
                  <a:pt x="860160" y="623985"/>
                  <a:pt x="859948" y="624326"/>
                  <a:pt x="859694" y="624667"/>
                </a:cubicBezTo>
                <a:cubicBezTo>
                  <a:pt x="858592" y="624765"/>
                  <a:pt x="856813" y="625008"/>
                  <a:pt x="854992" y="626129"/>
                </a:cubicBezTo>
                <a:lnTo>
                  <a:pt x="852070" y="628030"/>
                </a:lnTo>
                <a:cubicBezTo>
                  <a:pt x="849189" y="629930"/>
                  <a:pt x="845928" y="631977"/>
                  <a:pt x="843556" y="633877"/>
                </a:cubicBezTo>
                <a:cubicBezTo>
                  <a:pt x="840549" y="636363"/>
                  <a:pt x="839066" y="639238"/>
                  <a:pt x="837965" y="641480"/>
                </a:cubicBezTo>
                <a:cubicBezTo>
                  <a:pt x="837415" y="642601"/>
                  <a:pt x="836822" y="643721"/>
                  <a:pt x="836271" y="644209"/>
                </a:cubicBezTo>
                <a:cubicBezTo>
                  <a:pt x="835593" y="644745"/>
                  <a:pt x="834492" y="645330"/>
                  <a:pt x="833137" y="645866"/>
                </a:cubicBezTo>
                <a:cubicBezTo>
                  <a:pt x="831908" y="646450"/>
                  <a:pt x="830553" y="647084"/>
                  <a:pt x="829198" y="647912"/>
                </a:cubicBezTo>
                <a:cubicBezTo>
                  <a:pt x="826614" y="649472"/>
                  <a:pt x="823818" y="651275"/>
                  <a:pt x="821023" y="653029"/>
                </a:cubicBezTo>
                <a:cubicBezTo>
                  <a:pt x="816110" y="656294"/>
                  <a:pt x="810942" y="659559"/>
                  <a:pt x="806241" y="661898"/>
                </a:cubicBezTo>
                <a:cubicBezTo>
                  <a:pt x="805012" y="662581"/>
                  <a:pt x="803869" y="662922"/>
                  <a:pt x="802852" y="663263"/>
                </a:cubicBezTo>
                <a:cubicBezTo>
                  <a:pt x="798490" y="664725"/>
                  <a:pt x="794805" y="666528"/>
                  <a:pt x="792983" y="674471"/>
                </a:cubicBezTo>
                <a:cubicBezTo>
                  <a:pt x="792221" y="677931"/>
                  <a:pt x="792560" y="682220"/>
                  <a:pt x="792899" y="685923"/>
                </a:cubicBezTo>
                <a:cubicBezTo>
                  <a:pt x="793110" y="687483"/>
                  <a:pt x="793238" y="689042"/>
                  <a:pt x="793238" y="690407"/>
                </a:cubicBezTo>
                <a:cubicBezTo>
                  <a:pt x="793238" y="692161"/>
                  <a:pt x="793110" y="694110"/>
                  <a:pt x="792983" y="696011"/>
                </a:cubicBezTo>
                <a:cubicBezTo>
                  <a:pt x="792560" y="703613"/>
                  <a:pt x="792094" y="712141"/>
                  <a:pt x="798956" y="718525"/>
                </a:cubicBezTo>
                <a:cubicBezTo>
                  <a:pt x="803318" y="722473"/>
                  <a:pt x="809248" y="723788"/>
                  <a:pt x="814542" y="725055"/>
                </a:cubicBezTo>
                <a:cubicBezTo>
                  <a:pt x="817211" y="725592"/>
                  <a:pt x="821701" y="726615"/>
                  <a:pt x="822378" y="727736"/>
                </a:cubicBezTo>
                <a:cubicBezTo>
                  <a:pt x="822378" y="728515"/>
                  <a:pt x="821023" y="729880"/>
                  <a:pt x="819795" y="731098"/>
                </a:cubicBezTo>
                <a:cubicBezTo>
                  <a:pt x="818100" y="732755"/>
                  <a:pt x="816321" y="734558"/>
                  <a:pt x="815305" y="737141"/>
                </a:cubicBezTo>
                <a:cubicBezTo>
                  <a:pt x="813738" y="740942"/>
                  <a:pt x="813950" y="744548"/>
                  <a:pt x="814077" y="747375"/>
                </a:cubicBezTo>
                <a:cubicBezTo>
                  <a:pt x="814204" y="748349"/>
                  <a:pt x="814204" y="749470"/>
                  <a:pt x="814204" y="750591"/>
                </a:cubicBezTo>
                <a:cubicBezTo>
                  <a:pt x="814077" y="753515"/>
                  <a:pt x="813187" y="755854"/>
                  <a:pt x="812171" y="758681"/>
                </a:cubicBezTo>
                <a:cubicBezTo>
                  <a:pt x="811281" y="761020"/>
                  <a:pt x="810392" y="763505"/>
                  <a:pt x="809799" y="766429"/>
                </a:cubicBezTo>
                <a:cubicBezTo>
                  <a:pt x="809163" y="769792"/>
                  <a:pt x="809587" y="772911"/>
                  <a:pt x="809926" y="775737"/>
                </a:cubicBezTo>
                <a:cubicBezTo>
                  <a:pt x="810138" y="777832"/>
                  <a:pt x="810392" y="779879"/>
                  <a:pt x="810138" y="781341"/>
                </a:cubicBezTo>
                <a:cubicBezTo>
                  <a:pt x="809460" y="785240"/>
                  <a:pt x="807257" y="788505"/>
                  <a:pt x="804758" y="792306"/>
                </a:cubicBezTo>
                <a:cubicBezTo>
                  <a:pt x="803530" y="794109"/>
                  <a:pt x="802302" y="795912"/>
                  <a:pt x="801200" y="797910"/>
                </a:cubicBezTo>
                <a:cubicBezTo>
                  <a:pt x="795694" y="807559"/>
                  <a:pt x="795144" y="814284"/>
                  <a:pt x="794551" y="821497"/>
                </a:cubicBezTo>
                <a:cubicBezTo>
                  <a:pt x="794212" y="824518"/>
                  <a:pt x="794000" y="827637"/>
                  <a:pt x="793322" y="831438"/>
                </a:cubicBezTo>
                <a:cubicBezTo>
                  <a:pt x="793238" y="832023"/>
                  <a:pt x="792983" y="832461"/>
                  <a:pt x="792899" y="833046"/>
                </a:cubicBezTo>
                <a:cubicBezTo>
                  <a:pt x="791967" y="832559"/>
                  <a:pt x="791077" y="832218"/>
                  <a:pt x="790188" y="831925"/>
                </a:cubicBezTo>
                <a:lnTo>
                  <a:pt x="788282" y="831243"/>
                </a:lnTo>
                <a:cubicBezTo>
                  <a:pt x="777185" y="826613"/>
                  <a:pt x="760920" y="828075"/>
                  <a:pt x="756092" y="828660"/>
                </a:cubicBezTo>
                <a:cubicBezTo>
                  <a:pt x="738599" y="830658"/>
                  <a:pt x="738599" y="841526"/>
                  <a:pt x="738726" y="853075"/>
                </a:cubicBezTo>
                <a:cubicBezTo>
                  <a:pt x="738726" y="854683"/>
                  <a:pt x="738599" y="856584"/>
                  <a:pt x="738387" y="858582"/>
                </a:cubicBezTo>
                <a:cubicBezTo>
                  <a:pt x="737921" y="863406"/>
                  <a:pt x="737497" y="868669"/>
                  <a:pt x="738853" y="872958"/>
                </a:cubicBezTo>
                <a:cubicBezTo>
                  <a:pt x="740420" y="877782"/>
                  <a:pt x="742877" y="879878"/>
                  <a:pt x="744656" y="881340"/>
                </a:cubicBezTo>
                <a:cubicBezTo>
                  <a:pt x="745672" y="882266"/>
                  <a:pt x="746350" y="882802"/>
                  <a:pt x="747028" y="883923"/>
                </a:cubicBezTo>
                <a:cubicBezTo>
                  <a:pt x="748722" y="886847"/>
                  <a:pt x="748044" y="892012"/>
                  <a:pt x="747366" y="897080"/>
                </a:cubicBezTo>
                <a:cubicBezTo>
                  <a:pt x="746689" y="902441"/>
                  <a:pt x="745884" y="908045"/>
                  <a:pt x="747451" y="913211"/>
                </a:cubicBezTo>
                <a:cubicBezTo>
                  <a:pt x="748595" y="917012"/>
                  <a:pt x="750840" y="919351"/>
                  <a:pt x="752534" y="921398"/>
                </a:cubicBezTo>
                <a:cubicBezTo>
                  <a:pt x="754524" y="923639"/>
                  <a:pt x="754990" y="924322"/>
                  <a:pt x="754863" y="925881"/>
                </a:cubicBezTo>
                <a:cubicBezTo>
                  <a:pt x="754779" y="928805"/>
                  <a:pt x="750289" y="932704"/>
                  <a:pt x="746011" y="934945"/>
                </a:cubicBezTo>
                <a:cubicBezTo>
                  <a:pt x="739403" y="938308"/>
                  <a:pt x="728730" y="940793"/>
                  <a:pt x="715176" y="942011"/>
                </a:cubicBezTo>
                <a:lnTo>
                  <a:pt x="710602" y="942450"/>
                </a:lnTo>
                <a:lnTo>
                  <a:pt x="710136" y="947080"/>
                </a:lnTo>
                <a:cubicBezTo>
                  <a:pt x="709119" y="957167"/>
                  <a:pt x="708780" y="957508"/>
                  <a:pt x="702046" y="958288"/>
                </a:cubicBezTo>
                <a:cubicBezTo>
                  <a:pt x="699166" y="958629"/>
                  <a:pt x="696667" y="958629"/>
                  <a:pt x="694676" y="958629"/>
                </a:cubicBezTo>
                <a:cubicBezTo>
                  <a:pt x="690525" y="958629"/>
                  <a:pt x="686713" y="958629"/>
                  <a:pt x="683663" y="961651"/>
                </a:cubicBezTo>
                <a:cubicBezTo>
                  <a:pt x="680656" y="964672"/>
                  <a:pt x="680190" y="969155"/>
                  <a:pt x="680317" y="976319"/>
                </a:cubicBezTo>
                <a:lnTo>
                  <a:pt x="680402" y="981290"/>
                </a:lnTo>
                <a:cubicBezTo>
                  <a:pt x="680741" y="988453"/>
                  <a:pt x="680995" y="994594"/>
                  <a:pt x="678072" y="999564"/>
                </a:cubicBezTo>
                <a:cubicBezTo>
                  <a:pt x="677395" y="1000685"/>
                  <a:pt x="676717" y="1001465"/>
                  <a:pt x="676166" y="1002147"/>
                </a:cubicBezTo>
                <a:cubicBezTo>
                  <a:pt x="674684" y="1003804"/>
                  <a:pt x="673117" y="1005704"/>
                  <a:pt x="672016" y="1010090"/>
                </a:cubicBezTo>
                <a:cubicBezTo>
                  <a:pt x="671338" y="1012917"/>
                  <a:pt x="671211" y="1015256"/>
                  <a:pt x="671211" y="1017157"/>
                </a:cubicBezTo>
                <a:cubicBezTo>
                  <a:pt x="671126" y="1019739"/>
                  <a:pt x="671126" y="1021299"/>
                  <a:pt x="669771" y="1023540"/>
                </a:cubicBezTo>
                <a:cubicBezTo>
                  <a:pt x="669305" y="1024320"/>
                  <a:pt x="668415" y="1025100"/>
                  <a:pt x="667399" y="1026026"/>
                </a:cubicBezTo>
                <a:cubicBezTo>
                  <a:pt x="666086" y="1027244"/>
                  <a:pt x="664603" y="1028609"/>
                  <a:pt x="663375" y="1030509"/>
                </a:cubicBezTo>
                <a:cubicBezTo>
                  <a:pt x="662020" y="1032605"/>
                  <a:pt x="661257" y="1034846"/>
                  <a:pt x="660580" y="1036893"/>
                </a:cubicBezTo>
                <a:cubicBezTo>
                  <a:pt x="659690" y="1039135"/>
                  <a:pt x="659012" y="1041035"/>
                  <a:pt x="658208" y="1041718"/>
                </a:cubicBezTo>
                <a:cubicBezTo>
                  <a:pt x="657445" y="1042156"/>
                  <a:pt x="654311" y="1042838"/>
                  <a:pt x="652490" y="1043277"/>
                </a:cubicBezTo>
                <a:cubicBezTo>
                  <a:pt x="649821" y="1043959"/>
                  <a:pt x="647322" y="1044495"/>
                  <a:pt x="646094" y="1045080"/>
                </a:cubicBezTo>
                <a:cubicBezTo>
                  <a:pt x="644654" y="1045616"/>
                  <a:pt x="643426" y="1046298"/>
                  <a:pt x="642197" y="1046883"/>
                </a:cubicBezTo>
                <a:cubicBezTo>
                  <a:pt x="638131" y="1048686"/>
                  <a:pt x="635802" y="1049905"/>
                  <a:pt x="631397" y="1050002"/>
                </a:cubicBezTo>
                <a:cubicBezTo>
                  <a:pt x="626695" y="1050100"/>
                  <a:pt x="622460" y="1050928"/>
                  <a:pt x="618393" y="1051805"/>
                </a:cubicBezTo>
                <a:cubicBezTo>
                  <a:pt x="617292" y="1050684"/>
                  <a:pt x="616149" y="1049466"/>
                  <a:pt x="615259" y="1048102"/>
                </a:cubicBezTo>
                <a:cubicBezTo>
                  <a:pt x="609795" y="1039573"/>
                  <a:pt x="610007" y="1026221"/>
                  <a:pt x="600689" y="1020080"/>
                </a:cubicBezTo>
                <a:cubicBezTo>
                  <a:pt x="596665" y="1017400"/>
                  <a:pt x="592853" y="1018618"/>
                  <a:pt x="589719" y="1013209"/>
                </a:cubicBezTo>
                <a:cubicBezTo>
                  <a:pt x="587008" y="1008433"/>
                  <a:pt x="587008" y="1003024"/>
                  <a:pt x="581163" y="1001221"/>
                </a:cubicBezTo>
                <a:cubicBezTo>
                  <a:pt x="570066" y="997761"/>
                  <a:pt x="576715" y="979048"/>
                  <a:pt x="565237" y="976465"/>
                </a:cubicBezTo>
                <a:cubicBezTo>
                  <a:pt x="552488" y="973298"/>
                  <a:pt x="547448" y="959068"/>
                  <a:pt x="540925" y="949760"/>
                </a:cubicBezTo>
                <a:cubicBezTo>
                  <a:pt x="537325" y="944838"/>
                  <a:pt x="535885" y="939234"/>
                  <a:pt x="530844" y="935433"/>
                </a:cubicBezTo>
                <a:cubicBezTo>
                  <a:pt x="524787" y="930803"/>
                  <a:pt x="518731" y="926466"/>
                  <a:pt x="512758" y="921739"/>
                </a:cubicBezTo>
                <a:cubicBezTo>
                  <a:pt x="508523" y="918474"/>
                  <a:pt x="503694" y="916573"/>
                  <a:pt x="499332" y="913649"/>
                </a:cubicBezTo>
                <a:cubicBezTo>
                  <a:pt x="491792" y="908630"/>
                  <a:pt x="487345" y="910092"/>
                  <a:pt x="478789" y="910384"/>
                </a:cubicBezTo>
                <a:cubicBezTo>
                  <a:pt x="469047" y="910725"/>
                  <a:pt x="449860" y="912772"/>
                  <a:pt x="442490" y="905121"/>
                </a:cubicBezTo>
                <a:cubicBezTo>
                  <a:pt x="428555" y="890794"/>
                  <a:pt x="453926" y="891330"/>
                  <a:pt x="452994" y="877685"/>
                </a:cubicBezTo>
                <a:cubicBezTo>
                  <a:pt x="452571" y="871398"/>
                  <a:pt x="445625" y="862188"/>
                  <a:pt x="449521" y="856340"/>
                </a:cubicBezTo>
                <a:cubicBezTo>
                  <a:pt x="453249" y="850882"/>
                  <a:pt x="455705" y="847032"/>
                  <a:pt x="451681" y="840648"/>
                </a:cubicBezTo>
                <a:cubicBezTo>
                  <a:pt x="444396" y="829245"/>
                  <a:pt x="433934" y="818232"/>
                  <a:pt x="419152" y="816867"/>
                </a:cubicBezTo>
                <a:cubicBezTo>
                  <a:pt x="408606" y="815990"/>
                  <a:pt x="399287" y="818670"/>
                  <a:pt x="389207" y="819255"/>
                </a:cubicBezTo>
                <a:cubicBezTo>
                  <a:pt x="378110" y="819937"/>
                  <a:pt x="373747" y="820376"/>
                  <a:pt x="366462" y="828660"/>
                </a:cubicBezTo>
                <a:cubicBezTo>
                  <a:pt x="360617" y="835385"/>
                  <a:pt x="353543" y="833144"/>
                  <a:pt x="346724" y="829342"/>
                </a:cubicBezTo>
                <a:cubicBezTo>
                  <a:pt x="341091" y="826175"/>
                  <a:pt x="344691" y="798154"/>
                  <a:pt x="347825" y="797130"/>
                </a:cubicBezTo>
                <a:cubicBezTo>
                  <a:pt x="348630" y="796936"/>
                  <a:pt x="352781" y="803856"/>
                  <a:pt x="355110" y="799275"/>
                </a:cubicBezTo>
                <a:cubicBezTo>
                  <a:pt x="355915" y="797813"/>
                  <a:pt x="351553" y="789869"/>
                  <a:pt x="351298" y="788066"/>
                </a:cubicBezTo>
                <a:cubicBezTo>
                  <a:pt x="350621" y="783485"/>
                  <a:pt x="349308" y="776078"/>
                  <a:pt x="354009" y="773154"/>
                </a:cubicBezTo>
                <a:cubicBezTo>
                  <a:pt x="358160" y="770669"/>
                  <a:pt x="362057" y="764431"/>
                  <a:pt x="362057" y="759460"/>
                </a:cubicBezTo>
                <a:cubicBezTo>
                  <a:pt x="362184" y="736605"/>
                  <a:pt x="362311" y="713067"/>
                  <a:pt x="361506" y="690066"/>
                </a:cubicBezTo>
                <a:cubicBezTo>
                  <a:pt x="360956" y="674130"/>
                  <a:pt x="359261" y="658536"/>
                  <a:pt x="351087" y="644404"/>
                </a:cubicBezTo>
                <a:cubicBezTo>
                  <a:pt x="348291" y="639482"/>
                  <a:pt x="345580" y="638020"/>
                  <a:pt x="341091" y="635437"/>
                </a:cubicBezTo>
                <a:cubicBezTo>
                  <a:pt x="336177" y="632513"/>
                  <a:pt x="335161" y="622425"/>
                  <a:pt x="334144" y="617601"/>
                </a:cubicBezTo>
                <a:cubicBezTo>
                  <a:pt x="331349" y="604394"/>
                  <a:pt x="325758" y="588703"/>
                  <a:pt x="317880" y="577494"/>
                </a:cubicBezTo>
                <a:cubicBezTo>
                  <a:pt x="310171" y="566481"/>
                  <a:pt x="295685" y="560974"/>
                  <a:pt x="289078" y="548986"/>
                </a:cubicBezTo>
                <a:cubicBezTo>
                  <a:pt x="285393" y="542261"/>
                  <a:pt x="278404" y="538119"/>
                  <a:pt x="275609" y="530711"/>
                </a:cubicBezTo>
                <a:cubicBezTo>
                  <a:pt x="272813" y="523450"/>
                  <a:pt x="272474" y="515458"/>
                  <a:pt x="272051" y="507856"/>
                </a:cubicBezTo>
                <a:cubicBezTo>
                  <a:pt x="270907" y="491141"/>
                  <a:pt x="265867" y="475985"/>
                  <a:pt x="263834" y="459513"/>
                </a:cubicBezTo>
                <a:cubicBezTo>
                  <a:pt x="260488" y="432028"/>
                  <a:pt x="269679" y="400060"/>
                  <a:pt x="257438" y="374524"/>
                </a:cubicBezTo>
                <a:cubicBezTo>
                  <a:pt x="250746" y="360490"/>
                  <a:pt x="252948" y="343774"/>
                  <a:pt x="248035" y="329106"/>
                </a:cubicBezTo>
                <a:cubicBezTo>
                  <a:pt x="242868" y="313755"/>
                  <a:pt x="232237" y="303327"/>
                  <a:pt x="221012" y="292216"/>
                </a:cubicBezTo>
                <a:cubicBezTo>
                  <a:pt x="200724" y="272041"/>
                  <a:pt x="181198" y="254887"/>
                  <a:pt x="153836" y="244994"/>
                </a:cubicBezTo>
                <a:cubicBezTo>
                  <a:pt x="150914" y="243971"/>
                  <a:pt x="147906" y="241632"/>
                  <a:pt x="144984" y="239292"/>
                </a:cubicBezTo>
                <a:cubicBezTo>
                  <a:pt x="147906" y="222675"/>
                  <a:pt x="146212" y="210004"/>
                  <a:pt x="139266" y="200940"/>
                </a:cubicBezTo>
                <a:cubicBezTo>
                  <a:pt x="134225" y="194313"/>
                  <a:pt x="127491" y="191730"/>
                  <a:pt x="121985" y="189586"/>
                </a:cubicBezTo>
                <a:cubicBezTo>
                  <a:pt x="114827" y="186808"/>
                  <a:pt x="111142" y="185346"/>
                  <a:pt x="110887" y="177159"/>
                </a:cubicBezTo>
                <a:cubicBezTo>
                  <a:pt x="110887" y="175697"/>
                  <a:pt x="110887" y="174235"/>
                  <a:pt x="110887" y="173017"/>
                </a:cubicBezTo>
                <a:cubicBezTo>
                  <a:pt x="110887" y="165950"/>
                  <a:pt x="110887" y="160444"/>
                  <a:pt x="103052" y="152841"/>
                </a:cubicBezTo>
                <a:cubicBezTo>
                  <a:pt x="99578" y="149479"/>
                  <a:pt x="94750" y="145970"/>
                  <a:pt x="90938" y="143192"/>
                </a:cubicBezTo>
                <a:lnTo>
                  <a:pt x="89498" y="142072"/>
                </a:lnTo>
                <a:cubicBezTo>
                  <a:pt x="87677" y="140707"/>
                  <a:pt x="86025" y="140269"/>
                  <a:pt x="84669" y="139830"/>
                </a:cubicBezTo>
                <a:cubicBezTo>
                  <a:pt x="83992" y="139684"/>
                  <a:pt x="83314" y="139489"/>
                  <a:pt x="83102" y="139245"/>
                </a:cubicBezTo>
                <a:cubicBezTo>
                  <a:pt x="82763" y="138807"/>
                  <a:pt x="82763" y="138807"/>
                  <a:pt x="82509" y="137345"/>
                </a:cubicBezTo>
                <a:cubicBezTo>
                  <a:pt x="82297" y="135542"/>
                  <a:pt x="81959" y="132861"/>
                  <a:pt x="79841" y="130035"/>
                </a:cubicBezTo>
                <a:cubicBezTo>
                  <a:pt x="77130" y="126331"/>
                  <a:pt x="72767" y="122871"/>
                  <a:pt x="68955" y="119850"/>
                </a:cubicBezTo>
                <a:lnTo>
                  <a:pt x="66499" y="117852"/>
                </a:lnTo>
                <a:cubicBezTo>
                  <a:pt x="59425" y="111906"/>
                  <a:pt x="58748" y="111224"/>
                  <a:pt x="55402" y="103135"/>
                </a:cubicBezTo>
                <a:cubicBezTo>
                  <a:pt x="52140" y="95532"/>
                  <a:pt x="48879" y="90562"/>
                  <a:pt x="45194" y="87979"/>
                </a:cubicBezTo>
                <a:cubicBezTo>
                  <a:pt x="41382" y="85445"/>
                  <a:pt x="36680" y="84957"/>
                  <a:pt x="32064" y="84519"/>
                </a:cubicBezTo>
                <a:cubicBezTo>
                  <a:pt x="28717" y="84178"/>
                  <a:pt x="25244" y="83837"/>
                  <a:pt x="23338" y="82618"/>
                </a:cubicBezTo>
                <a:cubicBezTo>
                  <a:pt x="21856" y="81595"/>
                  <a:pt x="19611" y="78574"/>
                  <a:pt x="16815" y="69266"/>
                </a:cubicBezTo>
                <a:cubicBezTo>
                  <a:pt x="13893" y="59617"/>
                  <a:pt x="9657" y="51771"/>
                  <a:pt x="4024" y="45630"/>
                </a:cubicBezTo>
                <a:lnTo>
                  <a:pt x="5718" y="40562"/>
                </a:lnTo>
                <a:cubicBezTo>
                  <a:pt x="4024" y="40026"/>
                  <a:pt x="2711" y="38564"/>
                  <a:pt x="678" y="36420"/>
                </a:cubicBezTo>
                <a:cubicBezTo>
                  <a:pt x="466" y="36176"/>
                  <a:pt x="212" y="35981"/>
                  <a:pt x="0" y="35738"/>
                </a:cubicBezTo>
                <a:cubicBezTo>
                  <a:pt x="2245" y="34519"/>
                  <a:pt x="4617" y="33301"/>
                  <a:pt x="6184" y="32619"/>
                </a:cubicBezTo>
                <a:cubicBezTo>
                  <a:pt x="7836" y="31839"/>
                  <a:pt x="9319" y="31157"/>
                  <a:pt x="10547" y="30475"/>
                </a:cubicBezTo>
                <a:cubicBezTo>
                  <a:pt x="17832" y="26430"/>
                  <a:pt x="24778" y="22726"/>
                  <a:pt x="27489" y="11859"/>
                </a:cubicBezTo>
                <a:cubicBezTo>
                  <a:pt x="28124" y="8838"/>
                  <a:pt x="28040" y="6693"/>
                  <a:pt x="27913" y="4452"/>
                </a:cubicBezTo>
                <a:cubicBezTo>
                  <a:pt x="28040" y="4452"/>
                  <a:pt x="28252" y="4013"/>
                  <a:pt x="29395" y="3136"/>
                </a:cubicBezTo>
                <a:cubicBezTo>
                  <a:pt x="31301" y="1430"/>
                  <a:pt x="34435" y="1430"/>
                  <a:pt x="37909" y="1430"/>
                </a:cubicBezTo>
                <a:lnTo>
                  <a:pt x="40831" y="1430"/>
                </a:lnTo>
                <a:cubicBezTo>
                  <a:pt x="42737" y="1333"/>
                  <a:pt x="45321" y="1089"/>
                  <a:pt x="48116" y="894"/>
                </a:cubicBezTo>
                <a:cubicBezTo>
                  <a:pt x="51695" y="553"/>
                  <a:pt x="56460" y="127"/>
                  <a:pt x="60860" y="23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831609A9-D681-444D-83CF-91056E1B3AD6}"/>
              </a:ext>
            </a:extLst>
          </p:cNvPr>
          <p:cNvSpPr/>
          <p:nvPr/>
        </p:nvSpPr>
        <p:spPr>
          <a:xfrm>
            <a:off x="-6738584" y="3132405"/>
            <a:ext cx="1113283" cy="1033905"/>
          </a:xfrm>
          <a:custGeom>
            <a:avLst/>
            <a:gdLst>
              <a:gd name="connsiteX0" fmla="*/ 802363 w 1113283"/>
              <a:gd name="connsiteY0" fmla="*/ 997968 h 1033905"/>
              <a:gd name="connsiteX1" fmla="*/ 791934 w 1113283"/>
              <a:gd name="connsiteY1" fmla="*/ 1018715 h 1033905"/>
              <a:gd name="connsiteX2" fmla="*/ 791261 w 1113283"/>
              <a:gd name="connsiteY2" fmla="*/ 1032619 h 1033905"/>
              <a:gd name="connsiteX3" fmla="*/ 802363 w 1113283"/>
              <a:gd name="connsiteY3" fmla="*/ 997968 h 1033905"/>
              <a:gd name="connsiteX4" fmla="*/ 5268 w 1113283"/>
              <a:gd name="connsiteY4" fmla="*/ 269475 h 1033905"/>
              <a:gd name="connsiteX5" fmla="*/ 17491 w 1113283"/>
              <a:gd name="connsiteY5" fmla="*/ 304462 h 1033905"/>
              <a:gd name="connsiteX6" fmla="*/ 3363 w 1113283"/>
              <a:gd name="connsiteY6" fmla="*/ 293359 h 1033905"/>
              <a:gd name="connsiteX7" fmla="*/ 446 w 1113283"/>
              <a:gd name="connsiteY7" fmla="*/ 279456 h 1033905"/>
              <a:gd name="connsiteX8" fmla="*/ 5268 w 1113283"/>
              <a:gd name="connsiteY8" fmla="*/ 269475 h 1033905"/>
              <a:gd name="connsiteX9" fmla="*/ 82839 w 1113283"/>
              <a:gd name="connsiteY9" fmla="*/ 247350 h 1033905"/>
              <a:gd name="connsiteX10" fmla="*/ 97531 w 1113283"/>
              <a:gd name="connsiteY10" fmla="*/ 249145 h 1033905"/>
              <a:gd name="connsiteX11" fmla="*/ 104182 w 1113283"/>
              <a:gd name="connsiteY11" fmla="*/ 249942 h 1033905"/>
              <a:gd name="connsiteX12" fmla="*/ 117785 w 1113283"/>
              <a:gd name="connsiteY12" fmla="*/ 251571 h 1033905"/>
              <a:gd name="connsiteX13" fmla="*/ 131060 w 1113283"/>
              <a:gd name="connsiteY13" fmla="*/ 259461 h 1033905"/>
              <a:gd name="connsiteX14" fmla="*/ 124781 w 1113283"/>
              <a:gd name="connsiteY14" fmla="*/ 263611 h 1033905"/>
              <a:gd name="connsiteX15" fmla="*/ 124667 w 1113283"/>
              <a:gd name="connsiteY15" fmla="*/ 269105 h 1033905"/>
              <a:gd name="connsiteX16" fmla="*/ 118725 w 1113283"/>
              <a:gd name="connsiteY16" fmla="*/ 285365 h 1033905"/>
              <a:gd name="connsiteX17" fmla="*/ 95398 w 1113283"/>
              <a:gd name="connsiteY17" fmla="*/ 280206 h 1033905"/>
              <a:gd name="connsiteX18" fmla="*/ 80709 w 1113283"/>
              <a:gd name="connsiteY18" fmla="*/ 264731 h 1033905"/>
              <a:gd name="connsiteX19" fmla="*/ 82839 w 1113283"/>
              <a:gd name="connsiteY19" fmla="*/ 247350 h 1033905"/>
              <a:gd name="connsiteX20" fmla="*/ 266972 w 1113283"/>
              <a:gd name="connsiteY20" fmla="*/ 576 h 1033905"/>
              <a:gd name="connsiteX21" fmla="*/ 293545 w 1113283"/>
              <a:gd name="connsiteY21" fmla="*/ 2353 h 1033905"/>
              <a:gd name="connsiteX22" fmla="*/ 295812 w 1113283"/>
              <a:gd name="connsiteY22" fmla="*/ 3261 h 1033905"/>
              <a:gd name="connsiteX23" fmla="*/ 297173 w 1113283"/>
              <a:gd name="connsiteY23" fmla="*/ 3813 h 1033905"/>
              <a:gd name="connsiteX24" fmla="*/ 298624 w 1113283"/>
              <a:gd name="connsiteY24" fmla="*/ 4603 h 1033905"/>
              <a:gd name="connsiteX25" fmla="*/ 298261 w 1113283"/>
              <a:gd name="connsiteY25" fmla="*/ 12892 h 1033905"/>
              <a:gd name="connsiteX26" fmla="*/ 301435 w 1113283"/>
              <a:gd name="connsiteY26" fmla="*/ 19287 h 1033905"/>
              <a:gd name="connsiteX27" fmla="*/ 302433 w 1113283"/>
              <a:gd name="connsiteY27" fmla="*/ 20511 h 1033905"/>
              <a:gd name="connsiteX28" fmla="*/ 321161 w 1113283"/>
              <a:gd name="connsiteY28" fmla="*/ 42498 h 1033905"/>
              <a:gd name="connsiteX29" fmla="*/ 328462 w 1113283"/>
              <a:gd name="connsiteY29" fmla="*/ 42932 h 1033905"/>
              <a:gd name="connsiteX30" fmla="*/ 328553 w 1113283"/>
              <a:gd name="connsiteY30" fmla="*/ 43169 h 1033905"/>
              <a:gd name="connsiteX31" fmla="*/ 326512 w 1113283"/>
              <a:gd name="connsiteY31" fmla="*/ 52367 h 1033905"/>
              <a:gd name="connsiteX32" fmla="*/ 323610 w 1113283"/>
              <a:gd name="connsiteY32" fmla="*/ 52604 h 1033905"/>
              <a:gd name="connsiteX33" fmla="*/ 311276 w 1113283"/>
              <a:gd name="connsiteY33" fmla="*/ 59077 h 1033905"/>
              <a:gd name="connsiteX34" fmla="*/ 316899 w 1113283"/>
              <a:gd name="connsiteY34" fmla="*/ 78617 h 1033905"/>
              <a:gd name="connsiteX35" fmla="*/ 338847 w 1113283"/>
              <a:gd name="connsiteY35" fmla="*/ 84104 h 1033905"/>
              <a:gd name="connsiteX36" fmla="*/ 345467 w 1113283"/>
              <a:gd name="connsiteY36" fmla="*/ 84104 h 1033905"/>
              <a:gd name="connsiteX37" fmla="*/ 353312 w 1113283"/>
              <a:gd name="connsiteY37" fmla="*/ 86118 h 1033905"/>
              <a:gd name="connsiteX38" fmla="*/ 361520 w 1113283"/>
              <a:gd name="connsiteY38" fmla="*/ 88486 h 1033905"/>
              <a:gd name="connsiteX39" fmla="*/ 373764 w 1113283"/>
              <a:gd name="connsiteY39" fmla="*/ 88565 h 1033905"/>
              <a:gd name="connsiteX40" fmla="*/ 379251 w 1113283"/>
              <a:gd name="connsiteY40" fmla="*/ 88368 h 1033905"/>
              <a:gd name="connsiteX41" fmla="*/ 383513 w 1113283"/>
              <a:gd name="connsiteY41" fmla="*/ 88368 h 1033905"/>
              <a:gd name="connsiteX42" fmla="*/ 404917 w 1113283"/>
              <a:gd name="connsiteY42" fmla="*/ 94289 h 1033905"/>
              <a:gd name="connsiteX43" fmla="*/ 415891 w 1113283"/>
              <a:gd name="connsiteY43" fmla="*/ 102697 h 1033905"/>
              <a:gd name="connsiteX44" fmla="*/ 426457 w 1113283"/>
              <a:gd name="connsiteY44" fmla="*/ 110789 h 1033905"/>
              <a:gd name="connsiteX45" fmla="*/ 427908 w 1113283"/>
              <a:gd name="connsiteY45" fmla="*/ 112131 h 1033905"/>
              <a:gd name="connsiteX46" fmla="*/ 436206 w 1113283"/>
              <a:gd name="connsiteY46" fmla="*/ 128592 h 1033905"/>
              <a:gd name="connsiteX47" fmla="*/ 435843 w 1113283"/>
              <a:gd name="connsiteY47" fmla="*/ 133526 h 1033905"/>
              <a:gd name="connsiteX48" fmla="*/ 436070 w 1113283"/>
              <a:gd name="connsiteY48" fmla="*/ 146869 h 1033905"/>
              <a:gd name="connsiteX49" fmla="*/ 439471 w 1113283"/>
              <a:gd name="connsiteY49" fmla="*/ 153856 h 1033905"/>
              <a:gd name="connsiteX50" fmla="*/ 441240 w 1113283"/>
              <a:gd name="connsiteY50" fmla="*/ 157527 h 1033905"/>
              <a:gd name="connsiteX51" fmla="*/ 441602 w 1113283"/>
              <a:gd name="connsiteY51" fmla="*/ 162698 h 1033905"/>
              <a:gd name="connsiteX52" fmla="*/ 446727 w 1113283"/>
              <a:gd name="connsiteY52" fmla="*/ 162698 h 1033905"/>
              <a:gd name="connsiteX53" fmla="*/ 452350 w 1113283"/>
              <a:gd name="connsiteY53" fmla="*/ 166527 h 1033905"/>
              <a:gd name="connsiteX54" fmla="*/ 458744 w 1113283"/>
              <a:gd name="connsiteY54" fmla="*/ 172211 h 1033905"/>
              <a:gd name="connsiteX55" fmla="*/ 476701 w 1113283"/>
              <a:gd name="connsiteY55" fmla="*/ 176040 h 1033905"/>
              <a:gd name="connsiteX56" fmla="*/ 479467 w 1113283"/>
              <a:gd name="connsiteY56" fmla="*/ 176040 h 1033905"/>
              <a:gd name="connsiteX57" fmla="*/ 483503 w 1113283"/>
              <a:gd name="connsiteY57" fmla="*/ 175804 h 1033905"/>
              <a:gd name="connsiteX58" fmla="*/ 494386 w 1113283"/>
              <a:gd name="connsiteY58" fmla="*/ 175369 h 1033905"/>
              <a:gd name="connsiteX59" fmla="*/ 493071 w 1113283"/>
              <a:gd name="connsiteY59" fmla="*/ 177738 h 1033905"/>
              <a:gd name="connsiteX60" fmla="*/ 490350 w 1113283"/>
              <a:gd name="connsiteY60" fmla="*/ 183659 h 1033905"/>
              <a:gd name="connsiteX61" fmla="*/ 510892 w 1113283"/>
              <a:gd name="connsiteY61" fmla="*/ 211923 h 1033905"/>
              <a:gd name="connsiteX62" fmla="*/ 514928 w 1113283"/>
              <a:gd name="connsiteY62" fmla="*/ 213265 h 1033905"/>
              <a:gd name="connsiteX63" fmla="*/ 528941 w 1113283"/>
              <a:gd name="connsiteY63" fmla="*/ 223686 h 1033905"/>
              <a:gd name="connsiteX64" fmla="*/ 530165 w 1113283"/>
              <a:gd name="connsiteY64" fmla="*/ 225620 h 1033905"/>
              <a:gd name="connsiteX65" fmla="*/ 544177 w 1113283"/>
              <a:gd name="connsiteY65" fmla="*/ 238055 h 1033905"/>
              <a:gd name="connsiteX66" fmla="*/ 544857 w 1113283"/>
              <a:gd name="connsiteY66" fmla="*/ 238055 h 1033905"/>
              <a:gd name="connsiteX67" fmla="*/ 556738 w 1113283"/>
              <a:gd name="connsiteY67" fmla="*/ 229173 h 1033905"/>
              <a:gd name="connsiteX68" fmla="*/ 560321 w 1113283"/>
              <a:gd name="connsiteY68" fmla="*/ 225384 h 1033905"/>
              <a:gd name="connsiteX69" fmla="*/ 564039 w 1113283"/>
              <a:gd name="connsiteY69" fmla="*/ 222897 h 1033905"/>
              <a:gd name="connsiteX70" fmla="*/ 572428 w 1113283"/>
              <a:gd name="connsiteY70" fmla="*/ 216502 h 1033905"/>
              <a:gd name="connsiteX71" fmla="*/ 580863 w 1113283"/>
              <a:gd name="connsiteY71" fmla="*/ 200278 h 1033905"/>
              <a:gd name="connsiteX72" fmla="*/ 580273 w 1113283"/>
              <a:gd name="connsiteY72" fmla="*/ 190607 h 1033905"/>
              <a:gd name="connsiteX73" fmla="*/ 579865 w 1113283"/>
              <a:gd name="connsiteY73" fmla="*/ 180975 h 1033905"/>
              <a:gd name="connsiteX74" fmla="*/ 580636 w 1113283"/>
              <a:gd name="connsiteY74" fmla="*/ 181409 h 1033905"/>
              <a:gd name="connsiteX75" fmla="*/ 583447 w 1113283"/>
              <a:gd name="connsiteY75" fmla="*/ 183106 h 1033905"/>
              <a:gd name="connsiteX76" fmla="*/ 586350 w 1113283"/>
              <a:gd name="connsiteY76" fmla="*/ 184567 h 1033905"/>
              <a:gd name="connsiteX77" fmla="*/ 588798 w 1113283"/>
              <a:gd name="connsiteY77" fmla="*/ 186343 h 1033905"/>
              <a:gd name="connsiteX78" fmla="*/ 589705 w 1113283"/>
              <a:gd name="connsiteY78" fmla="*/ 188278 h 1033905"/>
              <a:gd name="connsiteX79" fmla="*/ 595782 w 1113283"/>
              <a:gd name="connsiteY79" fmla="*/ 196015 h 1033905"/>
              <a:gd name="connsiteX80" fmla="*/ 620995 w 1113283"/>
              <a:gd name="connsiteY80" fmla="*/ 190409 h 1033905"/>
              <a:gd name="connsiteX81" fmla="*/ 620677 w 1113283"/>
              <a:gd name="connsiteY81" fmla="*/ 172014 h 1033905"/>
              <a:gd name="connsiteX82" fmla="*/ 622355 w 1113283"/>
              <a:gd name="connsiteY82" fmla="*/ 172133 h 1033905"/>
              <a:gd name="connsiteX83" fmla="*/ 633012 w 1113283"/>
              <a:gd name="connsiteY83" fmla="*/ 171896 h 1033905"/>
              <a:gd name="connsiteX84" fmla="*/ 642852 w 1113283"/>
              <a:gd name="connsiteY84" fmla="*/ 161001 h 1033905"/>
              <a:gd name="connsiteX85" fmla="*/ 643079 w 1113283"/>
              <a:gd name="connsiteY85" fmla="*/ 156856 h 1033905"/>
              <a:gd name="connsiteX86" fmla="*/ 657454 w 1113283"/>
              <a:gd name="connsiteY86" fmla="*/ 146671 h 1033905"/>
              <a:gd name="connsiteX87" fmla="*/ 688063 w 1113283"/>
              <a:gd name="connsiteY87" fmla="*/ 131513 h 1033905"/>
              <a:gd name="connsiteX88" fmla="*/ 693550 w 1113283"/>
              <a:gd name="connsiteY88" fmla="*/ 110434 h 1033905"/>
              <a:gd name="connsiteX89" fmla="*/ 693232 w 1113283"/>
              <a:gd name="connsiteY89" fmla="*/ 109447 h 1033905"/>
              <a:gd name="connsiteX90" fmla="*/ 699399 w 1113283"/>
              <a:gd name="connsiteY90" fmla="*/ 107868 h 1033905"/>
              <a:gd name="connsiteX91" fmla="*/ 701848 w 1113283"/>
              <a:gd name="connsiteY91" fmla="*/ 107079 h 1033905"/>
              <a:gd name="connsiteX92" fmla="*/ 716994 w 1113283"/>
              <a:gd name="connsiteY92" fmla="*/ 105184 h 1033905"/>
              <a:gd name="connsiteX93" fmla="*/ 724930 w 1113283"/>
              <a:gd name="connsiteY93" fmla="*/ 105618 h 1033905"/>
              <a:gd name="connsiteX94" fmla="*/ 759801 w 1113283"/>
              <a:gd name="connsiteY94" fmla="*/ 100565 h 1033905"/>
              <a:gd name="connsiteX95" fmla="*/ 764291 w 1113283"/>
              <a:gd name="connsiteY95" fmla="*/ 89947 h 1033905"/>
              <a:gd name="connsiteX96" fmla="*/ 765651 w 1113283"/>
              <a:gd name="connsiteY96" fmla="*/ 85683 h 1033905"/>
              <a:gd name="connsiteX97" fmla="*/ 779346 w 1113283"/>
              <a:gd name="connsiteY97" fmla="*/ 81302 h 1033905"/>
              <a:gd name="connsiteX98" fmla="*/ 780888 w 1113283"/>
              <a:gd name="connsiteY98" fmla="*/ 80946 h 1033905"/>
              <a:gd name="connsiteX99" fmla="*/ 785966 w 1113283"/>
              <a:gd name="connsiteY99" fmla="*/ 80275 h 1033905"/>
              <a:gd name="connsiteX100" fmla="*/ 801294 w 1113283"/>
              <a:gd name="connsiteY100" fmla="*/ 68078 h 1033905"/>
              <a:gd name="connsiteX101" fmla="*/ 801203 w 1113283"/>
              <a:gd name="connsiteY101" fmla="*/ 64920 h 1033905"/>
              <a:gd name="connsiteX102" fmla="*/ 799389 w 1113283"/>
              <a:gd name="connsiteY102" fmla="*/ 62907 h 1033905"/>
              <a:gd name="connsiteX103" fmla="*/ 797394 w 1113283"/>
              <a:gd name="connsiteY103" fmla="*/ 60420 h 1033905"/>
              <a:gd name="connsiteX104" fmla="*/ 797394 w 1113283"/>
              <a:gd name="connsiteY104" fmla="*/ 53038 h 1033905"/>
              <a:gd name="connsiteX105" fmla="*/ 803108 w 1113283"/>
              <a:gd name="connsiteY105" fmla="*/ 47867 h 1033905"/>
              <a:gd name="connsiteX106" fmla="*/ 805692 w 1113283"/>
              <a:gd name="connsiteY106" fmla="*/ 46643 h 1033905"/>
              <a:gd name="connsiteX107" fmla="*/ 810499 w 1113283"/>
              <a:gd name="connsiteY107" fmla="*/ 44196 h 1033905"/>
              <a:gd name="connsiteX108" fmla="*/ 810635 w 1113283"/>
              <a:gd name="connsiteY108" fmla="*/ 44196 h 1033905"/>
              <a:gd name="connsiteX109" fmla="*/ 819251 w 1113283"/>
              <a:gd name="connsiteY109" fmla="*/ 40011 h 1033905"/>
              <a:gd name="connsiteX110" fmla="*/ 822063 w 1113283"/>
              <a:gd name="connsiteY110" fmla="*/ 39459 h 1033905"/>
              <a:gd name="connsiteX111" fmla="*/ 840337 w 1113283"/>
              <a:gd name="connsiteY111" fmla="*/ 46761 h 1033905"/>
              <a:gd name="connsiteX112" fmla="*/ 846368 w 1113283"/>
              <a:gd name="connsiteY112" fmla="*/ 51143 h 1033905"/>
              <a:gd name="connsiteX113" fmla="*/ 859972 w 1113283"/>
              <a:gd name="connsiteY113" fmla="*/ 59077 h 1033905"/>
              <a:gd name="connsiteX114" fmla="*/ 868906 w 1113283"/>
              <a:gd name="connsiteY114" fmla="*/ 64130 h 1033905"/>
              <a:gd name="connsiteX115" fmla="*/ 865550 w 1113283"/>
              <a:gd name="connsiteY115" fmla="*/ 64485 h 1033905"/>
              <a:gd name="connsiteX116" fmla="*/ 852218 w 1113283"/>
              <a:gd name="connsiteY116" fmla="*/ 69301 h 1033905"/>
              <a:gd name="connsiteX117" fmla="*/ 849860 w 1113283"/>
              <a:gd name="connsiteY117" fmla="*/ 79288 h 1033905"/>
              <a:gd name="connsiteX118" fmla="*/ 856163 w 1113283"/>
              <a:gd name="connsiteY118" fmla="*/ 91723 h 1033905"/>
              <a:gd name="connsiteX119" fmla="*/ 859156 w 1113283"/>
              <a:gd name="connsiteY119" fmla="*/ 96657 h 1033905"/>
              <a:gd name="connsiteX120" fmla="*/ 859292 w 1113283"/>
              <a:gd name="connsiteY120" fmla="*/ 106644 h 1033905"/>
              <a:gd name="connsiteX121" fmla="*/ 847502 w 1113283"/>
              <a:gd name="connsiteY121" fmla="*/ 115052 h 1033905"/>
              <a:gd name="connsiteX122" fmla="*/ 828683 w 1113283"/>
              <a:gd name="connsiteY122" fmla="*/ 114934 h 1033905"/>
              <a:gd name="connsiteX123" fmla="*/ 808050 w 1113283"/>
              <a:gd name="connsiteY123" fmla="*/ 114579 h 1033905"/>
              <a:gd name="connsiteX124" fmla="*/ 784379 w 1113283"/>
              <a:gd name="connsiteY124" fmla="*/ 124368 h 1033905"/>
              <a:gd name="connsiteX125" fmla="*/ 779436 w 1113283"/>
              <a:gd name="connsiteY125" fmla="*/ 145527 h 1033905"/>
              <a:gd name="connsiteX126" fmla="*/ 783246 w 1113283"/>
              <a:gd name="connsiteY126" fmla="*/ 155395 h 1033905"/>
              <a:gd name="connsiteX127" fmla="*/ 784924 w 1113283"/>
              <a:gd name="connsiteY127" fmla="*/ 168067 h 1033905"/>
              <a:gd name="connsiteX128" fmla="*/ 775854 w 1113283"/>
              <a:gd name="connsiteY128" fmla="*/ 172804 h 1033905"/>
              <a:gd name="connsiteX129" fmla="*/ 758713 w 1113283"/>
              <a:gd name="connsiteY129" fmla="*/ 186935 h 1033905"/>
              <a:gd name="connsiteX130" fmla="*/ 764517 w 1113283"/>
              <a:gd name="connsiteY130" fmla="*/ 198699 h 1033905"/>
              <a:gd name="connsiteX131" fmla="*/ 778303 w 1113283"/>
              <a:gd name="connsiteY131" fmla="*/ 205528 h 1033905"/>
              <a:gd name="connsiteX132" fmla="*/ 795489 w 1113283"/>
              <a:gd name="connsiteY132" fmla="*/ 218199 h 1033905"/>
              <a:gd name="connsiteX133" fmla="*/ 795489 w 1113283"/>
              <a:gd name="connsiteY133" fmla="*/ 218870 h 1033905"/>
              <a:gd name="connsiteX134" fmla="*/ 793902 w 1113283"/>
              <a:gd name="connsiteY134" fmla="*/ 219107 h 1033905"/>
              <a:gd name="connsiteX135" fmla="*/ 783019 w 1113283"/>
              <a:gd name="connsiteY135" fmla="*/ 223489 h 1033905"/>
              <a:gd name="connsiteX136" fmla="*/ 777985 w 1113283"/>
              <a:gd name="connsiteY136" fmla="*/ 234897 h 1033905"/>
              <a:gd name="connsiteX137" fmla="*/ 783019 w 1113283"/>
              <a:gd name="connsiteY137" fmla="*/ 246345 h 1033905"/>
              <a:gd name="connsiteX138" fmla="*/ 793811 w 1113283"/>
              <a:gd name="connsiteY138" fmla="*/ 251279 h 1033905"/>
              <a:gd name="connsiteX139" fmla="*/ 798528 w 1113283"/>
              <a:gd name="connsiteY139" fmla="*/ 252858 h 1033905"/>
              <a:gd name="connsiteX140" fmla="*/ 804105 w 1113283"/>
              <a:gd name="connsiteY140" fmla="*/ 261029 h 1033905"/>
              <a:gd name="connsiteX141" fmla="*/ 806373 w 1113283"/>
              <a:gd name="connsiteY141" fmla="*/ 265095 h 1033905"/>
              <a:gd name="connsiteX142" fmla="*/ 817437 w 1113283"/>
              <a:gd name="connsiteY142" fmla="*/ 279858 h 1033905"/>
              <a:gd name="connsiteX143" fmla="*/ 821700 w 1113283"/>
              <a:gd name="connsiteY143" fmla="*/ 284911 h 1033905"/>
              <a:gd name="connsiteX144" fmla="*/ 827776 w 1113283"/>
              <a:gd name="connsiteY144" fmla="*/ 293675 h 1033905"/>
              <a:gd name="connsiteX145" fmla="*/ 828456 w 1113283"/>
              <a:gd name="connsiteY145" fmla="*/ 299280 h 1033905"/>
              <a:gd name="connsiteX146" fmla="*/ 834261 w 1113283"/>
              <a:gd name="connsiteY146" fmla="*/ 313175 h 1033905"/>
              <a:gd name="connsiteX147" fmla="*/ 840882 w 1113283"/>
              <a:gd name="connsiteY147" fmla="*/ 316451 h 1033905"/>
              <a:gd name="connsiteX148" fmla="*/ 843466 w 1113283"/>
              <a:gd name="connsiteY148" fmla="*/ 317438 h 1033905"/>
              <a:gd name="connsiteX149" fmla="*/ 847502 w 1113283"/>
              <a:gd name="connsiteY149" fmla="*/ 322057 h 1033905"/>
              <a:gd name="connsiteX150" fmla="*/ 847865 w 1113283"/>
              <a:gd name="connsiteY150" fmla="*/ 322491 h 1033905"/>
              <a:gd name="connsiteX151" fmla="*/ 845144 w 1113283"/>
              <a:gd name="connsiteY151" fmla="*/ 332241 h 1033905"/>
              <a:gd name="connsiteX152" fmla="*/ 845507 w 1113283"/>
              <a:gd name="connsiteY152" fmla="*/ 337610 h 1033905"/>
              <a:gd name="connsiteX153" fmla="*/ 845960 w 1113283"/>
              <a:gd name="connsiteY153" fmla="*/ 339426 h 1033905"/>
              <a:gd name="connsiteX154" fmla="*/ 837662 w 1113283"/>
              <a:gd name="connsiteY154" fmla="*/ 341320 h 1033905"/>
              <a:gd name="connsiteX155" fmla="*/ 830814 w 1113283"/>
              <a:gd name="connsiteY155" fmla="*/ 342110 h 1033905"/>
              <a:gd name="connsiteX156" fmla="*/ 811860 w 1113283"/>
              <a:gd name="connsiteY156" fmla="*/ 340886 h 1033905"/>
              <a:gd name="connsiteX157" fmla="*/ 808277 w 1113283"/>
              <a:gd name="connsiteY157" fmla="*/ 336504 h 1033905"/>
              <a:gd name="connsiteX158" fmla="*/ 798528 w 1113283"/>
              <a:gd name="connsiteY158" fmla="*/ 327425 h 1033905"/>
              <a:gd name="connsiteX159" fmla="*/ 751095 w 1113283"/>
              <a:gd name="connsiteY159" fmla="*/ 332794 h 1033905"/>
              <a:gd name="connsiteX160" fmla="*/ 744701 w 1113283"/>
              <a:gd name="connsiteY160" fmla="*/ 343452 h 1033905"/>
              <a:gd name="connsiteX161" fmla="*/ 741980 w 1113283"/>
              <a:gd name="connsiteY161" fmla="*/ 348939 h 1033905"/>
              <a:gd name="connsiteX162" fmla="*/ 735359 w 1113283"/>
              <a:gd name="connsiteY162" fmla="*/ 350202 h 1033905"/>
              <a:gd name="connsiteX163" fmla="*/ 721574 w 1113283"/>
              <a:gd name="connsiteY163" fmla="*/ 355571 h 1033905"/>
              <a:gd name="connsiteX164" fmla="*/ 726290 w 1113283"/>
              <a:gd name="connsiteY164" fmla="*/ 377084 h 1033905"/>
              <a:gd name="connsiteX165" fmla="*/ 728875 w 1113283"/>
              <a:gd name="connsiteY165" fmla="*/ 380005 h 1033905"/>
              <a:gd name="connsiteX166" fmla="*/ 732593 w 1113283"/>
              <a:gd name="connsiteY166" fmla="*/ 392006 h 1033905"/>
              <a:gd name="connsiteX167" fmla="*/ 732140 w 1113283"/>
              <a:gd name="connsiteY167" fmla="*/ 399427 h 1033905"/>
              <a:gd name="connsiteX168" fmla="*/ 732684 w 1113283"/>
              <a:gd name="connsiteY168" fmla="*/ 414901 h 1033905"/>
              <a:gd name="connsiteX169" fmla="*/ 739305 w 1113283"/>
              <a:gd name="connsiteY169" fmla="*/ 421848 h 1033905"/>
              <a:gd name="connsiteX170" fmla="*/ 748601 w 1113283"/>
              <a:gd name="connsiteY170" fmla="*/ 419480 h 1033905"/>
              <a:gd name="connsiteX171" fmla="*/ 751412 w 1113283"/>
              <a:gd name="connsiteY171" fmla="*/ 417901 h 1033905"/>
              <a:gd name="connsiteX172" fmla="*/ 754541 w 1113283"/>
              <a:gd name="connsiteY172" fmla="*/ 416440 h 1033905"/>
              <a:gd name="connsiteX173" fmla="*/ 764971 w 1113283"/>
              <a:gd name="connsiteY173" fmla="*/ 416243 h 1033905"/>
              <a:gd name="connsiteX174" fmla="*/ 777895 w 1113283"/>
              <a:gd name="connsiteY174" fmla="*/ 424177 h 1033905"/>
              <a:gd name="connsiteX175" fmla="*/ 781114 w 1113283"/>
              <a:gd name="connsiteY175" fmla="*/ 427098 h 1033905"/>
              <a:gd name="connsiteX176" fmla="*/ 790637 w 1113283"/>
              <a:gd name="connsiteY176" fmla="*/ 433612 h 1033905"/>
              <a:gd name="connsiteX177" fmla="*/ 798845 w 1113283"/>
              <a:gd name="connsiteY177" fmla="*/ 435625 h 1033905"/>
              <a:gd name="connsiteX178" fmla="*/ 809728 w 1113283"/>
              <a:gd name="connsiteY178" fmla="*/ 439217 h 1033905"/>
              <a:gd name="connsiteX179" fmla="*/ 824738 w 1113283"/>
              <a:gd name="connsiteY179" fmla="*/ 446283 h 1033905"/>
              <a:gd name="connsiteX180" fmla="*/ 825736 w 1113283"/>
              <a:gd name="connsiteY180" fmla="*/ 446717 h 1033905"/>
              <a:gd name="connsiteX181" fmla="*/ 833172 w 1113283"/>
              <a:gd name="connsiteY181" fmla="*/ 451336 h 1033905"/>
              <a:gd name="connsiteX182" fmla="*/ 835848 w 1113283"/>
              <a:gd name="connsiteY182" fmla="*/ 453467 h 1033905"/>
              <a:gd name="connsiteX183" fmla="*/ 852128 w 1113283"/>
              <a:gd name="connsiteY183" fmla="*/ 460612 h 1033905"/>
              <a:gd name="connsiteX184" fmla="*/ 867682 w 1113283"/>
              <a:gd name="connsiteY184" fmla="*/ 468270 h 1033905"/>
              <a:gd name="connsiteX185" fmla="*/ 870040 w 1113283"/>
              <a:gd name="connsiteY185" fmla="*/ 479679 h 1033905"/>
              <a:gd name="connsiteX186" fmla="*/ 867818 w 1113283"/>
              <a:gd name="connsiteY186" fmla="*/ 482047 h 1033905"/>
              <a:gd name="connsiteX187" fmla="*/ 861968 w 1113283"/>
              <a:gd name="connsiteY187" fmla="*/ 493613 h 1033905"/>
              <a:gd name="connsiteX188" fmla="*/ 879154 w 1113283"/>
              <a:gd name="connsiteY188" fmla="*/ 509758 h 1033905"/>
              <a:gd name="connsiteX189" fmla="*/ 884959 w 1113283"/>
              <a:gd name="connsiteY189" fmla="*/ 510429 h 1033905"/>
              <a:gd name="connsiteX190" fmla="*/ 895615 w 1113283"/>
              <a:gd name="connsiteY190" fmla="*/ 512561 h 1033905"/>
              <a:gd name="connsiteX191" fmla="*/ 911214 w 1113283"/>
              <a:gd name="connsiteY191" fmla="*/ 522074 h 1033905"/>
              <a:gd name="connsiteX192" fmla="*/ 938105 w 1113283"/>
              <a:gd name="connsiteY192" fmla="*/ 534745 h 1033905"/>
              <a:gd name="connsiteX193" fmla="*/ 963590 w 1113283"/>
              <a:gd name="connsiteY193" fmla="*/ 527561 h 1033905"/>
              <a:gd name="connsiteX194" fmla="*/ 969077 w 1113283"/>
              <a:gd name="connsiteY194" fmla="*/ 524561 h 1033905"/>
              <a:gd name="connsiteX195" fmla="*/ 1000684 w 1113283"/>
              <a:gd name="connsiteY195" fmla="*/ 527680 h 1033905"/>
              <a:gd name="connsiteX196" fmla="*/ 1008529 w 1113283"/>
              <a:gd name="connsiteY196" fmla="*/ 538101 h 1033905"/>
              <a:gd name="connsiteX197" fmla="*/ 1019321 w 1113283"/>
              <a:gd name="connsiteY197" fmla="*/ 551127 h 1033905"/>
              <a:gd name="connsiteX198" fmla="*/ 1046303 w 1113283"/>
              <a:gd name="connsiteY198" fmla="*/ 551917 h 1033905"/>
              <a:gd name="connsiteX199" fmla="*/ 1062809 w 1113283"/>
              <a:gd name="connsiteY199" fmla="*/ 551009 h 1033905"/>
              <a:gd name="connsiteX200" fmla="*/ 1075143 w 1113283"/>
              <a:gd name="connsiteY200" fmla="*/ 559970 h 1033905"/>
              <a:gd name="connsiteX201" fmla="*/ 1087024 w 1113283"/>
              <a:gd name="connsiteY201" fmla="*/ 570746 h 1033905"/>
              <a:gd name="connsiteX202" fmla="*/ 1102850 w 1113283"/>
              <a:gd name="connsiteY202" fmla="*/ 572641 h 1033905"/>
              <a:gd name="connsiteX203" fmla="*/ 1106886 w 1113283"/>
              <a:gd name="connsiteY203" fmla="*/ 572523 h 1033905"/>
              <a:gd name="connsiteX204" fmla="*/ 1103848 w 1113283"/>
              <a:gd name="connsiteY204" fmla="*/ 582865 h 1033905"/>
              <a:gd name="connsiteX205" fmla="*/ 1108428 w 1113283"/>
              <a:gd name="connsiteY205" fmla="*/ 603155 h 1033905"/>
              <a:gd name="connsiteX206" fmla="*/ 1112373 w 1113283"/>
              <a:gd name="connsiteY206" fmla="*/ 618629 h 1033905"/>
              <a:gd name="connsiteX207" fmla="*/ 1112827 w 1113283"/>
              <a:gd name="connsiteY207" fmla="*/ 629484 h 1033905"/>
              <a:gd name="connsiteX208" fmla="*/ 1110786 w 1113283"/>
              <a:gd name="connsiteY208" fmla="*/ 655301 h 1033905"/>
              <a:gd name="connsiteX209" fmla="*/ 1104165 w 1113283"/>
              <a:gd name="connsiteY209" fmla="*/ 660353 h 1033905"/>
              <a:gd name="connsiteX210" fmla="*/ 1097681 w 1113283"/>
              <a:gd name="connsiteY210" fmla="*/ 664143 h 1033905"/>
              <a:gd name="connsiteX211" fmla="*/ 1092194 w 1113283"/>
              <a:gd name="connsiteY211" fmla="*/ 669748 h 1033905"/>
              <a:gd name="connsiteX212" fmla="*/ 1088611 w 1113283"/>
              <a:gd name="connsiteY212" fmla="*/ 673577 h 1033905"/>
              <a:gd name="connsiteX213" fmla="*/ 1079043 w 1113283"/>
              <a:gd name="connsiteY213" fmla="*/ 678709 h 1033905"/>
              <a:gd name="connsiteX214" fmla="*/ 1061358 w 1113283"/>
              <a:gd name="connsiteY214" fmla="*/ 703302 h 1033905"/>
              <a:gd name="connsiteX215" fmla="*/ 1064714 w 1113283"/>
              <a:gd name="connsiteY215" fmla="*/ 707565 h 1033905"/>
              <a:gd name="connsiteX216" fmla="*/ 1066391 w 1113283"/>
              <a:gd name="connsiteY216" fmla="*/ 709223 h 1033905"/>
              <a:gd name="connsiteX217" fmla="*/ 1067525 w 1113283"/>
              <a:gd name="connsiteY217" fmla="*/ 711118 h 1033905"/>
              <a:gd name="connsiteX218" fmla="*/ 1064487 w 1113283"/>
              <a:gd name="connsiteY218" fmla="*/ 713920 h 1033905"/>
              <a:gd name="connsiteX219" fmla="*/ 1057549 w 1113283"/>
              <a:gd name="connsiteY219" fmla="*/ 749368 h 1033905"/>
              <a:gd name="connsiteX220" fmla="*/ 1057866 w 1113283"/>
              <a:gd name="connsiteY220" fmla="*/ 758329 h 1033905"/>
              <a:gd name="connsiteX221" fmla="*/ 1058410 w 1113283"/>
              <a:gd name="connsiteY221" fmla="*/ 766658 h 1033905"/>
              <a:gd name="connsiteX222" fmla="*/ 1058546 w 1113283"/>
              <a:gd name="connsiteY222" fmla="*/ 781659 h 1033905"/>
              <a:gd name="connsiteX223" fmla="*/ 1044625 w 1113283"/>
              <a:gd name="connsiteY223" fmla="*/ 786159 h 1033905"/>
              <a:gd name="connsiteX224" fmla="*/ 1042630 w 1113283"/>
              <a:gd name="connsiteY224" fmla="*/ 786159 h 1033905"/>
              <a:gd name="connsiteX225" fmla="*/ 1022768 w 1113283"/>
              <a:gd name="connsiteY225" fmla="*/ 789751 h 1033905"/>
              <a:gd name="connsiteX226" fmla="*/ 1012927 w 1113283"/>
              <a:gd name="connsiteY226" fmla="*/ 802067 h 1033905"/>
              <a:gd name="connsiteX227" fmla="*/ 1012020 w 1113283"/>
              <a:gd name="connsiteY227" fmla="*/ 808343 h 1033905"/>
              <a:gd name="connsiteX228" fmla="*/ 1002906 w 1113283"/>
              <a:gd name="connsiteY228" fmla="*/ 817225 h 1033905"/>
              <a:gd name="connsiteX229" fmla="*/ 998235 w 1113283"/>
              <a:gd name="connsiteY229" fmla="*/ 820699 h 1033905"/>
              <a:gd name="connsiteX230" fmla="*/ 990571 w 1113283"/>
              <a:gd name="connsiteY230" fmla="*/ 828317 h 1033905"/>
              <a:gd name="connsiteX231" fmla="*/ 982953 w 1113283"/>
              <a:gd name="connsiteY231" fmla="*/ 835699 h 1033905"/>
              <a:gd name="connsiteX232" fmla="*/ 976242 w 1113283"/>
              <a:gd name="connsiteY232" fmla="*/ 839765 h 1033905"/>
              <a:gd name="connsiteX233" fmla="*/ 975788 w 1113283"/>
              <a:gd name="connsiteY233" fmla="*/ 839410 h 1033905"/>
              <a:gd name="connsiteX234" fmla="*/ 939783 w 1113283"/>
              <a:gd name="connsiteY234" fmla="*/ 823265 h 1033905"/>
              <a:gd name="connsiteX235" fmla="*/ 896840 w 1113283"/>
              <a:gd name="connsiteY235" fmla="*/ 829107 h 1033905"/>
              <a:gd name="connsiteX236" fmla="*/ 860970 w 1113283"/>
              <a:gd name="connsiteY236" fmla="*/ 841976 h 1033905"/>
              <a:gd name="connsiteX237" fmla="*/ 845144 w 1113283"/>
              <a:gd name="connsiteY237" fmla="*/ 851844 h 1033905"/>
              <a:gd name="connsiteX238" fmla="*/ 829772 w 1113283"/>
              <a:gd name="connsiteY238" fmla="*/ 851844 h 1033905"/>
              <a:gd name="connsiteX239" fmla="*/ 826779 w 1113283"/>
              <a:gd name="connsiteY239" fmla="*/ 841976 h 1033905"/>
              <a:gd name="connsiteX240" fmla="*/ 822516 w 1113283"/>
              <a:gd name="connsiteY240" fmla="*/ 823383 h 1033905"/>
              <a:gd name="connsiteX241" fmla="*/ 803652 w 1113283"/>
              <a:gd name="connsiteY241" fmla="*/ 786040 h 1033905"/>
              <a:gd name="connsiteX242" fmla="*/ 792768 w 1113283"/>
              <a:gd name="connsiteY242" fmla="*/ 778540 h 1033905"/>
              <a:gd name="connsiteX243" fmla="*/ 783246 w 1113283"/>
              <a:gd name="connsiteY243" fmla="*/ 767329 h 1033905"/>
              <a:gd name="connsiteX244" fmla="*/ 763520 w 1113283"/>
              <a:gd name="connsiteY244" fmla="*/ 766658 h 1033905"/>
              <a:gd name="connsiteX245" fmla="*/ 744338 w 1113283"/>
              <a:gd name="connsiteY245" fmla="*/ 761724 h 1033905"/>
              <a:gd name="connsiteX246" fmla="*/ 721574 w 1113283"/>
              <a:gd name="connsiteY246" fmla="*/ 761053 h 1033905"/>
              <a:gd name="connsiteX247" fmla="*/ 713956 w 1113283"/>
              <a:gd name="connsiteY247" fmla="*/ 749132 h 1033905"/>
              <a:gd name="connsiteX248" fmla="*/ 698810 w 1113283"/>
              <a:gd name="connsiteY248" fmla="*/ 742421 h 1033905"/>
              <a:gd name="connsiteX249" fmla="*/ 679991 w 1113283"/>
              <a:gd name="connsiteY249" fmla="*/ 744553 h 1033905"/>
              <a:gd name="connsiteX250" fmla="*/ 650697 w 1113283"/>
              <a:gd name="connsiteY250" fmla="*/ 715381 h 1033905"/>
              <a:gd name="connsiteX251" fmla="*/ 637138 w 1113283"/>
              <a:gd name="connsiteY251" fmla="*/ 695209 h 1033905"/>
              <a:gd name="connsiteX252" fmla="*/ 580273 w 1113283"/>
              <a:gd name="connsiteY252" fmla="*/ 635011 h 1033905"/>
              <a:gd name="connsiteX253" fmla="*/ 549891 w 1113283"/>
              <a:gd name="connsiteY253" fmla="*/ 602365 h 1033905"/>
              <a:gd name="connsiteX254" fmla="*/ 522864 w 1113283"/>
              <a:gd name="connsiteY254" fmla="*/ 590720 h 1033905"/>
              <a:gd name="connsiteX255" fmla="*/ 508172 w 1113283"/>
              <a:gd name="connsiteY255" fmla="*/ 548206 h 1033905"/>
              <a:gd name="connsiteX256" fmla="*/ 488582 w 1113283"/>
              <a:gd name="connsiteY256" fmla="*/ 516153 h 1033905"/>
              <a:gd name="connsiteX257" fmla="*/ 471849 w 1113283"/>
              <a:gd name="connsiteY257" fmla="*/ 500876 h 1033905"/>
              <a:gd name="connsiteX258" fmla="*/ 454254 w 1113283"/>
              <a:gd name="connsiteY258" fmla="*/ 488008 h 1033905"/>
              <a:gd name="connsiteX259" fmla="*/ 448994 w 1113283"/>
              <a:gd name="connsiteY259" fmla="*/ 474665 h 1033905"/>
              <a:gd name="connsiteX260" fmla="*/ 435617 w 1113283"/>
              <a:gd name="connsiteY260" fmla="*/ 471626 h 1033905"/>
              <a:gd name="connsiteX261" fmla="*/ 420380 w 1113283"/>
              <a:gd name="connsiteY261" fmla="*/ 460297 h 1033905"/>
              <a:gd name="connsiteX262" fmla="*/ 397525 w 1113283"/>
              <a:gd name="connsiteY262" fmla="*/ 450981 h 1033905"/>
              <a:gd name="connsiteX263" fmla="*/ 377210 w 1113283"/>
              <a:gd name="connsiteY263" fmla="*/ 448849 h 1033905"/>
              <a:gd name="connsiteX264" fmla="*/ 362654 w 1113283"/>
              <a:gd name="connsiteY264" fmla="*/ 450428 h 1033905"/>
              <a:gd name="connsiteX265" fmla="*/ 354582 w 1113283"/>
              <a:gd name="connsiteY265" fmla="*/ 431599 h 1033905"/>
              <a:gd name="connsiteX266" fmla="*/ 344606 w 1113283"/>
              <a:gd name="connsiteY266" fmla="*/ 413322 h 1033905"/>
              <a:gd name="connsiteX267" fmla="*/ 334176 w 1113283"/>
              <a:gd name="connsiteY267" fmla="*/ 377874 h 1033905"/>
              <a:gd name="connsiteX268" fmla="*/ 325741 w 1113283"/>
              <a:gd name="connsiteY268" fmla="*/ 369347 h 1033905"/>
              <a:gd name="connsiteX269" fmla="*/ 314178 w 1113283"/>
              <a:gd name="connsiteY269" fmla="*/ 345939 h 1033905"/>
              <a:gd name="connsiteX270" fmla="*/ 300166 w 1113283"/>
              <a:gd name="connsiteY270" fmla="*/ 324188 h 1033905"/>
              <a:gd name="connsiteX271" fmla="*/ 279669 w 1113283"/>
              <a:gd name="connsiteY271" fmla="*/ 307333 h 1033905"/>
              <a:gd name="connsiteX272" fmla="*/ 246928 w 1113283"/>
              <a:gd name="connsiteY272" fmla="*/ 282780 h 1033905"/>
              <a:gd name="connsiteX273" fmla="*/ 209245 w 1113283"/>
              <a:gd name="connsiteY273" fmla="*/ 270898 h 1033905"/>
              <a:gd name="connsiteX274" fmla="*/ 174691 w 1113283"/>
              <a:gd name="connsiteY274" fmla="*/ 260161 h 1033905"/>
              <a:gd name="connsiteX275" fmla="*/ 154058 w 1113283"/>
              <a:gd name="connsiteY275" fmla="*/ 251279 h 1033905"/>
              <a:gd name="connsiteX276" fmla="*/ 140953 w 1113283"/>
              <a:gd name="connsiteY276" fmla="*/ 243108 h 1033905"/>
              <a:gd name="connsiteX277" fmla="*/ 134559 w 1113283"/>
              <a:gd name="connsiteY277" fmla="*/ 222581 h 1033905"/>
              <a:gd name="connsiteX278" fmla="*/ 141271 w 1113283"/>
              <a:gd name="connsiteY278" fmla="*/ 221791 h 1033905"/>
              <a:gd name="connsiteX279" fmla="*/ 156416 w 1113283"/>
              <a:gd name="connsiteY279" fmla="*/ 217528 h 1033905"/>
              <a:gd name="connsiteX280" fmla="*/ 159999 w 1113283"/>
              <a:gd name="connsiteY280" fmla="*/ 215870 h 1033905"/>
              <a:gd name="connsiteX281" fmla="*/ 164397 w 1113283"/>
              <a:gd name="connsiteY281" fmla="*/ 214726 h 1033905"/>
              <a:gd name="connsiteX282" fmla="*/ 173784 w 1113283"/>
              <a:gd name="connsiteY282" fmla="*/ 211607 h 1033905"/>
              <a:gd name="connsiteX283" fmla="*/ 180405 w 1113283"/>
              <a:gd name="connsiteY283" fmla="*/ 201146 h 1033905"/>
              <a:gd name="connsiteX284" fmla="*/ 182082 w 1113283"/>
              <a:gd name="connsiteY284" fmla="*/ 197120 h 1033905"/>
              <a:gd name="connsiteX285" fmla="*/ 184214 w 1113283"/>
              <a:gd name="connsiteY285" fmla="*/ 194988 h 1033905"/>
              <a:gd name="connsiteX286" fmla="*/ 188612 w 1113283"/>
              <a:gd name="connsiteY286" fmla="*/ 190054 h 1033905"/>
              <a:gd name="connsiteX287" fmla="*/ 191741 w 1113283"/>
              <a:gd name="connsiteY287" fmla="*/ 178172 h 1033905"/>
              <a:gd name="connsiteX288" fmla="*/ 192195 w 1113283"/>
              <a:gd name="connsiteY288" fmla="*/ 173593 h 1033905"/>
              <a:gd name="connsiteX289" fmla="*/ 194099 w 1113283"/>
              <a:gd name="connsiteY289" fmla="*/ 169882 h 1033905"/>
              <a:gd name="connsiteX290" fmla="*/ 197002 w 1113283"/>
              <a:gd name="connsiteY290" fmla="*/ 165856 h 1033905"/>
              <a:gd name="connsiteX291" fmla="*/ 201037 w 1113283"/>
              <a:gd name="connsiteY291" fmla="*/ 141382 h 1033905"/>
              <a:gd name="connsiteX292" fmla="*/ 200947 w 1113283"/>
              <a:gd name="connsiteY292" fmla="*/ 136803 h 1033905"/>
              <a:gd name="connsiteX293" fmla="*/ 201174 w 1113283"/>
              <a:gd name="connsiteY293" fmla="*/ 130526 h 1033905"/>
              <a:gd name="connsiteX294" fmla="*/ 212737 w 1113283"/>
              <a:gd name="connsiteY294" fmla="*/ 130053 h 1033905"/>
              <a:gd name="connsiteX295" fmla="*/ 230196 w 1113283"/>
              <a:gd name="connsiteY295" fmla="*/ 113473 h 1033905"/>
              <a:gd name="connsiteX296" fmla="*/ 260578 w 1113283"/>
              <a:gd name="connsiteY296" fmla="*/ 105618 h 1033905"/>
              <a:gd name="connsiteX297" fmla="*/ 273048 w 1113283"/>
              <a:gd name="connsiteY297" fmla="*/ 94526 h 1033905"/>
              <a:gd name="connsiteX298" fmla="*/ 275497 w 1113283"/>
              <a:gd name="connsiteY298" fmla="*/ 87144 h 1033905"/>
              <a:gd name="connsiteX299" fmla="*/ 272731 w 1113283"/>
              <a:gd name="connsiteY299" fmla="*/ 77591 h 1033905"/>
              <a:gd name="connsiteX300" fmla="*/ 270373 w 1113283"/>
              <a:gd name="connsiteY300" fmla="*/ 74551 h 1033905"/>
              <a:gd name="connsiteX301" fmla="*/ 267652 w 1113283"/>
              <a:gd name="connsiteY301" fmla="*/ 70644 h 1033905"/>
              <a:gd name="connsiteX302" fmla="*/ 267879 w 1113283"/>
              <a:gd name="connsiteY302" fmla="*/ 59196 h 1033905"/>
              <a:gd name="connsiteX303" fmla="*/ 266110 w 1113283"/>
              <a:gd name="connsiteY303" fmla="*/ 39024 h 1033905"/>
              <a:gd name="connsiteX304" fmla="*/ 261258 w 1113283"/>
              <a:gd name="connsiteY304" fmla="*/ 33419 h 1033905"/>
              <a:gd name="connsiteX305" fmla="*/ 258900 w 1113283"/>
              <a:gd name="connsiteY305" fmla="*/ 30143 h 1033905"/>
              <a:gd name="connsiteX306" fmla="*/ 259036 w 1113283"/>
              <a:gd name="connsiteY306" fmla="*/ 20392 h 1033905"/>
              <a:gd name="connsiteX307" fmla="*/ 259490 w 1113283"/>
              <a:gd name="connsiteY307" fmla="*/ 13800 h 1033905"/>
              <a:gd name="connsiteX308" fmla="*/ 266972 w 1113283"/>
              <a:gd name="connsiteY308" fmla="*/ 576 h 1033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</a:cxnLst>
            <a:rect l="l" t="t" r="r" b="b"/>
            <a:pathLst>
              <a:path w="1113283" h="1033905">
                <a:moveTo>
                  <a:pt x="802363" y="997968"/>
                </a:moveTo>
                <a:cubicBezTo>
                  <a:pt x="803036" y="1008172"/>
                  <a:pt x="798999" y="1011649"/>
                  <a:pt x="791934" y="1018715"/>
                </a:cubicBezTo>
                <a:cubicBezTo>
                  <a:pt x="792494" y="1018153"/>
                  <a:pt x="797877" y="1039235"/>
                  <a:pt x="791261" y="1032619"/>
                </a:cubicBezTo>
                <a:cubicBezTo>
                  <a:pt x="778813" y="1020285"/>
                  <a:pt x="785878" y="1003127"/>
                  <a:pt x="802363" y="997968"/>
                </a:cubicBezTo>
                <a:close/>
                <a:moveTo>
                  <a:pt x="5268" y="269475"/>
                </a:moveTo>
                <a:cubicBezTo>
                  <a:pt x="7174" y="264654"/>
                  <a:pt x="44179" y="308386"/>
                  <a:pt x="17491" y="304462"/>
                </a:cubicBezTo>
                <a:cubicBezTo>
                  <a:pt x="11548" y="303565"/>
                  <a:pt x="8856" y="296052"/>
                  <a:pt x="3363" y="293359"/>
                </a:cubicBezTo>
                <a:cubicBezTo>
                  <a:pt x="-1684" y="290893"/>
                  <a:pt x="446" y="284726"/>
                  <a:pt x="446" y="279456"/>
                </a:cubicBezTo>
                <a:cubicBezTo>
                  <a:pt x="9977" y="283491"/>
                  <a:pt x="4034" y="272615"/>
                  <a:pt x="5268" y="269475"/>
                </a:cubicBezTo>
                <a:close/>
                <a:moveTo>
                  <a:pt x="82839" y="247350"/>
                </a:moveTo>
                <a:cubicBezTo>
                  <a:pt x="86764" y="245668"/>
                  <a:pt x="93940" y="247463"/>
                  <a:pt x="97531" y="249145"/>
                </a:cubicBezTo>
                <a:lnTo>
                  <a:pt x="104182" y="249942"/>
                </a:lnTo>
                <a:lnTo>
                  <a:pt x="117785" y="251571"/>
                </a:lnTo>
                <a:cubicBezTo>
                  <a:pt x="125845" y="252510"/>
                  <a:pt x="132742" y="254360"/>
                  <a:pt x="131060" y="259461"/>
                </a:cubicBezTo>
                <a:cubicBezTo>
                  <a:pt x="130498" y="261369"/>
                  <a:pt x="125901" y="261929"/>
                  <a:pt x="124781" y="263611"/>
                </a:cubicBezTo>
                <a:cubicBezTo>
                  <a:pt x="124330" y="264283"/>
                  <a:pt x="124781" y="268321"/>
                  <a:pt x="124667" y="269105"/>
                </a:cubicBezTo>
                <a:cubicBezTo>
                  <a:pt x="124330" y="271348"/>
                  <a:pt x="119508" y="285141"/>
                  <a:pt x="118725" y="285365"/>
                </a:cubicBezTo>
                <a:cubicBezTo>
                  <a:pt x="112109" y="287047"/>
                  <a:pt x="100894" y="285589"/>
                  <a:pt x="95398" y="280206"/>
                </a:cubicBezTo>
                <a:cubicBezTo>
                  <a:pt x="89567" y="274488"/>
                  <a:pt x="89680" y="267536"/>
                  <a:pt x="80709" y="264731"/>
                </a:cubicBezTo>
                <a:cubicBezTo>
                  <a:pt x="76112" y="263387"/>
                  <a:pt x="79589" y="248697"/>
                  <a:pt x="82839" y="247350"/>
                </a:cubicBezTo>
                <a:close/>
                <a:moveTo>
                  <a:pt x="266972" y="576"/>
                </a:moveTo>
                <a:cubicBezTo>
                  <a:pt x="275044" y="-332"/>
                  <a:pt x="286834" y="-450"/>
                  <a:pt x="293545" y="2353"/>
                </a:cubicBezTo>
                <a:lnTo>
                  <a:pt x="295812" y="3261"/>
                </a:lnTo>
                <a:cubicBezTo>
                  <a:pt x="296357" y="3458"/>
                  <a:pt x="296810" y="3695"/>
                  <a:pt x="297173" y="3813"/>
                </a:cubicBezTo>
                <a:cubicBezTo>
                  <a:pt x="297808" y="4129"/>
                  <a:pt x="298397" y="4366"/>
                  <a:pt x="298624" y="4603"/>
                </a:cubicBezTo>
                <a:cubicBezTo>
                  <a:pt x="298488" y="7050"/>
                  <a:pt x="298261" y="9734"/>
                  <a:pt x="298261" y="12892"/>
                </a:cubicBezTo>
                <a:cubicBezTo>
                  <a:pt x="298624" y="15458"/>
                  <a:pt x="299848" y="17471"/>
                  <a:pt x="301435" y="19287"/>
                </a:cubicBezTo>
                <a:cubicBezTo>
                  <a:pt x="301753" y="19721"/>
                  <a:pt x="301980" y="20195"/>
                  <a:pt x="302433" y="20511"/>
                </a:cubicBezTo>
                <a:cubicBezTo>
                  <a:pt x="304655" y="29274"/>
                  <a:pt x="307920" y="38551"/>
                  <a:pt x="321161" y="42498"/>
                </a:cubicBezTo>
                <a:cubicBezTo>
                  <a:pt x="324063" y="43406"/>
                  <a:pt x="326422" y="43288"/>
                  <a:pt x="328462" y="42932"/>
                </a:cubicBezTo>
                <a:cubicBezTo>
                  <a:pt x="328462" y="42932"/>
                  <a:pt x="328553" y="43051"/>
                  <a:pt x="328553" y="43169"/>
                </a:cubicBezTo>
                <a:cubicBezTo>
                  <a:pt x="329460" y="45064"/>
                  <a:pt x="328099" y="51143"/>
                  <a:pt x="326512" y="52367"/>
                </a:cubicBezTo>
                <a:cubicBezTo>
                  <a:pt x="325741" y="52919"/>
                  <a:pt x="325197" y="52801"/>
                  <a:pt x="323610" y="52604"/>
                </a:cubicBezTo>
                <a:cubicBezTo>
                  <a:pt x="320798" y="52130"/>
                  <a:pt x="315085" y="51222"/>
                  <a:pt x="311276" y="59077"/>
                </a:cubicBezTo>
                <a:cubicBezTo>
                  <a:pt x="306469" y="69065"/>
                  <a:pt x="313634" y="75696"/>
                  <a:pt x="316899" y="78617"/>
                </a:cubicBezTo>
                <a:cubicBezTo>
                  <a:pt x="323610" y="84657"/>
                  <a:pt x="331682" y="84420"/>
                  <a:pt x="338847" y="84104"/>
                </a:cubicBezTo>
                <a:cubicBezTo>
                  <a:pt x="341114" y="84104"/>
                  <a:pt x="343336" y="83986"/>
                  <a:pt x="345467" y="84104"/>
                </a:cubicBezTo>
                <a:cubicBezTo>
                  <a:pt x="348279" y="84302"/>
                  <a:pt x="350637" y="85091"/>
                  <a:pt x="353312" y="86118"/>
                </a:cubicBezTo>
                <a:cubicBezTo>
                  <a:pt x="355897" y="87025"/>
                  <a:pt x="358482" y="87894"/>
                  <a:pt x="361520" y="88486"/>
                </a:cubicBezTo>
                <a:cubicBezTo>
                  <a:pt x="365465" y="89157"/>
                  <a:pt x="369728" y="88920"/>
                  <a:pt x="373764" y="88565"/>
                </a:cubicBezTo>
                <a:cubicBezTo>
                  <a:pt x="375668" y="88486"/>
                  <a:pt x="377663" y="88486"/>
                  <a:pt x="379251" y="88368"/>
                </a:cubicBezTo>
                <a:lnTo>
                  <a:pt x="383513" y="88368"/>
                </a:lnTo>
                <a:cubicBezTo>
                  <a:pt x="392900" y="88249"/>
                  <a:pt x="398070" y="88249"/>
                  <a:pt x="404917" y="94289"/>
                </a:cubicBezTo>
                <a:cubicBezTo>
                  <a:pt x="408726" y="97763"/>
                  <a:pt x="412444" y="100249"/>
                  <a:pt x="415891" y="102697"/>
                </a:cubicBezTo>
                <a:cubicBezTo>
                  <a:pt x="419609" y="105184"/>
                  <a:pt x="422965" y="107513"/>
                  <a:pt x="426457" y="110789"/>
                </a:cubicBezTo>
                <a:lnTo>
                  <a:pt x="427908" y="112131"/>
                </a:lnTo>
                <a:cubicBezTo>
                  <a:pt x="434755" y="118526"/>
                  <a:pt x="436297" y="119987"/>
                  <a:pt x="436206" y="128592"/>
                </a:cubicBezTo>
                <a:cubicBezTo>
                  <a:pt x="436070" y="130171"/>
                  <a:pt x="435980" y="131869"/>
                  <a:pt x="435843" y="133526"/>
                </a:cubicBezTo>
                <a:cubicBezTo>
                  <a:pt x="435526" y="137908"/>
                  <a:pt x="435209" y="142724"/>
                  <a:pt x="436070" y="146869"/>
                </a:cubicBezTo>
                <a:cubicBezTo>
                  <a:pt x="436750" y="149908"/>
                  <a:pt x="438202" y="152158"/>
                  <a:pt x="439471" y="153856"/>
                </a:cubicBezTo>
                <a:cubicBezTo>
                  <a:pt x="440560" y="155395"/>
                  <a:pt x="441149" y="156303"/>
                  <a:pt x="441240" y="157527"/>
                </a:cubicBezTo>
                <a:lnTo>
                  <a:pt x="441602" y="162698"/>
                </a:lnTo>
                <a:lnTo>
                  <a:pt x="446727" y="162698"/>
                </a:lnTo>
                <a:cubicBezTo>
                  <a:pt x="448767" y="162698"/>
                  <a:pt x="449765" y="163606"/>
                  <a:pt x="452350" y="166527"/>
                </a:cubicBezTo>
                <a:cubicBezTo>
                  <a:pt x="454028" y="168422"/>
                  <a:pt x="456068" y="170554"/>
                  <a:pt x="458744" y="172211"/>
                </a:cubicBezTo>
                <a:cubicBezTo>
                  <a:pt x="465228" y="176277"/>
                  <a:pt x="470624" y="176159"/>
                  <a:pt x="476701" y="176040"/>
                </a:cubicBezTo>
                <a:lnTo>
                  <a:pt x="479467" y="176040"/>
                </a:lnTo>
                <a:cubicBezTo>
                  <a:pt x="480283" y="176040"/>
                  <a:pt x="481734" y="175922"/>
                  <a:pt x="483503" y="175804"/>
                </a:cubicBezTo>
                <a:cubicBezTo>
                  <a:pt x="485634" y="175685"/>
                  <a:pt x="491167" y="175133"/>
                  <a:pt x="494386" y="175369"/>
                </a:cubicBezTo>
                <a:cubicBezTo>
                  <a:pt x="493933" y="176159"/>
                  <a:pt x="493389" y="177027"/>
                  <a:pt x="493071" y="177738"/>
                </a:cubicBezTo>
                <a:cubicBezTo>
                  <a:pt x="491938" y="179633"/>
                  <a:pt x="490804" y="181527"/>
                  <a:pt x="490350" y="183659"/>
                </a:cubicBezTo>
                <a:cubicBezTo>
                  <a:pt x="485861" y="203633"/>
                  <a:pt x="500327" y="208449"/>
                  <a:pt x="510892" y="211923"/>
                </a:cubicBezTo>
                <a:lnTo>
                  <a:pt x="514928" y="213265"/>
                </a:lnTo>
                <a:cubicBezTo>
                  <a:pt x="522637" y="216068"/>
                  <a:pt x="524224" y="216976"/>
                  <a:pt x="528941" y="223686"/>
                </a:cubicBezTo>
                <a:cubicBezTo>
                  <a:pt x="529258" y="224160"/>
                  <a:pt x="529711" y="224831"/>
                  <a:pt x="530165" y="225620"/>
                </a:cubicBezTo>
                <a:cubicBezTo>
                  <a:pt x="533430" y="230871"/>
                  <a:pt x="537783" y="238055"/>
                  <a:pt x="544177" y="238055"/>
                </a:cubicBezTo>
                <a:cubicBezTo>
                  <a:pt x="544404" y="238055"/>
                  <a:pt x="544631" y="238055"/>
                  <a:pt x="544857" y="238055"/>
                </a:cubicBezTo>
                <a:cubicBezTo>
                  <a:pt x="549211" y="237700"/>
                  <a:pt x="552702" y="233792"/>
                  <a:pt x="556738" y="229173"/>
                </a:cubicBezTo>
                <a:cubicBezTo>
                  <a:pt x="557962" y="227713"/>
                  <a:pt x="559640" y="225936"/>
                  <a:pt x="560321" y="225384"/>
                </a:cubicBezTo>
                <a:cubicBezTo>
                  <a:pt x="561545" y="224476"/>
                  <a:pt x="562815" y="223686"/>
                  <a:pt x="564039" y="222897"/>
                </a:cubicBezTo>
                <a:cubicBezTo>
                  <a:pt x="566397" y="221436"/>
                  <a:pt x="569209" y="219778"/>
                  <a:pt x="572428" y="216502"/>
                </a:cubicBezTo>
                <a:cubicBezTo>
                  <a:pt x="577598" y="211370"/>
                  <a:pt x="579956" y="208765"/>
                  <a:pt x="580863" y="200278"/>
                </a:cubicBezTo>
                <a:cubicBezTo>
                  <a:pt x="581089" y="197475"/>
                  <a:pt x="580727" y="194080"/>
                  <a:pt x="580273" y="190607"/>
                </a:cubicBezTo>
                <a:cubicBezTo>
                  <a:pt x="579956" y="187685"/>
                  <a:pt x="579276" y="182751"/>
                  <a:pt x="579865" y="180975"/>
                </a:cubicBezTo>
                <a:cubicBezTo>
                  <a:pt x="580182" y="181093"/>
                  <a:pt x="580409" y="181330"/>
                  <a:pt x="580636" y="181409"/>
                </a:cubicBezTo>
                <a:cubicBezTo>
                  <a:pt x="581543" y="182001"/>
                  <a:pt x="582404" y="182554"/>
                  <a:pt x="583447" y="183106"/>
                </a:cubicBezTo>
                <a:cubicBezTo>
                  <a:pt x="584672" y="183778"/>
                  <a:pt x="585579" y="184212"/>
                  <a:pt x="586350" y="184567"/>
                </a:cubicBezTo>
                <a:cubicBezTo>
                  <a:pt x="587710" y="185120"/>
                  <a:pt x="587801" y="185238"/>
                  <a:pt x="588798" y="186343"/>
                </a:cubicBezTo>
                <a:cubicBezTo>
                  <a:pt x="589161" y="186699"/>
                  <a:pt x="589388" y="187251"/>
                  <a:pt x="589705" y="188278"/>
                </a:cubicBezTo>
                <a:cubicBezTo>
                  <a:pt x="590476" y="190488"/>
                  <a:pt x="591746" y="193765"/>
                  <a:pt x="595782" y="196015"/>
                </a:cubicBezTo>
                <a:cubicBezTo>
                  <a:pt x="602493" y="199686"/>
                  <a:pt x="616279" y="197673"/>
                  <a:pt x="620995" y="190409"/>
                </a:cubicBezTo>
                <a:cubicBezTo>
                  <a:pt x="625348" y="183659"/>
                  <a:pt x="622808" y="176948"/>
                  <a:pt x="620677" y="172014"/>
                </a:cubicBezTo>
                <a:cubicBezTo>
                  <a:pt x="621221" y="172014"/>
                  <a:pt x="621766" y="172133"/>
                  <a:pt x="622355" y="172133"/>
                </a:cubicBezTo>
                <a:cubicBezTo>
                  <a:pt x="625575" y="172448"/>
                  <a:pt x="629293" y="172804"/>
                  <a:pt x="633012" y="171896"/>
                </a:cubicBezTo>
                <a:cubicBezTo>
                  <a:pt x="639632" y="170317"/>
                  <a:pt x="643079" y="168067"/>
                  <a:pt x="642852" y="161001"/>
                </a:cubicBezTo>
                <a:cubicBezTo>
                  <a:pt x="642761" y="159895"/>
                  <a:pt x="642761" y="158672"/>
                  <a:pt x="643079" y="156856"/>
                </a:cubicBezTo>
                <a:cubicBezTo>
                  <a:pt x="644439" y="150145"/>
                  <a:pt x="652601" y="147579"/>
                  <a:pt x="657454" y="146671"/>
                </a:cubicBezTo>
                <a:cubicBezTo>
                  <a:pt x="668427" y="144421"/>
                  <a:pt x="678766" y="142408"/>
                  <a:pt x="688063" y="131513"/>
                </a:cubicBezTo>
                <a:cubicBezTo>
                  <a:pt x="693640" y="125039"/>
                  <a:pt x="695454" y="117973"/>
                  <a:pt x="693550" y="110434"/>
                </a:cubicBezTo>
                <a:cubicBezTo>
                  <a:pt x="693414" y="110118"/>
                  <a:pt x="693323" y="109763"/>
                  <a:pt x="693232" y="109447"/>
                </a:cubicBezTo>
                <a:cubicBezTo>
                  <a:pt x="695545" y="109092"/>
                  <a:pt x="697676" y="108421"/>
                  <a:pt x="699399" y="107868"/>
                </a:cubicBezTo>
                <a:cubicBezTo>
                  <a:pt x="700170" y="107513"/>
                  <a:pt x="701077" y="107315"/>
                  <a:pt x="701848" y="107079"/>
                </a:cubicBezTo>
                <a:cubicBezTo>
                  <a:pt x="706882" y="105736"/>
                  <a:pt x="711824" y="105184"/>
                  <a:pt x="716994" y="105184"/>
                </a:cubicBezTo>
                <a:cubicBezTo>
                  <a:pt x="719125" y="105184"/>
                  <a:pt x="721937" y="105381"/>
                  <a:pt x="724930" y="105618"/>
                </a:cubicBezTo>
                <a:cubicBezTo>
                  <a:pt x="737264" y="106644"/>
                  <a:pt x="752636" y="107868"/>
                  <a:pt x="759801" y="100565"/>
                </a:cubicBezTo>
                <a:cubicBezTo>
                  <a:pt x="763429" y="96973"/>
                  <a:pt x="763973" y="92947"/>
                  <a:pt x="764291" y="89947"/>
                </a:cubicBezTo>
                <a:cubicBezTo>
                  <a:pt x="764653" y="87460"/>
                  <a:pt x="764744" y="86552"/>
                  <a:pt x="765651" y="85683"/>
                </a:cubicBezTo>
                <a:cubicBezTo>
                  <a:pt x="766875" y="84539"/>
                  <a:pt x="771501" y="83078"/>
                  <a:pt x="779346" y="81302"/>
                </a:cubicBezTo>
                <a:lnTo>
                  <a:pt x="780888" y="80946"/>
                </a:lnTo>
                <a:cubicBezTo>
                  <a:pt x="782702" y="80512"/>
                  <a:pt x="784379" y="80394"/>
                  <a:pt x="785966" y="80275"/>
                </a:cubicBezTo>
                <a:cubicBezTo>
                  <a:pt x="791227" y="79960"/>
                  <a:pt x="799843" y="79288"/>
                  <a:pt x="801294" y="68078"/>
                </a:cubicBezTo>
                <a:lnTo>
                  <a:pt x="801203" y="64920"/>
                </a:lnTo>
                <a:lnTo>
                  <a:pt x="799389" y="62907"/>
                </a:lnTo>
                <a:cubicBezTo>
                  <a:pt x="798936" y="62235"/>
                  <a:pt x="797938" y="61209"/>
                  <a:pt x="797394" y="60420"/>
                </a:cubicBezTo>
                <a:cubicBezTo>
                  <a:pt x="797258" y="58406"/>
                  <a:pt x="797167" y="54025"/>
                  <a:pt x="797394" y="53038"/>
                </a:cubicBezTo>
                <a:cubicBezTo>
                  <a:pt x="798392" y="49998"/>
                  <a:pt x="798845" y="49801"/>
                  <a:pt x="803108" y="47867"/>
                </a:cubicBezTo>
                <a:lnTo>
                  <a:pt x="805692" y="46643"/>
                </a:lnTo>
                <a:cubicBezTo>
                  <a:pt x="807234" y="45854"/>
                  <a:pt x="808912" y="45064"/>
                  <a:pt x="810499" y="44196"/>
                </a:cubicBezTo>
                <a:cubicBezTo>
                  <a:pt x="810499" y="44196"/>
                  <a:pt x="810635" y="44196"/>
                  <a:pt x="810635" y="44196"/>
                </a:cubicBezTo>
                <a:cubicBezTo>
                  <a:pt x="813401" y="42735"/>
                  <a:pt x="816349" y="41156"/>
                  <a:pt x="819251" y="40011"/>
                </a:cubicBezTo>
                <a:cubicBezTo>
                  <a:pt x="820249" y="39695"/>
                  <a:pt x="821156" y="39695"/>
                  <a:pt x="822063" y="39459"/>
                </a:cubicBezTo>
                <a:cubicBezTo>
                  <a:pt x="828230" y="38353"/>
                  <a:pt x="833036" y="41393"/>
                  <a:pt x="840337" y="46761"/>
                </a:cubicBezTo>
                <a:cubicBezTo>
                  <a:pt x="842333" y="48222"/>
                  <a:pt x="844373" y="49801"/>
                  <a:pt x="846368" y="51143"/>
                </a:cubicBezTo>
                <a:cubicBezTo>
                  <a:pt x="850631" y="54025"/>
                  <a:pt x="855256" y="56512"/>
                  <a:pt x="859972" y="59077"/>
                </a:cubicBezTo>
                <a:cubicBezTo>
                  <a:pt x="862965" y="60656"/>
                  <a:pt x="866004" y="62354"/>
                  <a:pt x="868906" y="64130"/>
                </a:cubicBezTo>
                <a:cubicBezTo>
                  <a:pt x="867818" y="64249"/>
                  <a:pt x="866684" y="64367"/>
                  <a:pt x="865550" y="64485"/>
                </a:cubicBezTo>
                <a:cubicBezTo>
                  <a:pt x="861197" y="64683"/>
                  <a:pt x="855710" y="65157"/>
                  <a:pt x="852218" y="69301"/>
                </a:cubicBezTo>
                <a:cubicBezTo>
                  <a:pt x="850178" y="71867"/>
                  <a:pt x="849407" y="75223"/>
                  <a:pt x="849860" y="79288"/>
                </a:cubicBezTo>
                <a:cubicBezTo>
                  <a:pt x="850178" y="82407"/>
                  <a:pt x="852445" y="86118"/>
                  <a:pt x="856163" y="91723"/>
                </a:cubicBezTo>
                <a:cubicBezTo>
                  <a:pt x="857388" y="93618"/>
                  <a:pt x="858612" y="95552"/>
                  <a:pt x="859156" y="96657"/>
                </a:cubicBezTo>
                <a:cubicBezTo>
                  <a:pt x="860743" y="100013"/>
                  <a:pt x="860834" y="103486"/>
                  <a:pt x="859292" y="106644"/>
                </a:cubicBezTo>
                <a:cubicBezTo>
                  <a:pt x="857252" y="110671"/>
                  <a:pt x="852898" y="113829"/>
                  <a:pt x="847502" y="115052"/>
                </a:cubicBezTo>
                <a:cubicBezTo>
                  <a:pt x="841879" y="116276"/>
                  <a:pt x="835531" y="115605"/>
                  <a:pt x="828683" y="114934"/>
                </a:cubicBezTo>
                <a:cubicBezTo>
                  <a:pt x="821836" y="114144"/>
                  <a:pt x="814898" y="113473"/>
                  <a:pt x="808050" y="114579"/>
                </a:cubicBezTo>
                <a:cubicBezTo>
                  <a:pt x="802654" y="115487"/>
                  <a:pt x="789776" y="119631"/>
                  <a:pt x="784379" y="124368"/>
                </a:cubicBezTo>
                <a:cubicBezTo>
                  <a:pt x="776398" y="131316"/>
                  <a:pt x="777895" y="137908"/>
                  <a:pt x="779436" y="145527"/>
                </a:cubicBezTo>
                <a:cubicBezTo>
                  <a:pt x="780117" y="149119"/>
                  <a:pt x="781704" y="152277"/>
                  <a:pt x="783246" y="155395"/>
                </a:cubicBezTo>
                <a:cubicBezTo>
                  <a:pt x="786511" y="161909"/>
                  <a:pt x="787508" y="164711"/>
                  <a:pt x="784924" y="168067"/>
                </a:cubicBezTo>
                <a:cubicBezTo>
                  <a:pt x="783926" y="169330"/>
                  <a:pt x="778892" y="171461"/>
                  <a:pt x="775854" y="172804"/>
                </a:cubicBezTo>
                <a:cubicBezTo>
                  <a:pt x="767873" y="176159"/>
                  <a:pt x="759711" y="179751"/>
                  <a:pt x="758713" y="186935"/>
                </a:cubicBezTo>
                <a:cubicBezTo>
                  <a:pt x="758124" y="190962"/>
                  <a:pt x="760028" y="194988"/>
                  <a:pt x="764517" y="198699"/>
                </a:cubicBezTo>
                <a:cubicBezTo>
                  <a:pt x="768009" y="201620"/>
                  <a:pt x="773043" y="203515"/>
                  <a:pt x="778303" y="205528"/>
                </a:cubicBezTo>
                <a:cubicBezTo>
                  <a:pt x="788415" y="209357"/>
                  <a:pt x="795580" y="212475"/>
                  <a:pt x="795489" y="218199"/>
                </a:cubicBezTo>
                <a:cubicBezTo>
                  <a:pt x="795489" y="218436"/>
                  <a:pt x="795489" y="218673"/>
                  <a:pt x="795489" y="218870"/>
                </a:cubicBezTo>
                <a:cubicBezTo>
                  <a:pt x="795036" y="218989"/>
                  <a:pt x="794356" y="219107"/>
                  <a:pt x="793902" y="219107"/>
                </a:cubicBezTo>
                <a:cubicBezTo>
                  <a:pt x="791000" y="219423"/>
                  <a:pt x="786601" y="219897"/>
                  <a:pt x="783019" y="223489"/>
                </a:cubicBezTo>
                <a:cubicBezTo>
                  <a:pt x="779799" y="226726"/>
                  <a:pt x="777985" y="230752"/>
                  <a:pt x="777985" y="234897"/>
                </a:cubicBezTo>
                <a:cubicBezTo>
                  <a:pt x="777985" y="239081"/>
                  <a:pt x="779799" y="243108"/>
                  <a:pt x="783019" y="246345"/>
                </a:cubicBezTo>
                <a:cubicBezTo>
                  <a:pt x="786737" y="250055"/>
                  <a:pt x="790773" y="250726"/>
                  <a:pt x="793811" y="251279"/>
                </a:cubicBezTo>
                <a:cubicBezTo>
                  <a:pt x="796033" y="251753"/>
                  <a:pt x="797258" y="251950"/>
                  <a:pt x="798528" y="252858"/>
                </a:cubicBezTo>
                <a:cubicBezTo>
                  <a:pt x="800523" y="254318"/>
                  <a:pt x="802563" y="258029"/>
                  <a:pt x="804105" y="261029"/>
                </a:cubicBezTo>
                <a:cubicBezTo>
                  <a:pt x="804876" y="262490"/>
                  <a:pt x="805556" y="263832"/>
                  <a:pt x="806373" y="265095"/>
                </a:cubicBezTo>
                <a:cubicBezTo>
                  <a:pt x="809955" y="270779"/>
                  <a:pt x="813537" y="275161"/>
                  <a:pt x="817437" y="279858"/>
                </a:cubicBezTo>
                <a:lnTo>
                  <a:pt x="821700" y="284911"/>
                </a:lnTo>
                <a:cubicBezTo>
                  <a:pt x="823740" y="287280"/>
                  <a:pt x="827096" y="291425"/>
                  <a:pt x="827776" y="293675"/>
                </a:cubicBezTo>
                <a:cubicBezTo>
                  <a:pt x="828320" y="295688"/>
                  <a:pt x="828456" y="297385"/>
                  <a:pt x="828456" y="299280"/>
                </a:cubicBezTo>
                <a:cubicBezTo>
                  <a:pt x="828547" y="303188"/>
                  <a:pt x="828774" y="308122"/>
                  <a:pt x="834261" y="313175"/>
                </a:cubicBezTo>
                <a:cubicBezTo>
                  <a:pt x="836301" y="315070"/>
                  <a:pt x="838886" y="315741"/>
                  <a:pt x="840882" y="316451"/>
                </a:cubicBezTo>
                <a:cubicBezTo>
                  <a:pt x="841788" y="316767"/>
                  <a:pt x="843149" y="317122"/>
                  <a:pt x="843466" y="317438"/>
                </a:cubicBezTo>
                <a:cubicBezTo>
                  <a:pt x="844827" y="318544"/>
                  <a:pt x="846142" y="320241"/>
                  <a:pt x="847502" y="322057"/>
                </a:cubicBezTo>
                <a:cubicBezTo>
                  <a:pt x="847638" y="322136"/>
                  <a:pt x="847729" y="322373"/>
                  <a:pt x="847865" y="322491"/>
                </a:cubicBezTo>
                <a:cubicBezTo>
                  <a:pt x="846595" y="325175"/>
                  <a:pt x="845734" y="327741"/>
                  <a:pt x="845144" y="332241"/>
                </a:cubicBezTo>
                <a:cubicBezTo>
                  <a:pt x="844917" y="334057"/>
                  <a:pt x="845280" y="335833"/>
                  <a:pt x="845507" y="337610"/>
                </a:cubicBezTo>
                <a:cubicBezTo>
                  <a:pt x="845598" y="338399"/>
                  <a:pt x="845960" y="339662"/>
                  <a:pt x="845960" y="339426"/>
                </a:cubicBezTo>
                <a:cubicBezTo>
                  <a:pt x="845371" y="340768"/>
                  <a:pt x="840564" y="341083"/>
                  <a:pt x="837662" y="341320"/>
                </a:cubicBezTo>
                <a:cubicBezTo>
                  <a:pt x="835168" y="341439"/>
                  <a:pt x="832810" y="341676"/>
                  <a:pt x="830814" y="342110"/>
                </a:cubicBezTo>
                <a:cubicBezTo>
                  <a:pt x="822289" y="344005"/>
                  <a:pt x="817891" y="344676"/>
                  <a:pt x="811860" y="340886"/>
                </a:cubicBezTo>
                <a:cubicBezTo>
                  <a:pt x="810499" y="340097"/>
                  <a:pt x="809502" y="338399"/>
                  <a:pt x="808277" y="336504"/>
                </a:cubicBezTo>
                <a:cubicBezTo>
                  <a:pt x="806236" y="333268"/>
                  <a:pt x="803652" y="329202"/>
                  <a:pt x="798528" y="327425"/>
                </a:cubicBezTo>
                <a:cubicBezTo>
                  <a:pt x="788324" y="323952"/>
                  <a:pt x="760028" y="325412"/>
                  <a:pt x="751095" y="332794"/>
                </a:cubicBezTo>
                <a:cubicBezTo>
                  <a:pt x="747467" y="335833"/>
                  <a:pt x="746016" y="339860"/>
                  <a:pt x="744701" y="343452"/>
                </a:cubicBezTo>
                <a:cubicBezTo>
                  <a:pt x="743794" y="345820"/>
                  <a:pt x="743023" y="348070"/>
                  <a:pt x="741980" y="348939"/>
                </a:cubicBezTo>
                <a:cubicBezTo>
                  <a:pt x="740982" y="349492"/>
                  <a:pt x="737491" y="349965"/>
                  <a:pt x="735359" y="350202"/>
                </a:cubicBezTo>
                <a:cubicBezTo>
                  <a:pt x="730008" y="350873"/>
                  <a:pt x="724385" y="351544"/>
                  <a:pt x="721574" y="355571"/>
                </a:cubicBezTo>
                <a:cubicBezTo>
                  <a:pt x="714727" y="365321"/>
                  <a:pt x="722481" y="373295"/>
                  <a:pt x="726290" y="377084"/>
                </a:cubicBezTo>
                <a:cubicBezTo>
                  <a:pt x="727288" y="378111"/>
                  <a:pt x="728195" y="379097"/>
                  <a:pt x="728875" y="380005"/>
                </a:cubicBezTo>
                <a:cubicBezTo>
                  <a:pt x="731233" y="383242"/>
                  <a:pt x="732140" y="388177"/>
                  <a:pt x="732593" y="392006"/>
                </a:cubicBezTo>
                <a:cubicBezTo>
                  <a:pt x="732775" y="393585"/>
                  <a:pt x="732457" y="396703"/>
                  <a:pt x="732140" y="399427"/>
                </a:cubicBezTo>
                <a:cubicBezTo>
                  <a:pt x="731460" y="404914"/>
                  <a:pt x="730779" y="410638"/>
                  <a:pt x="732684" y="414901"/>
                </a:cubicBezTo>
                <a:cubicBezTo>
                  <a:pt x="733818" y="417348"/>
                  <a:pt x="735586" y="420704"/>
                  <a:pt x="739305" y="421848"/>
                </a:cubicBezTo>
                <a:cubicBezTo>
                  <a:pt x="743114" y="422954"/>
                  <a:pt x="746243" y="420940"/>
                  <a:pt x="748601" y="419480"/>
                </a:cubicBezTo>
                <a:cubicBezTo>
                  <a:pt x="749372" y="419046"/>
                  <a:pt x="750414" y="418375"/>
                  <a:pt x="751412" y="417901"/>
                </a:cubicBezTo>
                <a:lnTo>
                  <a:pt x="754541" y="416440"/>
                </a:lnTo>
                <a:cubicBezTo>
                  <a:pt x="759711" y="413874"/>
                  <a:pt x="760028" y="413638"/>
                  <a:pt x="764971" y="416243"/>
                </a:cubicBezTo>
                <a:cubicBezTo>
                  <a:pt x="769234" y="418375"/>
                  <a:pt x="774267" y="421730"/>
                  <a:pt x="777895" y="424177"/>
                </a:cubicBezTo>
                <a:cubicBezTo>
                  <a:pt x="779119" y="425085"/>
                  <a:pt x="780117" y="426112"/>
                  <a:pt x="781114" y="427098"/>
                </a:cubicBezTo>
                <a:cubicBezTo>
                  <a:pt x="783472" y="429349"/>
                  <a:pt x="786284" y="432151"/>
                  <a:pt x="790637" y="433612"/>
                </a:cubicBezTo>
                <a:cubicBezTo>
                  <a:pt x="793675" y="434520"/>
                  <a:pt x="796396" y="435072"/>
                  <a:pt x="798845" y="435625"/>
                </a:cubicBezTo>
                <a:cubicBezTo>
                  <a:pt x="802790" y="436414"/>
                  <a:pt x="805919" y="437086"/>
                  <a:pt x="809728" y="439217"/>
                </a:cubicBezTo>
                <a:cubicBezTo>
                  <a:pt x="814762" y="442138"/>
                  <a:pt x="819795" y="444270"/>
                  <a:pt x="824738" y="446283"/>
                </a:cubicBezTo>
                <a:lnTo>
                  <a:pt x="825736" y="446717"/>
                </a:lnTo>
                <a:cubicBezTo>
                  <a:pt x="829227" y="448178"/>
                  <a:pt x="830452" y="449204"/>
                  <a:pt x="833172" y="451336"/>
                </a:cubicBezTo>
                <a:lnTo>
                  <a:pt x="835848" y="453467"/>
                </a:lnTo>
                <a:cubicBezTo>
                  <a:pt x="840655" y="457139"/>
                  <a:pt x="846504" y="458954"/>
                  <a:pt x="852128" y="460612"/>
                </a:cubicBezTo>
                <a:cubicBezTo>
                  <a:pt x="858159" y="462428"/>
                  <a:pt x="863872" y="464205"/>
                  <a:pt x="867682" y="468270"/>
                </a:cubicBezTo>
                <a:cubicBezTo>
                  <a:pt x="870402" y="471073"/>
                  <a:pt x="872080" y="476007"/>
                  <a:pt x="870040" y="479679"/>
                </a:cubicBezTo>
                <a:cubicBezTo>
                  <a:pt x="869495" y="480823"/>
                  <a:pt x="868815" y="481257"/>
                  <a:pt x="867818" y="482047"/>
                </a:cubicBezTo>
                <a:cubicBezTo>
                  <a:pt x="864779" y="484297"/>
                  <a:pt x="861968" y="486981"/>
                  <a:pt x="861968" y="493613"/>
                </a:cubicBezTo>
                <a:cubicBezTo>
                  <a:pt x="861968" y="507508"/>
                  <a:pt x="873985" y="509087"/>
                  <a:pt x="879154" y="509758"/>
                </a:cubicBezTo>
                <a:cubicBezTo>
                  <a:pt x="881376" y="510074"/>
                  <a:pt x="883281" y="510311"/>
                  <a:pt x="884959" y="510429"/>
                </a:cubicBezTo>
                <a:cubicBezTo>
                  <a:pt x="888994" y="510745"/>
                  <a:pt x="891489" y="510982"/>
                  <a:pt x="895615" y="512561"/>
                </a:cubicBezTo>
                <a:cubicBezTo>
                  <a:pt x="900785" y="514456"/>
                  <a:pt x="905818" y="518166"/>
                  <a:pt x="911214" y="522074"/>
                </a:cubicBezTo>
                <a:cubicBezTo>
                  <a:pt x="919377" y="528035"/>
                  <a:pt x="927902" y="534311"/>
                  <a:pt x="938105" y="534745"/>
                </a:cubicBezTo>
                <a:cubicBezTo>
                  <a:pt x="950440" y="535298"/>
                  <a:pt x="956516" y="531706"/>
                  <a:pt x="963590" y="527561"/>
                </a:cubicBezTo>
                <a:cubicBezTo>
                  <a:pt x="965268" y="526693"/>
                  <a:pt x="967036" y="525666"/>
                  <a:pt x="969077" y="524561"/>
                </a:cubicBezTo>
                <a:cubicBezTo>
                  <a:pt x="977376" y="520179"/>
                  <a:pt x="987805" y="521166"/>
                  <a:pt x="1000684" y="527680"/>
                </a:cubicBezTo>
                <a:cubicBezTo>
                  <a:pt x="1004493" y="529574"/>
                  <a:pt x="1006398" y="533759"/>
                  <a:pt x="1008529" y="538101"/>
                </a:cubicBezTo>
                <a:cubicBezTo>
                  <a:pt x="1010887" y="542956"/>
                  <a:pt x="1013562" y="548562"/>
                  <a:pt x="1019321" y="551127"/>
                </a:cubicBezTo>
                <a:cubicBezTo>
                  <a:pt x="1026804" y="554483"/>
                  <a:pt x="1036780" y="553141"/>
                  <a:pt x="1046303" y="551917"/>
                </a:cubicBezTo>
                <a:cubicBezTo>
                  <a:pt x="1052379" y="551127"/>
                  <a:pt x="1058546" y="550338"/>
                  <a:pt x="1062809" y="551009"/>
                </a:cubicBezTo>
                <a:cubicBezTo>
                  <a:pt x="1068749" y="551917"/>
                  <a:pt x="1071561" y="555509"/>
                  <a:pt x="1075143" y="559970"/>
                </a:cubicBezTo>
                <a:cubicBezTo>
                  <a:pt x="1078182" y="563799"/>
                  <a:pt x="1081537" y="567944"/>
                  <a:pt x="1087024" y="570746"/>
                </a:cubicBezTo>
                <a:cubicBezTo>
                  <a:pt x="1091967" y="573233"/>
                  <a:pt x="1097771" y="572878"/>
                  <a:pt x="1102850" y="572641"/>
                </a:cubicBezTo>
                <a:cubicBezTo>
                  <a:pt x="1104301" y="572641"/>
                  <a:pt x="1105662" y="572523"/>
                  <a:pt x="1106886" y="572523"/>
                </a:cubicBezTo>
                <a:cubicBezTo>
                  <a:pt x="1105208" y="575681"/>
                  <a:pt x="1104075" y="579154"/>
                  <a:pt x="1103848" y="582865"/>
                </a:cubicBezTo>
                <a:cubicBezTo>
                  <a:pt x="1103530" y="590602"/>
                  <a:pt x="1105979" y="596997"/>
                  <a:pt x="1108428" y="603155"/>
                </a:cubicBezTo>
                <a:cubicBezTo>
                  <a:pt x="1110468" y="608326"/>
                  <a:pt x="1112373" y="613260"/>
                  <a:pt x="1112373" y="618629"/>
                </a:cubicBezTo>
                <a:cubicBezTo>
                  <a:pt x="1112373" y="621787"/>
                  <a:pt x="1112600" y="625576"/>
                  <a:pt x="1112827" y="629484"/>
                </a:cubicBezTo>
                <a:cubicBezTo>
                  <a:pt x="1113371" y="638682"/>
                  <a:pt x="1114051" y="650130"/>
                  <a:pt x="1110786" y="655301"/>
                </a:cubicBezTo>
                <a:cubicBezTo>
                  <a:pt x="1109108" y="657985"/>
                  <a:pt x="1107113" y="658893"/>
                  <a:pt x="1104165" y="660353"/>
                </a:cubicBezTo>
                <a:cubicBezTo>
                  <a:pt x="1101943" y="661459"/>
                  <a:pt x="1099812" y="662485"/>
                  <a:pt x="1097681" y="664143"/>
                </a:cubicBezTo>
                <a:cubicBezTo>
                  <a:pt x="1095459" y="665840"/>
                  <a:pt x="1093645" y="667854"/>
                  <a:pt x="1092194" y="669748"/>
                </a:cubicBezTo>
                <a:cubicBezTo>
                  <a:pt x="1090969" y="671209"/>
                  <a:pt x="1089836" y="672669"/>
                  <a:pt x="1088611" y="673577"/>
                </a:cubicBezTo>
                <a:cubicBezTo>
                  <a:pt x="1086253" y="675354"/>
                  <a:pt x="1082671" y="677051"/>
                  <a:pt x="1079043" y="678709"/>
                </a:cubicBezTo>
                <a:cubicBezTo>
                  <a:pt x="1069656" y="683091"/>
                  <a:pt x="1055508" y="689604"/>
                  <a:pt x="1061358" y="703302"/>
                </a:cubicBezTo>
                <a:cubicBezTo>
                  <a:pt x="1061902" y="704525"/>
                  <a:pt x="1062673" y="705433"/>
                  <a:pt x="1064714" y="707565"/>
                </a:cubicBezTo>
                <a:cubicBezTo>
                  <a:pt x="1065484" y="708236"/>
                  <a:pt x="1066165" y="708907"/>
                  <a:pt x="1066391" y="709223"/>
                </a:cubicBezTo>
                <a:cubicBezTo>
                  <a:pt x="1066709" y="709894"/>
                  <a:pt x="1067162" y="710447"/>
                  <a:pt x="1067525" y="711118"/>
                </a:cubicBezTo>
                <a:cubicBezTo>
                  <a:pt x="1066527" y="712026"/>
                  <a:pt x="1065484" y="712815"/>
                  <a:pt x="1064487" y="713920"/>
                </a:cubicBezTo>
                <a:cubicBezTo>
                  <a:pt x="1056098" y="723592"/>
                  <a:pt x="1056868" y="737250"/>
                  <a:pt x="1057549" y="749368"/>
                </a:cubicBezTo>
                <a:cubicBezTo>
                  <a:pt x="1057775" y="752526"/>
                  <a:pt x="1057866" y="755526"/>
                  <a:pt x="1057866" y="758329"/>
                </a:cubicBezTo>
                <a:cubicBezTo>
                  <a:pt x="1057866" y="760579"/>
                  <a:pt x="1058093" y="763500"/>
                  <a:pt x="1058410" y="766658"/>
                </a:cubicBezTo>
                <a:cubicBezTo>
                  <a:pt x="1059000" y="771672"/>
                  <a:pt x="1059544" y="778619"/>
                  <a:pt x="1058546" y="781659"/>
                </a:cubicBezTo>
                <a:cubicBezTo>
                  <a:pt x="1057186" y="785488"/>
                  <a:pt x="1052062" y="785922"/>
                  <a:pt x="1044625" y="786159"/>
                </a:cubicBezTo>
                <a:lnTo>
                  <a:pt x="1042630" y="786159"/>
                </a:lnTo>
                <a:cubicBezTo>
                  <a:pt x="1035329" y="786356"/>
                  <a:pt x="1030159" y="786475"/>
                  <a:pt x="1022768" y="789751"/>
                </a:cubicBezTo>
                <a:cubicBezTo>
                  <a:pt x="1015694" y="792869"/>
                  <a:pt x="1012565" y="795356"/>
                  <a:pt x="1012927" y="802067"/>
                </a:cubicBezTo>
                <a:cubicBezTo>
                  <a:pt x="1012927" y="803527"/>
                  <a:pt x="1013018" y="805343"/>
                  <a:pt x="1012020" y="808343"/>
                </a:cubicBezTo>
                <a:cubicBezTo>
                  <a:pt x="1010887" y="811501"/>
                  <a:pt x="1006624" y="814501"/>
                  <a:pt x="1002906" y="817225"/>
                </a:cubicBezTo>
                <a:cubicBezTo>
                  <a:pt x="1001228" y="818330"/>
                  <a:pt x="999550" y="819554"/>
                  <a:pt x="998235" y="820699"/>
                </a:cubicBezTo>
                <a:cubicBezTo>
                  <a:pt x="995514" y="822949"/>
                  <a:pt x="993066" y="825633"/>
                  <a:pt x="990571" y="828317"/>
                </a:cubicBezTo>
                <a:cubicBezTo>
                  <a:pt x="988032" y="831002"/>
                  <a:pt x="985674" y="833568"/>
                  <a:pt x="982953" y="835699"/>
                </a:cubicBezTo>
                <a:cubicBezTo>
                  <a:pt x="980822" y="837278"/>
                  <a:pt x="978600" y="838502"/>
                  <a:pt x="976242" y="839765"/>
                </a:cubicBezTo>
                <a:cubicBezTo>
                  <a:pt x="976106" y="839647"/>
                  <a:pt x="975924" y="839528"/>
                  <a:pt x="975788" y="839410"/>
                </a:cubicBezTo>
                <a:cubicBezTo>
                  <a:pt x="963590" y="830094"/>
                  <a:pt x="956062" y="822712"/>
                  <a:pt x="939783" y="823265"/>
                </a:cubicBezTo>
                <a:cubicBezTo>
                  <a:pt x="925227" y="823817"/>
                  <a:pt x="911214" y="826304"/>
                  <a:pt x="896840" y="829107"/>
                </a:cubicBezTo>
                <a:cubicBezTo>
                  <a:pt x="883961" y="831673"/>
                  <a:pt x="871400" y="833804"/>
                  <a:pt x="860970" y="841976"/>
                </a:cubicBezTo>
                <a:cubicBezTo>
                  <a:pt x="856481" y="845489"/>
                  <a:pt x="850858" y="850502"/>
                  <a:pt x="845144" y="851844"/>
                </a:cubicBezTo>
                <a:cubicBezTo>
                  <a:pt x="843693" y="852200"/>
                  <a:pt x="829681" y="852081"/>
                  <a:pt x="829772" y="851844"/>
                </a:cubicBezTo>
                <a:cubicBezTo>
                  <a:pt x="829772" y="851844"/>
                  <a:pt x="826643" y="844107"/>
                  <a:pt x="826779" y="841976"/>
                </a:cubicBezTo>
                <a:cubicBezTo>
                  <a:pt x="827005" y="834949"/>
                  <a:pt x="823060" y="830015"/>
                  <a:pt x="822516" y="823383"/>
                </a:cubicBezTo>
                <a:cubicBezTo>
                  <a:pt x="821292" y="809251"/>
                  <a:pt x="811406" y="797369"/>
                  <a:pt x="803652" y="786040"/>
                </a:cubicBezTo>
                <a:cubicBezTo>
                  <a:pt x="799752" y="780316"/>
                  <a:pt x="798392" y="780198"/>
                  <a:pt x="792768" y="778540"/>
                </a:cubicBezTo>
                <a:cubicBezTo>
                  <a:pt x="785966" y="776409"/>
                  <a:pt x="787735" y="771000"/>
                  <a:pt x="783246" y="767329"/>
                </a:cubicBezTo>
                <a:cubicBezTo>
                  <a:pt x="779210" y="764053"/>
                  <a:pt x="768553" y="768000"/>
                  <a:pt x="763520" y="766658"/>
                </a:cubicBezTo>
                <a:cubicBezTo>
                  <a:pt x="756808" y="764842"/>
                  <a:pt x="751639" y="759790"/>
                  <a:pt x="744338" y="761724"/>
                </a:cubicBezTo>
                <a:cubicBezTo>
                  <a:pt x="737491" y="763500"/>
                  <a:pt x="727877" y="765514"/>
                  <a:pt x="721574" y="761053"/>
                </a:cubicBezTo>
                <a:cubicBezTo>
                  <a:pt x="717311" y="758013"/>
                  <a:pt x="717992" y="751934"/>
                  <a:pt x="713956" y="749132"/>
                </a:cubicBezTo>
                <a:cubicBezTo>
                  <a:pt x="709693" y="746132"/>
                  <a:pt x="702166" y="746447"/>
                  <a:pt x="698810" y="742421"/>
                </a:cubicBezTo>
                <a:cubicBezTo>
                  <a:pt x="695590" y="738592"/>
                  <a:pt x="684117" y="744553"/>
                  <a:pt x="679991" y="744553"/>
                </a:cubicBezTo>
                <a:cubicBezTo>
                  <a:pt x="668564" y="744553"/>
                  <a:pt x="654325" y="724500"/>
                  <a:pt x="650697" y="715381"/>
                </a:cubicBezTo>
                <a:cubicBezTo>
                  <a:pt x="647114" y="706183"/>
                  <a:pt x="644892" y="702157"/>
                  <a:pt x="637138" y="695209"/>
                </a:cubicBezTo>
                <a:cubicBezTo>
                  <a:pt x="618183" y="675946"/>
                  <a:pt x="597233" y="655853"/>
                  <a:pt x="580273" y="635011"/>
                </a:cubicBezTo>
                <a:cubicBezTo>
                  <a:pt x="571748" y="624471"/>
                  <a:pt x="561001" y="609865"/>
                  <a:pt x="549891" y="602365"/>
                </a:cubicBezTo>
                <a:cubicBezTo>
                  <a:pt x="540685" y="596089"/>
                  <a:pt x="527263" y="605958"/>
                  <a:pt x="522864" y="590720"/>
                </a:cubicBezTo>
                <a:cubicBezTo>
                  <a:pt x="518828" y="576470"/>
                  <a:pt x="514792" y="561667"/>
                  <a:pt x="508172" y="548206"/>
                </a:cubicBezTo>
                <a:cubicBezTo>
                  <a:pt x="503592" y="538772"/>
                  <a:pt x="496971" y="521956"/>
                  <a:pt x="488582" y="516153"/>
                </a:cubicBezTo>
                <a:cubicBezTo>
                  <a:pt x="482641" y="512008"/>
                  <a:pt x="477699" y="505495"/>
                  <a:pt x="471849" y="500876"/>
                </a:cubicBezTo>
                <a:cubicBezTo>
                  <a:pt x="466589" y="496613"/>
                  <a:pt x="458517" y="493139"/>
                  <a:pt x="454254" y="488008"/>
                </a:cubicBezTo>
                <a:cubicBezTo>
                  <a:pt x="451216" y="484415"/>
                  <a:pt x="453030" y="477665"/>
                  <a:pt x="448994" y="474665"/>
                </a:cubicBezTo>
                <a:cubicBezTo>
                  <a:pt x="446727" y="472968"/>
                  <a:pt x="438882" y="473086"/>
                  <a:pt x="435617" y="471626"/>
                </a:cubicBezTo>
                <a:cubicBezTo>
                  <a:pt x="429359" y="468941"/>
                  <a:pt x="426321" y="463218"/>
                  <a:pt x="420380" y="460297"/>
                </a:cubicBezTo>
                <a:cubicBezTo>
                  <a:pt x="413306" y="456704"/>
                  <a:pt x="405008" y="453902"/>
                  <a:pt x="397525" y="450981"/>
                </a:cubicBezTo>
                <a:cubicBezTo>
                  <a:pt x="391449" y="448652"/>
                  <a:pt x="383604" y="447191"/>
                  <a:pt x="377210" y="448849"/>
                </a:cubicBezTo>
                <a:cubicBezTo>
                  <a:pt x="373401" y="449875"/>
                  <a:pt x="365102" y="456152"/>
                  <a:pt x="362654" y="450428"/>
                </a:cubicBezTo>
                <a:cubicBezTo>
                  <a:pt x="359479" y="443244"/>
                  <a:pt x="359842" y="438191"/>
                  <a:pt x="354582" y="431599"/>
                </a:cubicBezTo>
                <a:cubicBezTo>
                  <a:pt x="350319" y="426309"/>
                  <a:pt x="347961" y="419164"/>
                  <a:pt x="344606" y="413322"/>
                </a:cubicBezTo>
                <a:cubicBezTo>
                  <a:pt x="339663" y="405032"/>
                  <a:pt x="328417" y="387742"/>
                  <a:pt x="334176" y="377874"/>
                </a:cubicBezTo>
                <a:cubicBezTo>
                  <a:pt x="336942" y="372821"/>
                  <a:pt x="327419" y="374518"/>
                  <a:pt x="325741" y="369347"/>
                </a:cubicBezTo>
                <a:cubicBezTo>
                  <a:pt x="322930" y="361058"/>
                  <a:pt x="318350" y="353676"/>
                  <a:pt x="314178" y="345939"/>
                </a:cubicBezTo>
                <a:cubicBezTo>
                  <a:pt x="310142" y="338281"/>
                  <a:pt x="306786" y="330110"/>
                  <a:pt x="300166" y="324188"/>
                </a:cubicBezTo>
                <a:cubicBezTo>
                  <a:pt x="293545" y="318228"/>
                  <a:pt x="286063" y="313412"/>
                  <a:pt x="279669" y="307333"/>
                </a:cubicBezTo>
                <a:cubicBezTo>
                  <a:pt x="270917" y="299043"/>
                  <a:pt x="258447" y="286490"/>
                  <a:pt x="246928" y="282780"/>
                </a:cubicBezTo>
                <a:cubicBezTo>
                  <a:pt x="234458" y="278753"/>
                  <a:pt x="221897" y="274372"/>
                  <a:pt x="209245" y="270898"/>
                </a:cubicBezTo>
                <a:cubicBezTo>
                  <a:pt x="197591" y="267661"/>
                  <a:pt x="186254" y="263634"/>
                  <a:pt x="174691" y="260161"/>
                </a:cubicBezTo>
                <a:cubicBezTo>
                  <a:pt x="167753" y="258029"/>
                  <a:pt x="158547" y="257911"/>
                  <a:pt x="154058" y="251279"/>
                </a:cubicBezTo>
                <a:cubicBezTo>
                  <a:pt x="150703" y="246226"/>
                  <a:pt x="145216" y="247253"/>
                  <a:pt x="140953" y="243108"/>
                </a:cubicBezTo>
                <a:cubicBezTo>
                  <a:pt x="135920" y="238292"/>
                  <a:pt x="136146" y="229292"/>
                  <a:pt x="134559" y="222581"/>
                </a:cubicBezTo>
                <a:cubicBezTo>
                  <a:pt x="136781" y="222147"/>
                  <a:pt x="139049" y="221910"/>
                  <a:pt x="141271" y="221791"/>
                </a:cubicBezTo>
                <a:cubicBezTo>
                  <a:pt x="148027" y="221555"/>
                  <a:pt x="152063" y="219541"/>
                  <a:pt x="156416" y="217528"/>
                </a:cubicBezTo>
                <a:cubicBezTo>
                  <a:pt x="157550" y="216976"/>
                  <a:pt x="158684" y="216423"/>
                  <a:pt x="159999" y="215870"/>
                </a:cubicBezTo>
                <a:cubicBezTo>
                  <a:pt x="160815" y="215515"/>
                  <a:pt x="162583" y="215199"/>
                  <a:pt x="164397" y="214726"/>
                </a:cubicBezTo>
                <a:cubicBezTo>
                  <a:pt x="168977" y="213739"/>
                  <a:pt x="171879" y="212949"/>
                  <a:pt x="173784" y="211607"/>
                </a:cubicBezTo>
                <a:cubicBezTo>
                  <a:pt x="177729" y="208804"/>
                  <a:pt x="179180" y="204541"/>
                  <a:pt x="180405" y="201146"/>
                </a:cubicBezTo>
                <a:cubicBezTo>
                  <a:pt x="180994" y="199607"/>
                  <a:pt x="181448" y="198146"/>
                  <a:pt x="182082" y="197120"/>
                </a:cubicBezTo>
                <a:cubicBezTo>
                  <a:pt x="182536" y="196567"/>
                  <a:pt x="183352" y="195778"/>
                  <a:pt x="184214" y="194988"/>
                </a:cubicBezTo>
                <a:cubicBezTo>
                  <a:pt x="185574" y="193765"/>
                  <a:pt x="187252" y="192186"/>
                  <a:pt x="188612" y="190054"/>
                </a:cubicBezTo>
                <a:cubicBezTo>
                  <a:pt x="191515" y="185356"/>
                  <a:pt x="191651" y="181330"/>
                  <a:pt x="191741" y="178172"/>
                </a:cubicBezTo>
                <a:cubicBezTo>
                  <a:pt x="191741" y="176514"/>
                  <a:pt x="191741" y="175133"/>
                  <a:pt x="192195" y="173593"/>
                </a:cubicBezTo>
                <a:cubicBezTo>
                  <a:pt x="192648" y="171659"/>
                  <a:pt x="193102" y="171106"/>
                  <a:pt x="194099" y="169882"/>
                </a:cubicBezTo>
                <a:cubicBezTo>
                  <a:pt x="195006" y="168777"/>
                  <a:pt x="195913" y="167632"/>
                  <a:pt x="197002" y="165856"/>
                </a:cubicBezTo>
                <a:cubicBezTo>
                  <a:pt x="201718" y="158119"/>
                  <a:pt x="201400" y="149593"/>
                  <a:pt x="201037" y="141382"/>
                </a:cubicBezTo>
                <a:lnTo>
                  <a:pt x="200947" y="136803"/>
                </a:lnTo>
                <a:cubicBezTo>
                  <a:pt x="200811" y="133211"/>
                  <a:pt x="201037" y="131434"/>
                  <a:pt x="201174" y="130526"/>
                </a:cubicBezTo>
                <a:cubicBezTo>
                  <a:pt x="203849" y="130290"/>
                  <a:pt x="207794" y="130645"/>
                  <a:pt x="212737" y="130053"/>
                </a:cubicBezTo>
                <a:cubicBezTo>
                  <a:pt x="225615" y="128711"/>
                  <a:pt x="228880" y="122671"/>
                  <a:pt x="230196" y="113473"/>
                </a:cubicBezTo>
                <a:cubicBezTo>
                  <a:pt x="240081" y="112368"/>
                  <a:pt x="252098" y="110000"/>
                  <a:pt x="260578" y="105618"/>
                </a:cubicBezTo>
                <a:cubicBezTo>
                  <a:pt x="265294" y="103171"/>
                  <a:pt x="270146" y="99223"/>
                  <a:pt x="273048" y="94526"/>
                </a:cubicBezTo>
                <a:cubicBezTo>
                  <a:pt x="274409" y="92157"/>
                  <a:pt x="275406" y="89710"/>
                  <a:pt x="275497" y="87144"/>
                </a:cubicBezTo>
                <a:cubicBezTo>
                  <a:pt x="275724" y="82881"/>
                  <a:pt x="274273" y="79960"/>
                  <a:pt x="272731" y="77591"/>
                </a:cubicBezTo>
                <a:cubicBezTo>
                  <a:pt x="271915" y="76486"/>
                  <a:pt x="271144" y="75459"/>
                  <a:pt x="270373" y="74551"/>
                </a:cubicBezTo>
                <a:cubicBezTo>
                  <a:pt x="268876" y="73012"/>
                  <a:pt x="268105" y="71986"/>
                  <a:pt x="267652" y="70644"/>
                </a:cubicBezTo>
                <a:cubicBezTo>
                  <a:pt x="266745" y="67841"/>
                  <a:pt x="267335" y="63459"/>
                  <a:pt x="267879" y="59196"/>
                </a:cubicBezTo>
                <a:cubicBezTo>
                  <a:pt x="268650" y="52683"/>
                  <a:pt x="269693" y="45182"/>
                  <a:pt x="266110" y="39024"/>
                </a:cubicBezTo>
                <a:cubicBezTo>
                  <a:pt x="264523" y="36103"/>
                  <a:pt x="262618" y="34524"/>
                  <a:pt x="261258" y="33419"/>
                </a:cubicBezTo>
                <a:cubicBezTo>
                  <a:pt x="259943" y="32274"/>
                  <a:pt x="259490" y="31958"/>
                  <a:pt x="258900" y="30143"/>
                </a:cubicBezTo>
                <a:cubicBezTo>
                  <a:pt x="258356" y="28129"/>
                  <a:pt x="258673" y="23866"/>
                  <a:pt x="259036" y="20392"/>
                </a:cubicBezTo>
                <a:cubicBezTo>
                  <a:pt x="259263" y="17945"/>
                  <a:pt x="259490" y="15695"/>
                  <a:pt x="259490" y="13800"/>
                </a:cubicBezTo>
                <a:cubicBezTo>
                  <a:pt x="259490" y="1800"/>
                  <a:pt x="259716" y="1445"/>
                  <a:pt x="266972" y="576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9" name="Shape">
            <a:extLst>
              <a:ext uri="{FF2B5EF4-FFF2-40B4-BE49-F238E27FC236}">
                <a16:creationId xmlns:a16="http://schemas.microsoft.com/office/drawing/2014/main" id="{75021CBD-CE89-41FB-86BD-7F351932104F}"/>
              </a:ext>
            </a:extLst>
          </p:cNvPr>
          <p:cNvSpPr/>
          <p:nvPr/>
        </p:nvSpPr>
        <p:spPr>
          <a:xfrm>
            <a:off x="-5670940" y="3479309"/>
            <a:ext cx="479428" cy="357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7" h="21550" extrusionOk="0">
                <a:moveTo>
                  <a:pt x="15234" y="1168"/>
                </a:moveTo>
                <a:cubicBezTo>
                  <a:pt x="15179" y="1263"/>
                  <a:pt x="15124" y="1337"/>
                  <a:pt x="15078" y="1404"/>
                </a:cubicBezTo>
                <a:cubicBezTo>
                  <a:pt x="14977" y="1546"/>
                  <a:pt x="14922" y="1627"/>
                  <a:pt x="14892" y="1796"/>
                </a:cubicBezTo>
                <a:cubicBezTo>
                  <a:pt x="14876" y="1877"/>
                  <a:pt x="14892" y="2019"/>
                  <a:pt x="14912" y="2154"/>
                </a:cubicBezTo>
                <a:cubicBezTo>
                  <a:pt x="14937" y="2363"/>
                  <a:pt x="14967" y="2600"/>
                  <a:pt x="14912" y="2829"/>
                </a:cubicBezTo>
                <a:cubicBezTo>
                  <a:pt x="14806" y="3295"/>
                  <a:pt x="14539" y="3484"/>
                  <a:pt x="14322" y="3639"/>
                </a:cubicBezTo>
                <a:cubicBezTo>
                  <a:pt x="14261" y="3680"/>
                  <a:pt x="14206" y="3720"/>
                  <a:pt x="14150" y="3768"/>
                </a:cubicBezTo>
                <a:cubicBezTo>
                  <a:pt x="13692" y="4180"/>
                  <a:pt x="13586" y="4335"/>
                  <a:pt x="13601" y="4963"/>
                </a:cubicBezTo>
                <a:cubicBezTo>
                  <a:pt x="13616" y="5638"/>
                  <a:pt x="13450" y="6104"/>
                  <a:pt x="13278" y="6604"/>
                </a:cubicBezTo>
                <a:lnTo>
                  <a:pt x="13248" y="6685"/>
                </a:lnTo>
                <a:cubicBezTo>
                  <a:pt x="13021" y="7340"/>
                  <a:pt x="12638" y="7576"/>
                  <a:pt x="12300" y="7785"/>
                </a:cubicBezTo>
                <a:cubicBezTo>
                  <a:pt x="12063" y="7927"/>
                  <a:pt x="11836" y="8069"/>
                  <a:pt x="11670" y="8346"/>
                </a:cubicBezTo>
                <a:cubicBezTo>
                  <a:pt x="11584" y="8487"/>
                  <a:pt x="11523" y="8636"/>
                  <a:pt x="11463" y="8771"/>
                </a:cubicBezTo>
                <a:cubicBezTo>
                  <a:pt x="11312" y="9142"/>
                  <a:pt x="11140" y="9554"/>
                  <a:pt x="10540" y="9588"/>
                </a:cubicBezTo>
                <a:cubicBezTo>
                  <a:pt x="10253" y="9601"/>
                  <a:pt x="9965" y="9595"/>
                  <a:pt x="9683" y="9588"/>
                </a:cubicBezTo>
                <a:cubicBezTo>
                  <a:pt x="9441" y="9581"/>
                  <a:pt x="9239" y="9568"/>
                  <a:pt x="8912" y="9601"/>
                </a:cubicBezTo>
                <a:cubicBezTo>
                  <a:pt x="8534" y="9642"/>
                  <a:pt x="8110" y="9682"/>
                  <a:pt x="7833" y="9493"/>
                </a:cubicBezTo>
                <a:cubicBezTo>
                  <a:pt x="7475" y="9244"/>
                  <a:pt x="7359" y="8751"/>
                  <a:pt x="7268" y="8352"/>
                </a:cubicBezTo>
                <a:cubicBezTo>
                  <a:pt x="7228" y="8177"/>
                  <a:pt x="7187" y="8008"/>
                  <a:pt x="7137" y="7893"/>
                </a:cubicBezTo>
                <a:cubicBezTo>
                  <a:pt x="7016" y="7630"/>
                  <a:pt x="6880" y="7515"/>
                  <a:pt x="6698" y="7529"/>
                </a:cubicBezTo>
                <a:cubicBezTo>
                  <a:pt x="6411" y="7562"/>
                  <a:pt x="6068" y="7961"/>
                  <a:pt x="5927" y="8420"/>
                </a:cubicBezTo>
                <a:cubicBezTo>
                  <a:pt x="5871" y="8602"/>
                  <a:pt x="5836" y="8757"/>
                  <a:pt x="5801" y="8913"/>
                </a:cubicBezTo>
                <a:cubicBezTo>
                  <a:pt x="5735" y="9210"/>
                  <a:pt x="5665" y="9514"/>
                  <a:pt x="5493" y="9871"/>
                </a:cubicBezTo>
                <a:cubicBezTo>
                  <a:pt x="5453" y="9959"/>
                  <a:pt x="5407" y="10047"/>
                  <a:pt x="5362" y="10142"/>
                </a:cubicBezTo>
                <a:cubicBezTo>
                  <a:pt x="5271" y="10324"/>
                  <a:pt x="5181" y="10506"/>
                  <a:pt x="5100" y="10702"/>
                </a:cubicBezTo>
                <a:cubicBezTo>
                  <a:pt x="5221" y="10945"/>
                  <a:pt x="5266" y="11229"/>
                  <a:pt x="5216" y="11532"/>
                </a:cubicBezTo>
                <a:cubicBezTo>
                  <a:pt x="5130" y="12066"/>
                  <a:pt x="4772" y="12599"/>
                  <a:pt x="4374" y="12782"/>
                </a:cubicBezTo>
                <a:cubicBezTo>
                  <a:pt x="4223" y="12849"/>
                  <a:pt x="4091" y="12836"/>
                  <a:pt x="3991" y="12822"/>
                </a:cubicBezTo>
                <a:cubicBezTo>
                  <a:pt x="3925" y="12815"/>
                  <a:pt x="3875" y="12809"/>
                  <a:pt x="3824" y="12822"/>
                </a:cubicBezTo>
                <a:cubicBezTo>
                  <a:pt x="3824" y="12815"/>
                  <a:pt x="3824" y="12836"/>
                  <a:pt x="3814" y="12856"/>
                </a:cubicBezTo>
                <a:cubicBezTo>
                  <a:pt x="3769" y="12917"/>
                  <a:pt x="3703" y="13004"/>
                  <a:pt x="3602" y="13031"/>
                </a:cubicBezTo>
                <a:cubicBezTo>
                  <a:pt x="3401" y="13092"/>
                  <a:pt x="3209" y="13085"/>
                  <a:pt x="3023" y="13079"/>
                </a:cubicBezTo>
                <a:cubicBezTo>
                  <a:pt x="2907" y="13072"/>
                  <a:pt x="2791" y="13072"/>
                  <a:pt x="2670" y="13085"/>
                </a:cubicBezTo>
                <a:cubicBezTo>
                  <a:pt x="2629" y="13092"/>
                  <a:pt x="2594" y="13099"/>
                  <a:pt x="2554" y="13119"/>
                </a:cubicBezTo>
                <a:cubicBezTo>
                  <a:pt x="2382" y="13187"/>
                  <a:pt x="2206" y="13356"/>
                  <a:pt x="2090" y="13565"/>
                </a:cubicBezTo>
                <a:cubicBezTo>
                  <a:pt x="2014" y="13707"/>
                  <a:pt x="1959" y="13862"/>
                  <a:pt x="1954" y="14024"/>
                </a:cubicBezTo>
                <a:cubicBezTo>
                  <a:pt x="1944" y="14348"/>
                  <a:pt x="2029" y="14652"/>
                  <a:pt x="2125" y="14969"/>
                </a:cubicBezTo>
                <a:cubicBezTo>
                  <a:pt x="2226" y="15314"/>
                  <a:pt x="2342" y="15699"/>
                  <a:pt x="2337" y="16158"/>
                </a:cubicBezTo>
                <a:cubicBezTo>
                  <a:pt x="2337" y="16333"/>
                  <a:pt x="2347" y="16543"/>
                  <a:pt x="2357" y="16765"/>
                </a:cubicBezTo>
                <a:cubicBezTo>
                  <a:pt x="2387" y="17454"/>
                  <a:pt x="2428" y="18231"/>
                  <a:pt x="2191" y="18724"/>
                </a:cubicBezTo>
                <a:cubicBezTo>
                  <a:pt x="2039" y="19041"/>
                  <a:pt x="1843" y="19169"/>
                  <a:pt x="1691" y="19271"/>
                </a:cubicBezTo>
                <a:cubicBezTo>
                  <a:pt x="1626" y="19318"/>
                  <a:pt x="1555" y="19358"/>
                  <a:pt x="1485" y="19426"/>
                </a:cubicBezTo>
                <a:cubicBezTo>
                  <a:pt x="1429" y="19480"/>
                  <a:pt x="1379" y="19568"/>
                  <a:pt x="1323" y="19655"/>
                </a:cubicBezTo>
                <a:cubicBezTo>
                  <a:pt x="1258" y="19770"/>
                  <a:pt x="1177" y="19892"/>
                  <a:pt x="1076" y="20000"/>
                </a:cubicBezTo>
                <a:cubicBezTo>
                  <a:pt x="930" y="20148"/>
                  <a:pt x="739" y="20270"/>
                  <a:pt x="557" y="20385"/>
                </a:cubicBezTo>
                <a:cubicBezTo>
                  <a:pt x="73" y="20688"/>
                  <a:pt x="-43" y="20817"/>
                  <a:pt x="12" y="20986"/>
                </a:cubicBezTo>
                <a:cubicBezTo>
                  <a:pt x="2" y="20945"/>
                  <a:pt x="38" y="20999"/>
                  <a:pt x="68" y="21040"/>
                </a:cubicBezTo>
                <a:cubicBezTo>
                  <a:pt x="123" y="21121"/>
                  <a:pt x="179" y="21202"/>
                  <a:pt x="199" y="21235"/>
                </a:cubicBezTo>
                <a:cubicBezTo>
                  <a:pt x="219" y="21269"/>
                  <a:pt x="234" y="21310"/>
                  <a:pt x="249" y="21343"/>
                </a:cubicBezTo>
                <a:cubicBezTo>
                  <a:pt x="794" y="21026"/>
                  <a:pt x="1419" y="21181"/>
                  <a:pt x="1984" y="21330"/>
                </a:cubicBezTo>
                <a:cubicBezTo>
                  <a:pt x="2402" y="21438"/>
                  <a:pt x="2796" y="21539"/>
                  <a:pt x="3154" y="21478"/>
                </a:cubicBezTo>
                <a:cubicBezTo>
                  <a:pt x="3154" y="21478"/>
                  <a:pt x="3154" y="21472"/>
                  <a:pt x="3154" y="21472"/>
                </a:cubicBezTo>
                <a:cubicBezTo>
                  <a:pt x="3194" y="21134"/>
                  <a:pt x="3234" y="20749"/>
                  <a:pt x="3426" y="20405"/>
                </a:cubicBezTo>
                <a:cubicBezTo>
                  <a:pt x="3522" y="20236"/>
                  <a:pt x="3638" y="20108"/>
                  <a:pt x="3754" y="19979"/>
                </a:cubicBezTo>
                <a:cubicBezTo>
                  <a:pt x="3849" y="19871"/>
                  <a:pt x="3940" y="19777"/>
                  <a:pt x="3996" y="19669"/>
                </a:cubicBezTo>
                <a:cubicBezTo>
                  <a:pt x="4036" y="19595"/>
                  <a:pt x="4071" y="19460"/>
                  <a:pt x="4102" y="19325"/>
                </a:cubicBezTo>
                <a:cubicBezTo>
                  <a:pt x="4172" y="19041"/>
                  <a:pt x="4258" y="18683"/>
                  <a:pt x="4515" y="18501"/>
                </a:cubicBezTo>
                <a:cubicBezTo>
                  <a:pt x="4717" y="18366"/>
                  <a:pt x="5004" y="18386"/>
                  <a:pt x="5387" y="18433"/>
                </a:cubicBezTo>
                <a:cubicBezTo>
                  <a:pt x="5654" y="18467"/>
                  <a:pt x="5806" y="18454"/>
                  <a:pt x="6007" y="18433"/>
                </a:cubicBezTo>
                <a:cubicBezTo>
                  <a:pt x="6280" y="18406"/>
                  <a:pt x="6567" y="18386"/>
                  <a:pt x="6819" y="18447"/>
                </a:cubicBezTo>
                <a:cubicBezTo>
                  <a:pt x="7046" y="18508"/>
                  <a:pt x="7228" y="18636"/>
                  <a:pt x="7389" y="18744"/>
                </a:cubicBezTo>
                <a:cubicBezTo>
                  <a:pt x="7515" y="18832"/>
                  <a:pt x="7636" y="18919"/>
                  <a:pt x="7767" y="18960"/>
                </a:cubicBezTo>
                <a:cubicBezTo>
                  <a:pt x="8291" y="19129"/>
                  <a:pt x="8886" y="19399"/>
                  <a:pt x="9355" y="20135"/>
                </a:cubicBezTo>
                <a:cubicBezTo>
                  <a:pt x="9481" y="20331"/>
                  <a:pt x="9501" y="20378"/>
                  <a:pt x="9587" y="20567"/>
                </a:cubicBezTo>
                <a:lnTo>
                  <a:pt x="9683" y="20776"/>
                </a:lnTo>
                <a:cubicBezTo>
                  <a:pt x="9728" y="20878"/>
                  <a:pt x="9728" y="20878"/>
                  <a:pt x="9799" y="20952"/>
                </a:cubicBezTo>
                <a:lnTo>
                  <a:pt x="10076" y="21249"/>
                </a:lnTo>
                <a:cubicBezTo>
                  <a:pt x="10278" y="21472"/>
                  <a:pt x="10278" y="21472"/>
                  <a:pt x="10616" y="21465"/>
                </a:cubicBezTo>
                <a:cubicBezTo>
                  <a:pt x="10828" y="21465"/>
                  <a:pt x="11049" y="21485"/>
                  <a:pt x="11291" y="21505"/>
                </a:cubicBezTo>
                <a:cubicBezTo>
                  <a:pt x="11760" y="21553"/>
                  <a:pt x="12295" y="21600"/>
                  <a:pt x="12643" y="21431"/>
                </a:cubicBezTo>
                <a:cubicBezTo>
                  <a:pt x="12844" y="21337"/>
                  <a:pt x="13112" y="21107"/>
                  <a:pt x="13328" y="20925"/>
                </a:cubicBezTo>
                <a:lnTo>
                  <a:pt x="13540" y="20749"/>
                </a:lnTo>
                <a:cubicBezTo>
                  <a:pt x="13817" y="20513"/>
                  <a:pt x="13913" y="20452"/>
                  <a:pt x="14372" y="20459"/>
                </a:cubicBezTo>
                <a:cubicBezTo>
                  <a:pt x="14478" y="20459"/>
                  <a:pt x="14594" y="20472"/>
                  <a:pt x="14720" y="20486"/>
                </a:cubicBezTo>
                <a:cubicBezTo>
                  <a:pt x="14942" y="20506"/>
                  <a:pt x="15189" y="20533"/>
                  <a:pt x="15355" y="20479"/>
                </a:cubicBezTo>
                <a:cubicBezTo>
                  <a:pt x="15375" y="20472"/>
                  <a:pt x="15381" y="20466"/>
                  <a:pt x="15421" y="20418"/>
                </a:cubicBezTo>
                <a:cubicBezTo>
                  <a:pt x="15476" y="20351"/>
                  <a:pt x="15562" y="20250"/>
                  <a:pt x="15713" y="20202"/>
                </a:cubicBezTo>
                <a:cubicBezTo>
                  <a:pt x="15839" y="20162"/>
                  <a:pt x="15950" y="20175"/>
                  <a:pt x="16051" y="20182"/>
                </a:cubicBezTo>
                <a:cubicBezTo>
                  <a:pt x="16066" y="20182"/>
                  <a:pt x="16081" y="20182"/>
                  <a:pt x="16096" y="20189"/>
                </a:cubicBezTo>
                <a:cubicBezTo>
                  <a:pt x="16147" y="19865"/>
                  <a:pt x="16238" y="19608"/>
                  <a:pt x="16328" y="19352"/>
                </a:cubicBezTo>
                <a:cubicBezTo>
                  <a:pt x="16344" y="19304"/>
                  <a:pt x="16364" y="19257"/>
                  <a:pt x="16379" y="19210"/>
                </a:cubicBezTo>
                <a:cubicBezTo>
                  <a:pt x="16202" y="18974"/>
                  <a:pt x="16182" y="18744"/>
                  <a:pt x="16202" y="18575"/>
                </a:cubicBezTo>
                <a:cubicBezTo>
                  <a:pt x="16263" y="18055"/>
                  <a:pt x="16792" y="17637"/>
                  <a:pt x="17886" y="17238"/>
                </a:cubicBezTo>
                <a:cubicBezTo>
                  <a:pt x="17876" y="17211"/>
                  <a:pt x="17871" y="17184"/>
                  <a:pt x="17861" y="17150"/>
                </a:cubicBezTo>
                <a:cubicBezTo>
                  <a:pt x="17851" y="17096"/>
                  <a:pt x="17836" y="17015"/>
                  <a:pt x="17801" y="16901"/>
                </a:cubicBezTo>
                <a:cubicBezTo>
                  <a:pt x="17639" y="16334"/>
                  <a:pt x="17387" y="15442"/>
                  <a:pt x="17725" y="14808"/>
                </a:cubicBezTo>
                <a:cubicBezTo>
                  <a:pt x="17891" y="14497"/>
                  <a:pt x="18330" y="14200"/>
                  <a:pt x="18764" y="13923"/>
                </a:cubicBezTo>
                <a:lnTo>
                  <a:pt x="18819" y="13889"/>
                </a:lnTo>
                <a:cubicBezTo>
                  <a:pt x="19147" y="13680"/>
                  <a:pt x="19460" y="13680"/>
                  <a:pt x="19762" y="13687"/>
                </a:cubicBezTo>
                <a:cubicBezTo>
                  <a:pt x="19863" y="13687"/>
                  <a:pt x="19969" y="13687"/>
                  <a:pt x="20080" y="13680"/>
                </a:cubicBezTo>
                <a:cubicBezTo>
                  <a:pt x="20443" y="13660"/>
                  <a:pt x="20902" y="13295"/>
                  <a:pt x="21199" y="12944"/>
                </a:cubicBezTo>
                <a:cubicBezTo>
                  <a:pt x="21416" y="12687"/>
                  <a:pt x="21512" y="12134"/>
                  <a:pt x="21532" y="11735"/>
                </a:cubicBezTo>
                <a:cubicBezTo>
                  <a:pt x="21552" y="11330"/>
                  <a:pt x="21476" y="11087"/>
                  <a:pt x="21381" y="10783"/>
                </a:cubicBezTo>
                <a:cubicBezTo>
                  <a:pt x="21320" y="10587"/>
                  <a:pt x="21249" y="10358"/>
                  <a:pt x="21199" y="10074"/>
                </a:cubicBezTo>
                <a:cubicBezTo>
                  <a:pt x="21154" y="9797"/>
                  <a:pt x="21088" y="9568"/>
                  <a:pt x="21018" y="9325"/>
                </a:cubicBezTo>
                <a:cubicBezTo>
                  <a:pt x="20952" y="9088"/>
                  <a:pt x="20881" y="8852"/>
                  <a:pt x="20831" y="8575"/>
                </a:cubicBezTo>
                <a:cubicBezTo>
                  <a:pt x="20705" y="7920"/>
                  <a:pt x="20942" y="7542"/>
                  <a:pt x="21128" y="7238"/>
                </a:cubicBezTo>
                <a:cubicBezTo>
                  <a:pt x="21239" y="7063"/>
                  <a:pt x="21340" y="6901"/>
                  <a:pt x="21401" y="6671"/>
                </a:cubicBezTo>
                <a:cubicBezTo>
                  <a:pt x="21426" y="6570"/>
                  <a:pt x="21456" y="6462"/>
                  <a:pt x="21486" y="6354"/>
                </a:cubicBezTo>
                <a:cubicBezTo>
                  <a:pt x="21512" y="6266"/>
                  <a:pt x="21532" y="6185"/>
                  <a:pt x="21557" y="6097"/>
                </a:cubicBezTo>
                <a:cubicBezTo>
                  <a:pt x="21537" y="6084"/>
                  <a:pt x="21512" y="6070"/>
                  <a:pt x="21491" y="6057"/>
                </a:cubicBezTo>
                <a:cubicBezTo>
                  <a:pt x="20942" y="5739"/>
                  <a:pt x="20352" y="5638"/>
                  <a:pt x="19817" y="5260"/>
                </a:cubicBezTo>
                <a:cubicBezTo>
                  <a:pt x="19303" y="4902"/>
                  <a:pt x="18658" y="4605"/>
                  <a:pt x="18260" y="4031"/>
                </a:cubicBezTo>
                <a:cubicBezTo>
                  <a:pt x="18133" y="3849"/>
                  <a:pt x="17886" y="3585"/>
                  <a:pt x="17831" y="3342"/>
                </a:cubicBezTo>
                <a:cubicBezTo>
                  <a:pt x="17750" y="2978"/>
                  <a:pt x="17957" y="2741"/>
                  <a:pt x="17902" y="2384"/>
                </a:cubicBezTo>
                <a:cubicBezTo>
                  <a:pt x="17866" y="2147"/>
                  <a:pt x="17927" y="1891"/>
                  <a:pt x="17821" y="1681"/>
                </a:cubicBezTo>
                <a:cubicBezTo>
                  <a:pt x="17629" y="1310"/>
                  <a:pt x="17302" y="1087"/>
                  <a:pt x="17009" y="891"/>
                </a:cubicBezTo>
                <a:cubicBezTo>
                  <a:pt x="16591" y="614"/>
                  <a:pt x="16182" y="405"/>
                  <a:pt x="15855" y="0"/>
                </a:cubicBezTo>
                <a:cubicBezTo>
                  <a:pt x="15839" y="47"/>
                  <a:pt x="15814" y="88"/>
                  <a:pt x="15799" y="135"/>
                </a:cubicBezTo>
                <a:cubicBezTo>
                  <a:pt x="15749" y="284"/>
                  <a:pt x="15693" y="432"/>
                  <a:pt x="15613" y="581"/>
                </a:cubicBezTo>
                <a:cubicBezTo>
                  <a:pt x="15557" y="682"/>
                  <a:pt x="15476" y="797"/>
                  <a:pt x="15391" y="912"/>
                </a:cubicBezTo>
                <a:cubicBezTo>
                  <a:pt x="15340" y="1013"/>
                  <a:pt x="15280" y="1094"/>
                  <a:pt x="15234" y="1168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Shape">
            <a:extLst>
              <a:ext uri="{FF2B5EF4-FFF2-40B4-BE49-F238E27FC236}">
                <a16:creationId xmlns:a16="http://schemas.microsoft.com/office/drawing/2014/main" id="{DCF3201A-8A6D-4364-9D16-29F6940A8F9C}"/>
              </a:ext>
            </a:extLst>
          </p:cNvPr>
          <p:cNvSpPr/>
          <p:nvPr/>
        </p:nvSpPr>
        <p:spPr>
          <a:xfrm>
            <a:off x="-5076636" y="3961482"/>
            <a:ext cx="651923" cy="617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3" h="21553" extrusionOk="0">
                <a:moveTo>
                  <a:pt x="3229" y="2515"/>
                </a:moveTo>
                <a:lnTo>
                  <a:pt x="3229" y="2527"/>
                </a:lnTo>
                <a:cubicBezTo>
                  <a:pt x="3222" y="3137"/>
                  <a:pt x="3026" y="3302"/>
                  <a:pt x="2574" y="3536"/>
                </a:cubicBezTo>
                <a:cubicBezTo>
                  <a:pt x="2207" y="3728"/>
                  <a:pt x="1855" y="3818"/>
                  <a:pt x="1563" y="3881"/>
                </a:cubicBezTo>
                <a:cubicBezTo>
                  <a:pt x="1481" y="3896"/>
                  <a:pt x="1411" y="3916"/>
                  <a:pt x="1340" y="3935"/>
                </a:cubicBezTo>
                <a:cubicBezTo>
                  <a:pt x="1148" y="3986"/>
                  <a:pt x="970" y="4033"/>
                  <a:pt x="700" y="4029"/>
                </a:cubicBezTo>
                <a:cubicBezTo>
                  <a:pt x="640" y="4029"/>
                  <a:pt x="574" y="4022"/>
                  <a:pt x="496" y="4018"/>
                </a:cubicBezTo>
                <a:cubicBezTo>
                  <a:pt x="389" y="4010"/>
                  <a:pt x="63" y="3982"/>
                  <a:pt x="33" y="4049"/>
                </a:cubicBezTo>
                <a:cubicBezTo>
                  <a:pt x="-67" y="4280"/>
                  <a:pt x="63" y="4417"/>
                  <a:pt x="415" y="4655"/>
                </a:cubicBezTo>
                <a:lnTo>
                  <a:pt x="614" y="4796"/>
                </a:lnTo>
                <a:lnTo>
                  <a:pt x="596" y="4917"/>
                </a:lnTo>
                <a:cubicBezTo>
                  <a:pt x="559" y="5168"/>
                  <a:pt x="377" y="5246"/>
                  <a:pt x="270" y="5293"/>
                </a:cubicBezTo>
                <a:cubicBezTo>
                  <a:pt x="226" y="5313"/>
                  <a:pt x="177" y="5332"/>
                  <a:pt x="174" y="5348"/>
                </a:cubicBezTo>
                <a:cubicBezTo>
                  <a:pt x="152" y="5410"/>
                  <a:pt x="170" y="5453"/>
                  <a:pt x="348" y="5602"/>
                </a:cubicBezTo>
                <a:cubicBezTo>
                  <a:pt x="400" y="5645"/>
                  <a:pt x="452" y="5688"/>
                  <a:pt x="492" y="5731"/>
                </a:cubicBezTo>
                <a:cubicBezTo>
                  <a:pt x="655" y="5903"/>
                  <a:pt x="766" y="6079"/>
                  <a:pt x="840" y="6263"/>
                </a:cubicBezTo>
                <a:cubicBezTo>
                  <a:pt x="903" y="6428"/>
                  <a:pt x="966" y="6588"/>
                  <a:pt x="992" y="6698"/>
                </a:cubicBezTo>
                <a:cubicBezTo>
                  <a:pt x="1000" y="6733"/>
                  <a:pt x="1003" y="6795"/>
                  <a:pt x="1007" y="6870"/>
                </a:cubicBezTo>
                <a:cubicBezTo>
                  <a:pt x="1011" y="6924"/>
                  <a:pt x="1014" y="7026"/>
                  <a:pt x="1022" y="7054"/>
                </a:cubicBezTo>
                <a:cubicBezTo>
                  <a:pt x="1055" y="7093"/>
                  <a:pt x="1237" y="7187"/>
                  <a:pt x="1385" y="7261"/>
                </a:cubicBezTo>
                <a:cubicBezTo>
                  <a:pt x="1689" y="7417"/>
                  <a:pt x="2037" y="7589"/>
                  <a:pt x="2129" y="7887"/>
                </a:cubicBezTo>
                <a:cubicBezTo>
                  <a:pt x="2170" y="8020"/>
                  <a:pt x="2155" y="8161"/>
                  <a:pt x="2089" y="8298"/>
                </a:cubicBezTo>
                <a:cubicBezTo>
                  <a:pt x="1974" y="8525"/>
                  <a:pt x="1744" y="8669"/>
                  <a:pt x="1518" y="8806"/>
                </a:cubicBezTo>
                <a:cubicBezTo>
                  <a:pt x="1296" y="8943"/>
                  <a:pt x="1137" y="9053"/>
                  <a:pt x="1074" y="9182"/>
                </a:cubicBezTo>
                <a:cubicBezTo>
                  <a:pt x="1211" y="9221"/>
                  <a:pt x="1337" y="9284"/>
                  <a:pt x="1459" y="9342"/>
                </a:cubicBezTo>
                <a:cubicBezTo>
                  <a:pt x="1563" y="9393"/>
                  <a:pt x="1663" y="9440"/>
                  <a:pt x="1759" y="9471"/>
                </a:cubicBezTo>
                <a:cubicBezTo>
                  <a:pt x="1822" y="9491"/>
                  <a:pt x="1885" y="9507"/>
                  <a:pt x="1948" y="9522"/>
                </a:cubicBezTo>
                <a:cubicBezTo>
                  <a:pt x="2133" y="9569"/>
                  <a:pt x="2322" y="9616"/>
                  <a:pt x="2500" y="9745"/>
                </a:cubicBezTo>
                <a:cubicBezTo>
                  <a:pt x="2807" y="9972"/>
                  <a:pt x="2814" y="10281"/>
                  <a:pt x="2818" y="10528"/>
                </a:cubicBezTo>
                <a:cubicBezTo>
                  <a:pt x="2822" y="10657"/>
                  <a:pt x="2822" y="10782"/>
                  <a:pt x="2866" y="10888"/>
                </a:cubicBezTo>
                <a:cubicBezTo>
                  <a:pt x="2977" y="11161"/>
                  <a:pt x="3177" y="11337"/>
                  <a:pt x="3414" y="11537"/>
                </a:cubicBezTo>
                <a:cubicBezTo>
                  <a:pt x="3470" y="11584"/>
                  <a:pt x="3526" y="11631"/>
                  <a:pt x="3577" y="11682"/>
                </a:cubicBezTo>
                <a:cubicBezTo>
                  <a:pt x="3789" y="11873"/>
                  <a:pt x="3851" y="12065"/>
                  <a:pt x="3911" y="12249"/>
                </a:cubicBezTo>
                <a:cubicBezTo>
                  <a:pt x="3933" y="12323"/>
                  <a:pt x="3959" y="12398"/>
                  <a:pt x="3996" y="12480"/>
                </a:cubicBezTo>
                <a:cubicBezTo>
                  <a:pt x="4033" y="12558"/>
                  <a:pt x="4081" y="12629"/>
                  <a:pt x="4126" y="12695"/>
                </a:cubicBezTo>
                <a:cubicBezTo>
                  <a:pt x="4203" y="12809"/>
                  <a:pt x="4285" y="12930"/>
                  <a:pt x="4329" y="13090"/>
                </a:cubicBezTo>
                <a:cubicBezTo>
                  <a:pt x="4829" y="13196"/>
                  <a:pt x="5111" y="13704"/>
                  <a:pt x="5277" y="14092"/>
                </a:cubicBezTo>
                <a:cubicBezTo>
                  <a:pt x="5359" y="14276"/>
                  <a:pt x="5429" y="14350"/>
                  <a:pt x="5592" y="14428"/>
                </a:cubicBezTo>
                <a:cubicBezTo>
                  <a:pt x="5648" y="14456"/>
                  <a:pt x="5696" y="14471"/>
                  <a:pt x="5737" y="14487"/>
                </a:cubicBezTo>
                <a:cubicBezTo>
                  <a:pt x="5966" y="14577"/>
                  <a:pt x="6081" y="14659"/>
                  <a:pt x="6122" y="15011"/>
                </a:cubicBezTo>
                <a:cubicBezTo>
                  <a:pt x="6174" y="15434"/>
                  <a:pt x="6181" y="15981"/>
                  <a:pt x="5759" y="16447"/>
                </a:cubicBezTo>
                <a:cubicBezTo>
                  <a:pt x="5718" y="16490"/>
                  <a:pt x="5663" y="16541"/>
                  <a:pt x="5607" y="16588"/>
                </a:cubicBezTo>
                <a:cubicBezTo>
                  <a:pt x="5544" y="16643"/>
                  <a:pt x="5459" y="16713"/>
                  <a:pt x="5437" y="16760"/>
                </a:cubicBezTo>
                <a:cubicBezTo>
                  <a:pt x="5392" y="16850"/>
                  <a:pt x="5407" y="17065"/>
                  <a:pt x="5418" y="17222"/>
                </a:cubicBezTo>
                <a:cubicBezTo>
                  <a:pt x="5426" y="17300"/>
                  <a:pt x="5429" y="17374"/>
                  <a:pt x="5429" y="17437"/>
                </a:cubicBezTo>
                <a:cubicBezTo>
                  <a:pt x="5429" y="17484"/>
                  <a:pt x="5433" y="17531"/>
                  <a:pt x="5433" y="17578"/>
                </a:cubicBezTo>
                <a:cubicBezTo>
                  <a:pt x="5444" y="17785"/>
                  <a:pt x="5451" y="18020"/>
                  <a:pt x="5307" y="18207"/>
                </a:cubicBezTo>
                <a:cubicBezTo>
                  <a:pt x="5244" y="18286"/>
                  <a:pt x="5163" y="18329"/>
                  <a:pt x="5081" y="18372"/>
                </a:cubicBezTo>
                <a:cubicBezTo>
                  <a:pt x="5014" y="18407"/>
                  <a:pt x="4940" y="18446"/>
                  <a:pt x="4911" y="18493"/>
                </a:cubicBezTo>
                <a:cubicBezTo>
                  <a:pt x="4744" y="18747"/>
                  <a:pt x="4555" y="19190"/>
                  <a:pt x="4474" y="19526"/>
                </a:cubicBezTo>
                <a:lnTo>
                  <a:pt x="4440" y="19659"/>
                </a:lnTo>
                <a:cubicBezTo>
                  <a:pt x="4392" y="19851"/>
                  <a:pt x="4340" y="20050"/>
                  <a:pt x="4322" y="20226"/>
                </a:cubicBezTo>
                <a:cubicBezTo>
                  <a:pt x="4311" y="20328"/>
                  <a:pt x="4318" y="20438"/>
                  <a:pt x="4326" y="20551"/>
                </a:cubicBezTo>
                <a:cubicBezTo>
                  <a:pt x="4333" y="20657"/>
                  <a:pt x="4340" y="20770"/>
                  <a:pt x="4333" y="20883"/>
                </a:cubicBezTo>
                <a:cubicBezTo>
                  <a:pt x="4492" y="20872"/>
                  <a:pt x="4648" y="20825"/>
                  <a:pt x="4826" y="20852"/>
                </a:cubicBezTo>
                <a:cubicBezTo>
                  <a:pt x="5092" y="20895"/>
                  <a:pt x="5270" y="21017"/>
                  <a:pt x="5444" y="21232"/>
                </a:cubicBezTo>
                <a:cubicBezTo>
                  <a:pt x="5518" y="21322"/>
                  <a:pt x="5577" y="21388"/>
                  <a:pt x="5644" y="21443"/>
                </a:cubicBezTo>
                <a:cubicBezTo>
                  <a:pt x="5855" y="21240"/>
                  <a:pt x="6111" y="21056"/>
                  <a:pt x="6296" y="20973"/>
                </a:cubicBezTo>
                <a:cubicBezTo>
                  <a:pt x="6355" y="20676"/>
                  <a:pt x="6555" y="20348"/>
                  <a:pt x="6774" y="20211"/>
                </a:cubicBezTo>
                <a:cubicBezTo>
                  <a:pt x="6940" y="20105"/>
                  <a:pt x="7044" y="20101"/>
                  <a:pt x="7159" y="20097"/>
                </a:cubicBezTo>
                <a:cubicBezTo>
                  <a:pt x="7196" y="20097"/>
                  <a:pt x="7240" y="20093"/>
                  <a:pt x="7300" y="20085"/>
                </a:cubicBezTo>
                <a:cubicBezTo>
                  <a:pt x="7359" y="20078"/>
                  <a:pt x="7389" y="20062"/>
                  <a:pt x="7440" y="20038"/>
                </a:cubicBezTo>
                <a:cubicBezTo>
                  <a:pt x="7474" y="20023"/>
                  <a:pt x="7511" y="20003"/>
                  <a:pt x="7555" y="19988"/>
                </a:cubicBezTo>
                <a:cubicBezTo>
                  <a:pt x="7666" y="19945"/>
                  <a:pt x="7759" y="19894"/>
                  <a:pt x="7851" y="19847"/>
                </a:cubicBezTo>
                <a:cubicBezTo>
                  <a:pt x="8055" y="19737"/>
                  <a:pt x="8266" y="19624"/>
                  <a:pt x="8574" y="19643"/>
                </a:cubicBezTo>
                <a:cubicBezTo>
                  <a:pt x="8707" y="19651"/>
                  <a:pt x="8811" y="19690"/>
                  <a:pt x="8900" y="19725"/>
                </a:cubicBezTo>
                <a:cubicBezTo>
                  <a:pt x="8955" y="19745"/>
                  <a:pt x="9011" y="19768"/>
                  <a:pt x="9074" y="19780"/>
                </a:cubicBezTo>
                <a:cubicBezTo>
                  <a:pt x="9092" y="19784"/>
                  <a:pt x="9151" y="19776"/>
                  <a:pt x="9189" y="19776"/>
                </a:cubicBezTo>
                <a:cubicBezTo>
                  <a:pt x="9348" y="19765"/>
                  <a:pt x="9526" y="19749"/>
                  <a:pt x="9637" y="19878"/>
                </a:cubicBezTo>
                <a:cubicBezTo>
                  <a:pt x="9785" y="20050"/>
                  <a:pt x="9751" y="20316"/>
                  <a:pt x="9722" y="20578"/>
                </a:cubicBezTo>
                <a:cubicBezTo>
                  <a:pt x="9707" y="20704"/>
                  <a:pt x="9689" y="20876"/>
                  <a:pt x="9711" y="20934"/>
                </a:cubicBezTo>
                <a:cubicBezTo>
                  <a:pt x="9792" y="21138"/>
                  <a:pt x="10140" y="21189"/>
                  <a:pt x="10392" y="21224"/>
                </a:cubicBezTo>
                <a:cubicBezTo>
                  <a:pt x="10448" y="21232"/>
                  <a:pt x="10500" y="21240"/>
                  <a:pt x="10544" y="21247"/>
                </a:cubicBezTo>
                <a:cubicBezTo>
                  <a:pt x="10729" y="21279"/>
                  <a:pt x="10900" y="21345"/>
                  <a:pt x="11070" y="21404"/>
                </a:cubicBezTo>
                <a:cubicBezTo>
                  <a:pt x="11233" y="21463"/>
                  <a:pt x="11388" y="21521"/>
                  <a:pt x="11544" y="21545"/>
                </a:cubicBezTo>
                <a:cubicBezTo>
                  <a:pt x="11744" y="21576"/>
                  <a:pt x="11922" y="21510"/>
                  <a:pt x="12126" y="21431"/>
                </a:cubicBezTo>
                <a:cubicBezTo>
                  <a:pt x="12226" y="21392"/>
                  <a:pt x="12329" y="21353"/>
                  <a:pt x="12437" y="21326"/>
                </a:cubicBezTo>
                <a:cubicBezTo>
                  <a:pt x="12566" y="21290"/>
                  <a:pt x="12700" y="21279"/>
                  <a:pt x="12826" y="21271"/>
                </a:cubicBezTo>
                <a:cubicBezTo>
                  <a:pt x="13000" y="21259"/>
                  <a:pt x="13163" y="21247"/>
                  <a:pt x="13296" y="21165"/>
                </a:cubicBezTo>
                <a:cubicBezTo>
                  <a:pt x="13529" y="21028"/>
                  <a:pt x="13807" y="20805"/>
                  <a:pt x="13970" y="20621"/>
                </a:cubicBezTo>
                <a:cubicBezTo>
                  <a:pt x="14237" y="20320"/>
                  <a:pt x="14266" y="19733"/>
                  <a:pt x="14055" y="18873"/>
                </a:cubicBezTo>
                <a:cubicBezTo>
                  <a:pt x="14007" y="18677"/>
                  <a:pt x="13996" y="18505"/>
                  <a:pt x="14018" y="18352"/>
                </a:cubicBezTo>
                <a:cubicBezTo>
                  <a:pt x="14026" y="18305"/>
                  <a:pt x="14029" y="18270"/>
                  <a:pt x="14033" y="18239"/>
                </a:cubicBezTo>
                <a:cubicBezTo>
                  <a:pt x="14063" y="17992"/>
                  <a:pt x="14144" y="17938"/>
                  <a:pt x="14359" y="17910"/>
                </a:cubicBezTo>
                <a:lnTo>
                  <a:pt x="14451" y="17898"/>
                </a:lnTo>
                <a:cubicBezTo>
                  <a:pt x="14585" y="17879"/>
                  <a:pt x="14707" y="17879"/>
                  <a:pt x="14822" y="17875"/>
                </a:cubicBezTo>
                <a:cubicBezTo>
                  <a:pt x="15022" y="17875"/>
                  <a:pt x="15185" y="17871"/>
                  <a:pt x="15366" y="17773"/>
                </a:cubicBezTo>
                <a:lnTo>
                  <a:pt x="15485" y="17707"/>
                </a:lnTo>
                <a:cubicBezTo>
                  <a:pt x="15714" y="17578"/>
                  <a:pt x="15914" y="17468"/>
                  <a:pt x="16266" y="17460"/>
                </a:cubicBezTo>
                <a:cubicBezTo>
                  <a:pt x="16385" y="17456"/>
                  <a:pt x="16503" y="17460"/>
                  <a:pt x="16622" y="17460"/>
                </a:cubicBezTo>
                <a:cubicBezTo>
                  <a:pt x="16803" y="17460"/>
                  <a:pt x="16981" y="17464"/>
                  <a:pt x="17159" y="17452"/>
                </a:cubicBezTo>
                <a:lnTo>
                  <a:pt x="17366" y="17437"/>
                </a:lnTo>
                <a:lnTo>
                  <a:pt x="17355" y="17609"/>
                </a:lnTo>
                <a:cubicBezTo>
                  <a:pt x="17418" y="17621"/>
                  <a:pt x="17533" y="17609"/>
                  <a:pt x="17585" y="17605"/>
                </a:cubicBezTo>
                <a:cubicBezTo>
                  <a:pt x="17637" y="17601"/>
                  <a:pt x="17681" y="17597"/>
                  <a:pt x="17714" y="17597"/>
                </a:cubicBezTo>
                <a:cubicBezTo>
                  <a:pt x="17907" y="17601"/>
                  <a:pt x="18059" y="17652"/>
                  <a:pt x="18211" y="17703"/>
                </a:cubicBezTo>
                <a:cubicBezTo>
                  <a:pt x="18296" y="17730"/>
                  <a:pt x="18381" y="17758"/>
                  <a:pt x="18477" y="17777"/>
                </a:cubicBezTo>
                <a:lnTo>
                  <a:pt x="18600" y="17801"/>
                </a:lnTo>
                <a:lnTo>
                  <a:pt x="18648" y="18043"/>
                </a:lnTo>
                <a:cubicBezTo>
                  <a:pt x="18763" y="18078"/>
                  <a:pt x="18874" y="18125"/>
                  <a:pt x="18977" y="18172"/>
                </a:cubicBezTo>
                <a:cubicBezTo>
                  <a:pt x="19003" y="18184"/>
                  <a:pt x="19026" y="18192"/>
                  <a:pt x="19052" y="18203"/>
                </a:cubicBezTo>
                <a:cubicBezTo>
                  <a:pt x="19314" y="17550"/>
                  <a:pt x="19607" y="16897"/>
                  <a:pt x="19966" y="16318"/>
                </a:cubicBezTo>
                <a:cubicBezTo>
                  <a:pt x="20170" y="15989"/>
                  <a:pt x="20281" y="15559"/>
                  <a:pt x="20533" y="15269"/>
                </a:cubicBezTo>
                <a:cubicBezTo>
                  <a:pt x="20848" y="14902"/>
                  <a:pt x="21192" y="14585"/>
                  <a:pt x="21533" y="14256"/>
                </a:cubicBezTo>
                <a:cubicBezTo>
                  <a:pt x="21514" y="14236"/>
                  <a:pt x="21492" y="14217"/>
                  <a:pt x="21477" y="14201"/>
                </a:cubicBezTo>
                <a:cubicBezTo>
                  <a:pt x="21233" y="13978"/>
                  <a:pt x="21189" y="13771"/>
                  <a:pt x="21140" y="13528"/>
                </a:cubicBezTo>
                <a:lnTo>
                  <a:pt x="21114" y="13407"/>
                </a:lnTo>
                <a:cubicBezTo>
                  <a:pt x="21059" y="13168"/>
                  <a:pt x="20944" y="12945"/>
                  <a:pt x="20822" y="12711"/>
                </a:cubicBezTo>
                <a:cubicBezTo>
                  <a:pt x="20681" y="12445"/>
                  <a:pt x="20537" y="12167"/>
                  <a:pt x="20489" y="11862"/>
                </a:cubicBezTo>
                <a:cubicBezTo>
                  <a:pt x="20296" y="11823"/>
                  <a:pt x="20111" y="11909"/>
                  <a:pt x="19903" y="12010"/>
                </a:cubicBezTo>
                <a:cubicBezTo>
                  <a:pt x="19592" y="12159"/>
                  <a:pt x="19207" y="12343"/>
                  <a:pt x="18770" y="12006"/>
                </a:cubicBezTo>
                <a:cubicBezTo>
                  <a:pt x="18318" y="11654"/>
                  <a:pt x="18366" y="10923"/>
                  <a:pt x="18403" y="10336"/>
                </a:cubicBezTo>
                <a:cubicBezTo>
                  <a:pt x="18414" y="10195"/>
                  <a:pt x="18422" y="10062"/>
                  <a:pt x="18422" y="9945"/>
                </a:cubicBezTo>
                <a:lnTo>
                  <a:pt x="18422" y="9354"/>
                </a:lnTo>
                <a:cubicBezTo>
                  <a:pt x="18422" y="8967"/>
                  <a:pt x="18418" y="8579"/>
                  <a:pt x="18422" y="8196"/>
                </a:cubicBezTo>
                <a:cubicBezTo>
                  <a:pt x="18426" y="7816"/>
                  <a:pt x="18229" y="7585"/>
                  <a:pt x="17974" y="7292"/>
                </a:cubicBezTo>
                <a:cubicBezTo>
                  <a:pt x="17896" y="7202"/>
                  <a:pt x="17818" y="7112"/>
                  <a:pt x="17740" y="7010"/>
                </a:cubicBezTo>
                <a:cubicBezTo>
                  <a:pt x="17596" y="6823"/>
                  <a:pt x="17448" y="6776"/>
                  <a:pt x="17218" y="6697"/>
                </a:cubicBezTo>
                <a:cubicBezTo>
                  <a:pt x="17155" y="6678"/>
                  <a:pt x="17092" y="6654"/>
                  <a:pt x="17022" y="6631"/>
                </a:cubicBezTo>
                <a:cubicBezTo>
                  <a:pt x="16796" y="6545"/>
                  <a:pt x="16607" y="6494"/>
                  <a:pt x="16403" y="6502"/>
                </a:cubicBezTo>
                <a:lnTo>
                  <a:pt x="16337" y="6502"/>
                </a:lnTo>
                <a:cubicBezTo>
                  <a:pt x="16077" y="6510"/>
                  <a:pt x="15926" y="6521"/>
                  <a:pt x="15811" y="6678"/>
                </a:cubicBezTo>
                <a:cubicBezTo>
                  <a:pt x="15803" y="6690"/>
                  <a:pt x="15792" y="6736"/>
                  <a:pt x="15781" y="6768"/>
                </a:cubicBezTo>
                <a:cubicBezTo>
                  <a:pt x="15759" y="6846"/>
                  <a:pt x="15737" y="6936"/>
                  <a:pt x="15674" y="6999"/>
                </a:cubicBezTo>
                <a:cubicBezTo>
                  <a:pt x="15537" y="7136"/>
                  <a:pt x="15051" y="7233"/>
                  <a:pt x="15048" y="7233"/>
                </a:cubicBezTo>
                <a:lnTo>
                  <a:pt x="14918" y="7253"/>
                </a:lnTo>
                <a:cubicBezTo>
                  <a:pt x="14722" y="7284"/>
                  <a:pt x="14603" y="7304"/>
                  <a:pt x="14407" y="7390"/>
                </a:cubicBezTo>
                <a:cubicBezTo>
                  <a:pt x="14070" y="7542"/>
                  <a:pt x="13966" y="7550"/>
                  <a:pt x="13689" y="7284"/>
                </a:cubicBezTo>
                <a:cubicBezTo>
                  <a:pt x="13622" y="7218"/>
                  <a:pt x="13548" y="7171"/>
                  <a:pt x="13481" y="7124"/>
                </a:cubicBezTo>
                <a:cubicBezTo>
                  <a:pt x="13381" y="7053"/>
                  <a:pt x="13281" y="6983"/>
                  <a:pt x="13192" y="6881"/>
                </a:cubicBezTo>
                <a:cubicBezTo>
                  <a:pt x="13070" y="6736"/>
                  <a:pt x="12959" y="6568"/>
                  <a:pt x="12851" y="6404"/>
                </a:cubicBezTo>
                <a:cubicBezTo>
                  <a:pt x="12759" y="6263"/>
                  <a:pt x="12663" y="6114"/>
                  <a:pt x="12563" y="5989"/>
                </a:cubicBezTo>
                <a:cubicBezTo>
                  <a:pt x="12451" y="5848"/>
                  <a:pt x="12351" y="5786"/>
                  <a:pt x="12218" y="5700"/>
                </a:cubicBezTo>
                <a:cubicBezTo>
                  <a:pt x="12155" y="5661"/>
                  <a:pt x="12089" y="5618"/>
                  <a:pt x="12018" y="5563"/>
                </a:cubicBezTo>
                <a:cubicBezTo>
                  <a:pt x="11855" y="5445"/>
                  <a:pt x="11729" y="5277"/>
                  <a:pt x="11603" y="5113"/>
                </a:cubicBezTo>
                <a:cubicBezTo>
                  <a:pt x="11559" y="5054"/>
                  <a:pt x="11518" y="4999"/>
                  <a:pt x="11474" y="4948"/>
                </a:cubicBezTo>
                <a:cubicBezTo>
                  <a:pt x="11333" y="4780"/>
                  <a:pt x="11077" y="4420"/>
                  <a:pt x="11014" y="4135"/>
                </a:cubicBezTo>
                <a:cubicBezTo>
                  <a:pt x="10992" y="4037"/>
                  <a:pt x="10996" y="3947"/>
                  <a:pt x="10996" y="3869"/>
                </a:cubicBezTo>
                <a:cubicBezTo>
                  <a:pt x="10996" y="3814"/>
                  <a:pt x="11000" y="3763"/>
                  <a:pt x="10992" y="3724"/>
                </a:cubicBezTo>
                <a:cubicBezTo>
                  <a:pt x="10977" y="3642"/>
                  <a:pt x="10959" y="3622"/>
                  <a:pt x="10959" y="3618"/>
                </a:cubicBezTo>
                <a:cubicBezTo>
                  <a:pt x="10959" y="3622"/>
                  <a:pt x="10922" y="3618"/>
                  <a:pt x="10892" y="3618"/>
                </a:cubicBezTo>
                <a:cubicBezTo>
                  <a:pt x="10840" y="3614"/>
                  <a:pt x="10777" y="3610"/>
                  <a:pt x="10707" y="3591"/>
                </a:cubicBezTo>
                <a:cubicBezTo>
                  <a:pt x="10618" y="3571"/>
                  <a:pt x="10533" y="3536"/>
                  <a:pt x="10451" y="3501"/>
                </a:cubicBezTo>
                <a:cubicBezTo>
                  <a:pt x="10307" y="3438"/>
                  <a:pt x="10211" y="3403"/>
                  <a:pt x="10096" y="3434"/>
                </a:cubicBezTo>
                <a:cubicBezTo>
                  <a:pt x="10022" y="3454"/>
                  <a:pt x="9963" y="3477"/>
                  <a:pt x="9903" y="3501"/>
                </a:cubicBezTo>
                <a:cubicBezTo>
                  <a:pt x="9759" y="3556"/>
                  <a:pt x="9607" y="3614"/>
                  <a:pt x="9355" y="3599"/>
                </a:cubicBezTo>
                <a:cubicBezTo>
                  <a:pt x="9211" y="3591"/>
                  <a:pt x="8726" y="3540"/>
                  <a:pt x="8503" y="3286"/>
                </a:cubicBezTo>
                <a:cubicBezTo>
                  <a:pt x="8251" y="2996"/>
                  <a:pt x="8355" y="2679"/>
                  <a:pt x="8422" y="2464"/>
                </a:cubicBezTo>
                <a:cubicBezTo>
                  <a:pt x="8440" y="2409"/>
                  <a:pt x="8455" y="2359"/>
                  <a:pt x="8466" y="2308"/>
                </a:cubicBezTo>
                <a:cubicBezTo>
                  <a:pt x="8581" y="1737"/>
                  <a:pt x="8503" y="1302"/>
                  <a:pt x="8226" y="942"/>
                </a:cubicBezTo>
                <a:cubicBezTo>
                  <a:pt x="7870" y="488"/>
                  <a:pt x="7485" y="324"/>
                  <a:pt x="7000" y="113"/>
                </a:cubicBezTo>
                <a:lnTo>
                  <a:pt x="6851" y="50"/>
                </a:lnTo>
                <a:cubicBezTo>
                  <a:pt x="6681" y="-24"/>
                  <a:pt x="6685" y="-24"/>
                  <a:pt x="6511" y="101"/>
                </a:cubicBezTo>
                <a:lnTo>
                  <a:pt x="6403" y="175"/>
                </a:lnTo>
                <a:cubicBezTo>
                  <a:pt x="6300" y="246"/>
                  <a:pt x="6189" y="312"/>
                  <a:pt x="6081" y="379"/>
                </a:cubicBezTo>
                <a:cubicBezTo>
                  <a:pt x="5959" y="453"/>
                  <a:pt x="5833" y="524"/>
                  <a:pt x="5718" y="610"/>
                </a:cubicBezTo>
                <a:cubicBezTo>
                  <a:pt x="5322" y="903"/>
                  <a:pt x="4755" y="872"/>
                  <a:pt x="4251" y="841"/>
                </a:cubicBezTo>
                <a:cubicBezTo>
                  <a:pt x="4111" y="833"/>
                  <a:pt x="3981" y="817"/>
                  <a:pt x="3848" y="825"/>
                </a:cubicBezTo>
                <a:cubicBezTo>
                  <a:pt x="3848" y="825"/>
                  <a:pt x="3848" y="825"/>
                  <a:pt x="3848" y="825"/>
                </a:cubicBezTo>
                <a:cubicBezTo>
                  <a:pt x="3789" y="825"/>
                  <a:pt x="3718" y="817"/>
                  <a:pt x="3637" y="813"/>
                </a:cubicBezTo>
                <a:cubicBezTo>
                  <a:pt x="3470" y="797"/>
                  <a:pt x="3129" y="770"/>
                  <a:pt x="3070" y="868"/>
                </a:cubicBezTo>
                <a:cubicBezTo>
                  <a:pt x="3007" y="974"/>
                  <a:pt x="3066" y="1142"/>
                  <a:pt x="3118" y="1290"/>
                </a:cubicBezTo>
                <a:cubicBezTo>
                  <a:pt x="3144" y="1365"/>
                  <a:pt x="3166" y="1435"/>
                  <a:pt x="3181" y="1494"/>
                </a:cubicBezTo>
                <a:cubicBezTo>
                  <a:pt x="3214" y="1666"/>
                  <a:pt x="3226" y="1842"/>
                  <a:pt x="3226" y="2018"/>
                </a:cubicBezTo>
                <a:cubicBezTo>
                  <a:pt x="3226" y="2116"/>
                  <a:pt x="3226" y="2218"/>
                  <a:pt x="3222" y="2315"/>
                </a:cubicBezTo>
                <a:lnTo>
                  <a:pt x="3229" y="2515"/>
                </a:ln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22736ED-B5B1-4FF2-B033-AB30C06ED426}"/>
              </a:ext>
            </a:extLst>
          </p:cNvPr>
          <p:cNvSpPr/>
          <p:nvPr/>
        </p:nvSpPr>
        <p:spPr>
          <a:xfrm>
            <a:off x="-6294456" y="924532"/>
            <a:ext cx="18000" cy="18000"/>
          </a:xfrm>
          <a:prstGeom prst="ellipse">
            <a:avLst/>
          </a:prstGeom>
          <a:solidFill>
            <a:srgbClr val="FFFFFE"/>
          </a:solidFill>
          <a:ln>
            <a:solidFill>
              <a:srgbClr val="FFFF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B58ECF0-F5AC-4B0C-A34E-181525C5F409}"/>
              </a:ext>
            </a:extLst>
          </p:cNvPr>
          <p:cNvSpPr/>
          <p:nvPr/>
        </p:nvSpPr>
        <p:spPr>
          <a:xfrm>
            <a:off x="-6294456" y="924532"/>
            <a:ext cx="18000" cy="18000"/>
          </a:xfrm>
          <a:prstGeom prst="ellipse">
            <a:avLst/>
          </a:prstGeom>
          <a:solidFill>
            <a:srgbClr val="FFFFFE"/>
          </a:solidFill>
          <a:ln>
            <a:solidFill>
              <a:srgbClr val="FFFF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29BB7ED-E57C-4D05-BC2C-01C3CC8622EF}"/>
              </a:ext>
            </a:extLst>
          </p:cNvPr>
          <p:cNvSpPr/>
          <p:nvPr/>
        </p:nvSpPr>
        <p:spPr>
          <a:xfrm>
            <a:off x="-6294456" y="924532"/>
            <a:ext cx="18000" cy="18000"/>
          </a:xfrm>
          <a:prstGeom prst="ellipse">
            <a:avLst/>
          </a:prstGeom>
          <a:solidFill>
            <a:srgbClr val="FFFFFE"/>
          </a:solidFill>
          <a:ln>
            <a:solidFill>
              <a:srgbClr val="FFFF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6A2D32C-19B2-4094-83BB-789FCC827431}"/>
              </a:ext>
            </a:extLst>
          </p:cNvPr>
          <p:cNvSpPr/>
          <p:nvPr/>
        </p:nvSpPr>
        <p:spPr>
          <a:xfrm>
            <a:off x="-22880103" y="-9821302"/>
            <a:ext cx="23083838" cy="23083838"/>
          </a:xfrm>
          <a:prstGeom prst="ellipse">
            <a:avLst/>
          </a:prstGeom>
          <a:solidFill>
            <a:srgbClr val="415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F08FFF29-381D-4B1F-B8F9-3327998B80C7}"/>
              </a:ext>
            </a:extLst>
          </p:cNvPr>
          <p:cNvSpPr/>
          <p:nvPr/>
        </p:nvSpPr>
        <p:spPr>
          <a:xfrm>
            <a:off x="6964" y="5685314"/>
            <a:ext cx="1165692" cy="1165542"/>
          </a:xfrm>
          <a:prstGeom prst="roundRect">
            <a:avLst/>
          </a:prstGeom>
          <a:solidFill>
            <a:srgbClr val="FFFFFE"/>
          </a:solidFill>
          <a:ln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466AF591-BECF-4C4A-BC86-FFDBD66D61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309" t="38924" r="25560" b="34883"/>
          <a:stretch/>
        </p:blipFill>
        <p:spPr>
          <a:xfrm>
            <a:off x="138563" y="5806420"/>
            <a:ext cx="90249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0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1" grpId="0" animBg="1"/>
      <p:bldP spid="152" grpId="0" animBg="1"/>
      <p:bldP spid="1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38A82424-43AB-4B01-BFB9-6F80562AE200}"/>
              </a:ext>
            </a:extLst>
          </p:cNvPr>
          <p:cNvSpPr/>
          <p:nvPr/>
        </p:nvSpPr>
        <p:spPr>
          <a:xfrm>
            <a:off x="4348874" y="-7552222"/>
            <a:ext cx="20955000" cy="20955000"/>
          </a:xfrm>
          <a:prstGeom prst="ellipse">
            <a:avLst/>
          </a:prstGeom>
          <a:solidFill>
            <a:srgbClr val="FDF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628DB2-649A-4823-9FF6-CBBB7434873B}"/>
              </a:ext>
            </a:extLst>
          </p:cNvPr>
          <p:cNvSpPr/>
          <p:nvPr/>
        </p:nvSpPr>
        <p:spPr>
          <a:xfrm>
            <a:off x="-10359737" y="-9142870"/>
            <a:ext cx="23083838" cy="23083838"/>
          </a:xfrm>
          <a:prstGeom prst="ellipse">
            <a:avLst/>
          </a:prstGeom>
          <a:solidFill>
            <a:srgbClr val="6F9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4708B9-F598-4EB7-B0D6-23F9991A7229}"/>
              </a:ext>
            </a:extLst>
          </p:cNvPr>
          <p:cNvSpPr txBox="1"/>
          <p:nvPr/>
        </p:nvSpPr>
        <p:spPr>
          <a:xfrm>
            <a:off x="12483124" y="213359"/>
            <a:ext cx="5692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entury Gothic" panose="020B0502020202020204" pitchFamily="34" charset="0"/>
              </a:rPr>
              <a:t>Этапы работы с данными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137200-62D8-48B5-BE5B-C28468DDBF3E}"/>
              </a:ext>
            </a:extLst>
          </p:cNvPr>
          <p:cNvSpPr txBox="1"/>
          <p:nvPr/>
        </p:nvSpPr>
        <p:spPr>
          <a:xfrm>
            <a:off x="18038530" y="213358"/>
            <a:ext cx="5245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5400" b="1">
                <a:latin typeface="Century Gothic" panose="020B0502020202020204" pitchFamily="34" charset="0"/>
              </a:defRPr>
            </a:lvl1pPr>
          </a:lstStyle>
          <a:p>
            <a:r>
              <a:rPr lang="ru-RU" sz="3200" dirty="0"/>
              <a:t>и примененные методы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B1053C-6BF9-473C-9B21-DBA4EF413CB5}"/>
              </a:ext>
            </a:extLst>
          </p:cNvPr>
          <p:cNvSpPr/>
          <p:nvPr/>
        </p:nvSpPr>
        <p:spPr>
          <a:xfrm>
            <a:off x="12712319" y="1886230"/>
            <a:ext cx="10784115" cy="3685122"/>
          </a:xfrm>
          <a:prstGeom prst="roundRect">
            <a:avLst>
              <a:gd name="adj" fmla="val 682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3. Визуализация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B7F5A3-CBAA-450B-8EAC-7DFD5590F8CD}"/>
              </a:ext>
            </a:extLst>
          </p:cNvPr>
          <p:cNvSpPr/>
          <p:nvPr/>
        </p:nvSpPr>
        <p:spPr>
          <a:xfrm>
            <a:off x="12712318" y="880577"/>
            <a:ext cx="10784115" cy="42038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1</a:t>
            </a:r>
            <a:r>
              <a:rPr lang="ru-RU" b="1" dirty="0">
                <a:solidFill>
                  <a:schemeClr val="tx1"/>
                </a:solidFill>
                <a:latin typeface="Century Gothic" panose="020B0502020202020204" pitchFamily="34" charset="0"/>
              </a:rPr>
              <a:t>. Сбор и нормализация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7ABC5-0A03-47EE-8CC3-2BEF6733A9D1}"/>
              </a:ext>
            </a:extLst>
          </p:cNvPr>
          <p:cNvSpPr/>
          <p:nvPr/>
        </p:nvSpPr>
        <p:spPr>
          <a:xfrm>
            <a:off x="12736278" y="1383403"/>
            <a:ext cx="10784115" cy="42038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2. Анализ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C82A3C-873C-4D09-81E1-9BB4E3F2D0DA}"/>
              </a:ext>
            </a:extLst>
          </p:cNvPr>
          <p:cNvSpPr/>
          <p:nvPr/>
        </p:nvSpPr>
        <p:spPr>
          <a:xfrm>
            <a:off x="5772687" y="5172521"/>
            <a:ext cx="1423308" cy="1029463"/>
          </a:xfrm>
          <a:custGeom>
            <a:avLst/>
            <a:gdLst>
              <a:gd name="connsiteX0" fmla="*/ 14416 w 1423308"/>
              <a:gd name="connsiteY0" fmla="*/ 941942 h 1029463"/>
              <a:gd name="connsiteX1" fmla="*/ 29553 w 1423308"/>
              <a:gd name="connsiteY1" fmla="*/ 947100 h 1029463"/>
              <a:gd name="connsiteX2" fmla="*/ 55795 w 1423308"/>
              <a:gd name="connsiteY2" fmla="*/ 963809 h 1029463"/>
              <a:gd name="connsiteX3" fmla="*/ 48169 w 1423308"/>
              <a:gd name="connsiteY3" fmla="*/ 987470 h 1029463"/>
              <a:gd name="connsiteX4" fmla="*/ 29891 w 1423308"/>
              <a:gd name="connsiteY4" fmla="*/ 990609 h 1029463"/>
              <a:gd name="connsiteX5" fmla="*/ 17554 w 1423308"/>
              <a:gd name="connsiteY5" fmla="*/ 976818 h 1029463"/>
              <a:gd name="connsiteX6" fmla="*/ 10154 w 1423308"/>
              <a:gd name="connsiteY6" fmla="*/ 964706 h 1029463"/>
              <a:gd name="connsiteX7" fmla="*/ 2864 w 1423308"/>
              <a:gd name="connsiteY7" fmla="*/ 964146 h 1029463"/>
              <a:gd name="connsiteX8" fmla="*/ 61 w 1423308"/>
              <a:gd name="connsiteY8" fmla="*/ 951475 h 1029463"/>
              <a:gd name="connsiteX9" fmla="*/ 14416 w 1423308"/>
              <a:gd name="connsiteY9" fmla="*/ 941942 h 1029463"/>
              <a:gd name="connsiteX10" fmla="*/ 148724 w 1423308"/>
              <a:gd name="connsiteY10" fmla="*/ 414893 h 1029463"/>
              <a:gd name="connsiteX11" fmla="*/ 175076 w 1423308"/>
              <a:gd name="connsiteY11" fmla="*/ 426666 h 1029463"/>
              <a:gd name="connsiteX12" fmla="*/ 163414 w 1423308"/>
              <a:gd name="connsiteY12" fmla="*/ 435638 h 1029463"/>
              <a:gd name="connsiteX13" fmla="*/ 139305 w 1423308"/>
              <a:gd name="connsiteY13" fmla="*/ 432050 h 1029463"/>
              <a:gd name="connsiteX14" fmla="*/ 134708 w 1423308"/>
              <a:gd name="connsiteY14" fmla="*/ 421398 h 1029463"/>
              <a:gd name="connsiteX15" fmla="*/ 148724 w 1423308"/>
              <a:gd name="connsiteY15" fmla="*/ 414893 h 1029463"/>
              <a:gd name="connsiteX16" fmla="*/ 49222 w 1423308"/>
              <a:gd name="connsiteY16" fmla="*/ 392649 h 1029463"/>
              <a:gd name="connsiteX17" fmla="*/ 55319 w 1423308"/>
              <a:gd name="connsiteY17" fmla="*/ 394626 h 1029463"/>
              <a:gd name="connsiteX18" fmla="*/ 63730 w 1423308"/>
              <a:gd name="connsiteY18" fmla="*/ 409202 h 1029463"/>
              <a:gd name="connsiteX19" fmla="*/ 57674 w 1423308"/>
              <a:gd name="connsiteY19" fmla="*/ 416604 h 1029463"/>
              <a:gd name="connsiteX20" fmla="*/ 51170 w 1423308"/>
              <a:gd name="connsiteY20" fmla="*/ 411222 h 1029463"/>
              <a:gd name="connsiteX21" fmla="*/ 44890 w 1423308"/>
              <a:gd name="connsiteY21" fmla="*/ 394626 h 1029463"/>
              <a:gd name="connsiteX22" fmla="*/ 46349 w 1423308"/>
              <a:gd name="connsiteY22" fmla="*/ 393960 h 1029463"/>
              <a:gd name="connsiteX23" fmla="*/ 159145 w 1423308"/>
              <a:gd name="connsiteY23" fmla="*/ 381252 h 1029463"/>
              <a:gd name="connsiteX24" fmla="*/ 167556 w 1423308"/>
              <a:gd name="connsiteY24" fmla="*/ 393700 h 1029463"/>
              <a:gd name="connsiteX25" fmla="*/ 159145 w 1423308"/>
              <a:gd name="connsiteY25" fmla="*/ 381252 h 1029463"/>
              <a:gd name="connsiteX26" fmla="*/ 1391428 w 1423308"/>
              <a:gd name="connsiteY26" fmla="*/ 246700 h 1029463"/>
              <a:gd name="connsiteX27" fmla="*/ 1405454 w 1423308"/>
              <a:gd name="connsiteY27" fmla="*/ 250128 h 1029463"/>
              <a:gd name="connsiteX28" fmla="*/ 1419074 w 1423308"/>
              <a:gd name="connsiteY28" fmla="*/ 268190 h 1029463"/>
              <a:gd name="connsiteX29" fmla="*/ 1398844 w 1423308"/>
              <a:gd name="connsiteY29" fmla="*/ 288811 h 1029463"/>
              <a:gd name="connsiteX30" fmla="*/ 1388301 w 1423308"/>
              <a:gd name="connsiteY30" fmla="*/ 323472 h 1029463"/>
              <a:gd name="connsiteX31" fmla="*/ 1368812 w 1423308"/>
              <a:gd name="connsiteY31" fmla="*/ 356999 h 1029463"/>
              <a:gd name="connsiteX32" fmla="*/ 1361632 w 1423308"/>
              <a:gd name="connsiteY32" fmla="*/ 375939 h 1029463"/>
              <a:gd name="connsiteX33" fmla="*/ 1347157 w 1423308"/>
              <a:gd name="connsiteY33" fmla="*/ 399704 h 1029463"/>
              <a:gd name="connsiteX34" fmla="*/ 1311199 w 1423308"/>
              <a:gd name="connsiteY34" fmla="*/ 436047 h 1029463"/>
              <a:gd name="connsiteX35" fmla="*/ 1285384 w 1423308"/>
              <a:gd name="connsiteY35" fmla="*/ 480214 h 1029463"/>
              <a:gd name="connsiteX36" fmla="*/ 1271707 w 1423308"/>
              <a:gd name="connsiteY36" fmla="*/ 494327 h 1029463"/>
              <a:gd name="connsiteX37" fmla="*/ 1263159 w 1423308"/>
              <a:gd name="connsiteY37" fmla="*/ 511292 h 1029463"/>
              <a:gd name="connsiteX38" fmla="*/ 1267091 w 1423308"/>
              <a:gd name="connsiteY38" fmla="*/ 523065 h 1029463"/>
              <a:gd name="connsiteX39" fmla="*/ 1258030 w 1423308"/>
              <a:gd name="connsiteY39" fmla="*/ 547379 h 1029463"/>
              <a:gd name="connsiteX40" fmla="*/ 1247488 w 1423308"/>
              <a:gd name="connsiteY40" fmla="*/ 575203 h 1029463"/>
              <a:gd name="connsiteX41" fmla="*/ 1241789 w 1423308"/>
              <a:gd name="connsiteY41" fmla="*/ 603099 h 1029463"/>
              <a:gd name="connsiteX42" fmla="*/ 1221787 w 1423308"/>
              <a:gd name="connsiteY42" fmla="*/ 626792 h 1029463"/>
              <a:gd name="connsiteX43" fmla="*/ 1214378 w 1423308"/>
              <a:gd name="connsiteY43" fmla="*/ 648510 h 1029463"/>
              <a:gd name="connsiteX44" fmla="*/ 1217969 w 1423308"/>
              <a:gd name="connsiteY44" fmla="*/ 696297 h 1029463"/>
              <a:gd name="connsiteX45" fmla="*/ 1230221 w 1423308"/>
              <a:gd name="connsiteY45" fmla="*/ 718929 h 1029463"/>
              <a:gd name="connsiteX46" fmla="*/ 1239851 w 1423308"/>
              <a:gd name="connsiteY46" fmla="*/ 719733 h 1029463"/>
              <a:gd name="connsiteX47" fmla="*/ 1250850 w 1423308"/>
              <a:gd name="connsiteY47" fmla="*/ 729495 h 1029463"/>
              <a:gd name="connsiteX48" fmla="*/ 1271251 w 1423308"/>
              <a:gd name="connsiteY48" fmla="*/ 738343 h 1029463"/>
              <a:gd name="connsiteX49" fmla="*/ 1277975 w 1423308"/>
              <a:gd name="connsiteY49" fmla="*/ 754613 h 1029463"/>
              <a:gd name="connsiteX50" fmla="*/ 1253300 w 1423308"/>
              <a:gd name="connsiteY50" fmla="*/ 761450 h 1029463"/>
              <a:gd name="connsiteX51" fmla="*/ 1257118 w 1423308"/>
              <a:gd name="connsiteY51" fmla="*/ 778379 h 1029463"/>
              <a:gd name="connsiteX52" fmla="*/ 1262304 w 1423308"/>
              <a:gd name="connsiteY52" fmla="*/ 795417 h 1029463"/>
              <a:gd name="connsiteX53" fmla="*/ 1278089 w 1423308"/>
              <a:gd name="connsiteY53" fmla="*/ 804959 h 1029463"/>
              <a:gd name="connsiteX54" fmla="*/ 1293590 w 1423308"/>
              <a:gd name="connsiteY54" fmla="*/ 815599 h 1029463"/>
              <a:gd name="connsiteX55" fmla="*/ 1294331 w 1423308"/>
              <a:gd name="connsiteY55" fmla="*/ 832198 h 1029463"/>
              <a:gd name="connsiteX56" fmla="*/ 1290968 w 1423308"/>
              <a:gd name="connsiteY56" fmla="*/ 846092 h 1029463"/>
              <a:gd name="connsiteX57" fmla="*/ 1298491 w 1423308"/>
              <a:gd name="connsiteY57" fmla="*/ 848797 h 1029463"/>
              <a:gd name="connsiteX58" fmla="*/ 1311085 w 1423308"/>
              <a:gd name="connsiteY58" fmla="*/ 857865 h 1029463"/>
              <a:gd name="connsiteX59" fmla="*/ 1304531 w 1423308"/>
              <a:gd name="connsiteY59" fmla="*/ 868066 h 1029463"/>
              <a:gd name="connsiteX60" fmla="*/ 1284700 w 1423308"/>
              <a:gd name="connsiteY60" fmla="*/ 863386 h 1029463"/>
              <a:gd name="connsiteX61" fmla="*/ 1279685 w 1423308"/>
              <a:gd name="connsiteY61" fmla="*/ 873258 h 1029463"/>
              <a:gd name="connsiteX62" fmla="*/ 1263159 w 1423308"/>
              <a:gd name="connsiteY62" fmla="*/ 882215 h 1029463"/>
              <a:gd name="connsiteX63" fmla="*/ 1248399 w 1423308"/>
              <a:gd name="connsiteY63" fmla="*/ 907224 h 1029463"/>
              <a:gd name="connsiteX64" fmla="*/ 1236717 w 1423308"/>
              <a:gd name="connsiteY64" fmla="*/ 906419 h 1029463"/>
              <a:gd name="connsiteX65" fmla="*/ 1232215 w 1423308"/>
              <a:gd name="connsiteY65" fmla="*/ 929417 h 1029463"/>
              <a:gd name="connsiteX66" fmla="*/ 1228739 w 1423308"/>
              <a:gd name="connsiteY66" fmla="*/ 944444 h 1029463"/>
              <a:gd name="connsiteX67" fmla="*/ 1218994 w 1423308"/>
              <a:gd name="connsiteY67" fmla="*/ 954535 h 1029463"/>
              <a:gd name="connsiteX68" fmla="*/ 1220590 w 1423308"/>
              <a:gd name="connsiteY68" fmla="*/ 975632 h 1029463"/>
              <a:gd name="connsiteX69" fmla="*/ 1232443 w 1423308"/>
              <a:gd name="connsiteY69" fmla="*/ 993437 h 1029463"/>
              <a:gd name="connsiteX70" fmla="*/ 1242074 w 1423308"/>
              <a:gd name="connsiteY70" fmla="*/ 998154 h 1029463"/>
              <a:gd name="connsiteX71" fmla="*/ 1233697 w 1423308"/>
              <a:gd name="connsiteY71" fmla="*/ 1010622 h 1029463"/>
              <a:gd name="connsiteX72" fmla="*/ 1236831 w 1423308"/>
              <a:gd name="connsiteY72" fmla="*/ 1023930 h 1029463"/>
              <a:gd name="connsiteX73" fmla="*/ 1224408 w 1423308"/>
              <a:gd name="connsiteY73" fmla="*/ 1025173 h 1029463"/>
              <a:gd name="connsiteX74" fmla="*/ 1206685 w 1423308"/>
              <a:gd name="connsiteY74" fmla="*/ 1024406 h 1029463"/>
              <a:gd name="connsiteX75" fmla="*/ 1198593 w 1423308"/>
              <a:gd name="connsiteY75" fmla="*/ 1010731 h 1029463"/>
              <a:gd name="connsiteX76" fmla="*/ 1176254 w 1423308"/>
              <a:gd name="connsiteY76" fmla="*/ 1012633 h 1029463"/>
              <a:gd name="connsiteX77" fmla="*/ 1146906 w 1423308"/>
              <a:gd name="connsiteY77" fmla="*/ 1000640 h 1029463"/>
              <a:gd name="connsiteX78" fmla="*/ 1128386 w 1423308"/>
              <a:gd name="connsiteY78" fmla="*/ 993218 h 1029463"/>
              <a:gd name="connsiteX79" fmla="*/ 1112259 w 1423308"/>
              <a:gd name="connsiteY79" fmla="*/ 1000165 h 1029463"/>
              <a:gd name="connsiteX80" fmla="*/ 1092199 w 1423308"/>
              <a:gd name="connsiteY80" fmla="*/ 1003748 h 1029463"/>
              <a:gd name="connsiteX81" fmla="*/ 1075103 w 1423308"/>
              <a:gd name="connsiteY81" fmla="*/ 999946 h 1029463"/>
              <a:gd name="connsiteX82" fmla="*/ 1047864 w 1423308"/>
              <a:gd name="connsiteY82" fmla="*/ 984370 h 1029463"/>
              <a:gd name="connsiteX83" fmla="*/ 1028374 w 1423308"/>
              <a:gd name="connsiteY83" fmla="*/ 973036 h 1029463"/>
              <a:gd name="connsiteX84" fmla="*/ 1010082 w 1423308"/>
              <a:gd name="connsiteY84" fmla="*/ 969453 h 1029463"/>
              <a:gd name="connsiteX85" fmla="*/ 972870 w 1423308"/>
              <a:gd name="connsiteY85" fmla="*/ 952963 h 1029463"/>
              <a:gd name="connsiteX86" fmla="*/ 963581 w 1423308"/>
              <a:gd name="connsiteY86" fmla="*/ 907333 h 1029463"/>
              <a:gd name="connsiteX87" fmla="*/ 934518 w 1423308"/>
              <a:gd name="connsiteY87" fmla="*/ 870662 h 1029463"/>
              <a:gd name="connsiteX88" fmla="*/ 842427 w 1423308"/>
              <a:gd name="connsiteY88" fmla="*/ 813149 h 1029463"/>
              <a:gd name="connsiteX89" fmla="*/ 741732 w 1423308"/>
              <a:gd name="connsiteY89" fmla="*/ 802948 h 1029463"/>
              <a:gd name="connsiteX90" fmla="*/ 729195 w 1423308"/>
              <a:gd name="connsiteY90" fmla="*/ 792601 h 1029463"/>
              <a:gd name="connsiteX91" fmla="*/ 701158 w 1423308"/>
              <a:gd name="connsiteY91" fmla="*/ 790152 h 1029463"/>
              <a:gd name="connsiteX92" fmla="*/ 647648 w 1423308"/>
              <a:gd name="connsiteY92" fmla="*/ 743279 h 1029463"/>
              <a:gd name="connsiteX93" fmla="*/ 588325 w 1423308"/>
              <a:gd name="connsiteY93" fmla="*/ 724120 h 1029463"/>
              <a:gd name="connsiteX94" fmla="*/ 565815 w 1423308"/>
              <a:gd name="connsiteY94" fmla="*/ 703353 h 1029463"/>
              <a:gd name="connsiteX95" fmla="*/ 543932 w 1423308"/>
              <a:gd name="connsiteY95" fmla="*/ 697211 h 1029463"/>
              <a:gd name="connsiteX96" fmla="*/ 530597 w 1423308"/>
              <a:gd name="connsiteY96" fmla="*/ 683171 h 1029463"/>
              <a:gd name="connsiteX97" fmla="*/ 519143 w 1423308"/>
              <a:gd name="connsiteY97" fmla="*/ 671288 h 1029463"/>
              <a:gd name="connsiteX98" fmla="*/ 507860 w 1423308"/>
              <a:gd name="connsiteY98" fmla="*/ 653226 h 1029463"/>
              <a:gd name="connsiteX99" fmla="*/ 485635 w 1423308"/>
              <a:gd name="connsiteY99" fmla="*/ 634726 h 1029463"/>
              <a:gd name="connsiteX100" fmla="*/ 471616 w 1423308"/>
              <a:gd name="connsiteY100" fmla="*/ 626792 h 1029463"/>
              <a:gd name="connsiteX101" fmla="*/ 454463 w 1423308"/>
              <a:gd name="connsiteY101" fmla="*/ 626536 h 1029463"/>
              <a:gd name="connsiteX102" fmla="*/ 421924 w 1423308"/>
              <a:gd name="connsiteY102" fmla="*/ 622843 h 1029463"/>
              <a:gd name="connsiteX103" fmla="*/ 419473 w 1423308"/>
              <a:gd name="connsiteY103" fmla="*/ 605476 h 1029463"/>
              <a:gd name="connsiteX104" fmla="*/ 404201 w 1423308"/>
              <a:gd name="connsiteY104" fmla="*/ 593008 h 1029463"/>
              <a:gd name="connsiteX105" fmla="*/ 358669 w 1423308"/>
              <a:gd name="connsiteY105" fmla="*/ 591692 h 1029463"/>
              <a:gd name="connsiteX106" fmla="*/ 322824 w 1423308"/>
              <a:gd name="connsiteY106" fmla="*/ 589316 h 1029463"/>
              <a:gd name="connsiteX107" fmla="*/ 310230 w 1423308"/>
              <a:gd name="connsiteY107" fmla="*/ 595495 h 1029463"/>
              <a:gd name="connsiteX108" fmla="*/ 297123 w 1423308"/>
              <a:gd name="connsiteY108" fmla="*/ 601089 h 1029463"/>
              <a:gd name="connsiteX109" fmla="*/ 285555 w 1423308"/>
              <a:gd name="connsiteY109" fmla="*/ 581711 h 1029463"/>
              <a:gd name="connsiteX110" fmla="*/ 272562 w 1423308"/>
              <a:gd name="connsiteY110" fmla="*/ 560175 h 1029463"/>
              <a:gd name="connsiteX111" fmla="*/ 265952 w 1423308"/>
              <a:gd name="connsiteY111" fmla="*/ 553558 h 1029463"/>
              <a:gd name="connsiteX112" fmla="*/ 242074 w 1423308"/>
              <a:gd name="connsiteY112" fmla="*/ 551437 h 1029463"/>
              <a:gd name="connsiteX113" fmla="*/ 215861 w 1423308"/>
              <a:gd name="connsiteY113" fmla="*/ 521273 h 1029463"/>
              <a:gd name="connsiteX114" fmla="*/ 216032 w 1423308"/>
              <a:gd name="connsiteY114" fmla="*/ 503650 h 1029463"/>
              <a:gd name="connsiteX115" fmla="*/ 208111 w 1423308"/>
              <a:gd name="connsiteY115" fmla="*/ 495570 h 1029463"/>
              <a:gd name="connsiteX116" fmla="*/ 202925 w 1423308"/>
              <a:gd name="connsiteY116" fmla="*/ 484821 h 1029463"/>
              <a:gd name="connsiteX117" fmla="*/ 209877 w 1423308"/>
              <a:gd name="connsiteY117" fmla="*/ 472828 h 1029463"/>
              <a:gd name="connsiteX118" fmla="*/ 218083 w 1423308"/>
              <a:gd name="connsiteY118" fmla="*/ 454438 h 1029463"/>
              <a:gd name="connsiteX119" fmla="*/ 210333 w 1423308"/>
              <a:gd name="connsiteY119" fmla="*/ 432354 h 1029463"/>
              <a:gd name="connsiteX120" fmla="*/ 223782 w 1423308"/>
              <a:gd name="connsiteY120" fmla="*/ 417217 h 1029463"/>
              <a:gd name="connsiteX121" fmla="*/ 231076 w 1423308"/>
              <a:gd name="connsiteY121" fmla="*/ 411696 h 1029463"/>
              <a:gd name="connsiteX122" fmla="*/ 228284 w 1423308"/>
              <a:gd name="connsiteY122" fmla="*/ 392757 h 1029463"/>
              <a:gd name="connsiteX123" fmla="*/ 232786 w 1423308"/>
              <a:gd name="connsiteY123" fmla="*/ 383909 h 1029463"/>
              <a:gd name="connsiteX124" fmla="*/ 242644 w 1423308"/>
              <a:gd name="connsiteY124" fmla="*/ 365043 h 1029463"/>
              <a:gd name="connsiteX125" fmla="*/ 260139 w 1423308"/>
              <a:gd name="connsiteY125" fmla="*/ 358681 h 1029463"/>
              <a:gd name="connsiteX126" fmla="*/ 282022 w 1423308"/>
              <a:gd name="connsiteY126" fmla="*/ 350930 h 1029463"/>
              <a:gd name="connsiteX127" fmla="*/ 301283 w 1423308"/>
              <a:gd name="connsiteY127" fmla="*/ 336598 h 1029463"/>
              <a:gd name="connsiteX128" fmla="*/ 316442 w 1423308"/>
              <a:gd name="connsiteY128" fmla="*/ 318426 h 1029463"/>
              <a:gd name="connsiteX129" fmla="*/ 311598 w 1423308"/>
              <a:gd name="connsiteY129" fmla="*/ 307860 h 1029463"/>
              <a:gd name="connsiteX130" fmla="*/ 316442 w 1423308"/>
              <a:gd name="connsiteY130" fmla="*/ 300803 h 1029463"/>
              <a:gd name="connsiteX131" fmla="*/ 335133 w 1423308"/>
              <a:gd name="connsiteY131" fmla="*/ 307860 h 1029463"/>
              <a:gd name="connsiteX132" fmla="*/ 341972 w 1423308"/>
              <a:gd name="connsiteY132" fmla="*/ 323801 h 1029463"/>
              <a:gd name="connsiteX133" fmla="*/ 340889 w 1423308"/>
              <a:gd name="connsiteY133" fmla="*/ 338609 h 1029463"/>
              <a:gd name="connsiteX134" fmla="*/ 366647 w 1423308"/>
              <a:gd name="connsiteY134" fmla="*/ 361935 h 1029463"/>
              <a:gd name="connsiteX135" fmla="*/ 381919 w 1423308"/>
              <a:gd name="connsiteY135" fmla="*/ 371222 h 1029463"/>
              <a:gd name="connsiteX136" fmla="*/ 396394 w 1423308"/>
              <a:gd name="connsiteY136" fmla="*/ 370235 h 1029463"/>
              <a:gd name="connsiteX137" fmla="*/ 431555 w 1423308"/>
              <a:gd name="connsiteY137" fmla="*/ 365080 h 1029463"/>
              <a:gd name="connsiteX138" fmla="*/ 448309 w 1423308"/>
              <a:gd name="connsiteY138" fmla="*/ 338133 h 1029463"/>
              <a:gd name="connsiteX139" fmla="*/ 465006 w 1423308"/>
              <a:gd name="connsiteY139" fmla="*/ 307092 h 1029463"/>
              <a:gd name="connsiteX140" fmla="*/ 470476 w 1423308"/>
              <a:gd name="connsiteY140" fmla="*/ 297549 h 1029463"/>
              <a:gd name="connsiteX141" fmla="*/ 487173 w 1423308"/>
              <a:gd name="connsiteY141" fmla="*/ 309322 h 1029463"/>
              <a:gd name="connsiteX142" fmla="*/ 506606 w 1423308"/>
              <a:gd name="connsiteY142" fmla="*/ 304167 h 1029463"/>
              <a:gd name="connsiteX143" fmla="*/ 529002 w 1423308"/>
              <a:gd name="connsiteY143" fmla="*/ 291736 h 1029463"/>
              <a:gd name="connsiteX144" fmla="*/ 536410 w 1423308"/>
              <a:gd name="connsiteY144" fmla="*/ 286252 h 1029463"/>
              <a:gd name="connsiteX145" fmla="*/ 549460 w 1423308"/>
              <a:gd name="connsiteY145" fmla="*/ 298573 h 1029463"/>
              <a:gd name="connsiteX146" fmla="*/ 565815 w 1423308"/>
              <a:gd name="connsiteY146" fmla="*/ 322229 h 1029463"/>
              <a:gd name="connsiteX147" fmla="*/ 584393 w 1423308"/>
              <a:gd name="connsiteY147" fmla="*/ 341278 h 1029463"/>
              <a:gd name="connsiteX148" fmla="*/ 609637 w 1423308"/>
              <a:gd name="connsiteY148" fmla="*/ 334660 h 1029463"/>
              <a:gd name="connsiteX149" fmla="*/ 634541 w 1423308"/>
              <a:gd name="connsiteY149" fmla="*/ 352612 h 1029463"/>
              <a:gd name="connsiteX150" fmla="*/ 631634 w 1423308"/>
              <a:gd name="connsiteY150" fmla="*/ 366981 h 1029463"/>
              <a:gd name="connsiteX151" fmla="*/ 647192 w 1423308"/>
              <a:gd name="connsiteY151" fmla="*/ 376048 h 1029463"/>
              <a:gd name="connsiteX152" fmla="*/ 669986 w 1423308"/>
              <a:gd name="connsiteY152" fmla="*/ 384896 h 1029463"/>
              <a:gd name="connsiteX153" fmla="*/ 680757 w 1423308"/>
              <a:gd name="connsiteY153" fmla="*/ 396231 h 1029463"/>
              <a:gd name="connsiteX154" fmla="*/ 721787 w 1423308"/>
              <a:gd name="connsiteY154" fmla="*/ 407565 h 1029463"/>
              <a:gd name="connsiteX155" fmla="*/ 745322 w 1423308"/>
              <a:gd name="connsiteY155" fmla="*/ 398132 h 1029463"/>
              <a:gd name="connsiteX156" fmla="*/ 769086 w 1423308"/>
              <a:gd name="connsiteY156" fmla="*/ 386578 h 1029463"/>
              <a:gd name="connsiteX157" fmla="*/ 776722 w 1423308"/>
              <a:gd name="connsiteY157" fmla="*/ 379302 h 1029463"/>
              <a:gd name="connsiteX158" fmla="*/ 791652 w 1423308"/>
              <a:gd name="connsiteY158" fmla="*/ 374695 h 1029463"/>
              <a:gd name="connsiteX159" fmla="*/ 823850 w 1423308"/>
              <a:gd name="connsiteY159" fmla="*/ 378425 h 1029463"/>
              <a:gd name="connsiteX160" fmla="*/ 983070 w 1423308"/>
              <a:gd name="connsiteY160" fmla="*/ 369650 h 1029463"/>
              <a:gd name="connsiteX161" fmla="*/ 1016920 w 1423308"/>
              <a:gd name="connsiteY161" fmla="*/ 368663 h 1029463"/>
              <a:gd name="connsiteX162" fmla="*/ 1057096 w 1423308"/>
              <a:gd name="connsiteY162" fmla="*/ 348590 h 1029463"/>
              <a:gd name="connsiteX163" fmla="*/ 1070886 w 1423308"/>
              <a:gd name="connsiteY163" fmla="*/ 339157 h 1029463"/>
              <a:gd name="connsiteX164" fmla="*/ 1079833 w 1423308"/>
              <a:gd name="connsiteY164" fmla="*/ 324825 h 1029463"/>
              <a:gd name="connsiteX165" fmla="*/ 1110207 w 1423308"/>
              <a:gd name="connsiteY165" fmla="*/ 310785 h 1029463"/>
              <a:gd name="connsiteX166" fmla="*/ 1138244 w 1423308"/>
              <a:gd name="connsiteY166" fmla="*/ 312138 h 1029463"/>
              <a:gd name="connsiteX167" fmla="*/ 1143202 w 1423308"/>
              <a:gd name="connsiteY167" fmla="*/ 302485 h 1029463"/>
              <a:gd name="connsiteX168" fmla="*/ 1160241 w 1423308"/>
              <a:gd name="connsiteY168" fmla="*/ 298354 h 1029463"/>
              <a:gd name="connsiteX169" fmla="*/ 1191983 w 1423308"/>
              <a:gd name="connsiteY169" fmla="*/ 316964 h 1029463"/>
              <a:gd name="connsiteX170" fmla="*/ 1205773 w 1423308"/>
              <a:gd name="connsiteY170" fmla="*/ 324678 h 1029463"/>
              <a:gd name="connsiteX171" fmla="*/ 1205318 w 1423308"/>
              <a:gd name="connsiteY171" fmla="*/ 324825 h 1029463"/>
              <a:gd name="connsiteX172" fmla="*/ 1224066 w 1423308"/>
              <a:gd name="connsiteY172" fmla="*/ 330309 h 1029463"/>
              <a:gd name="connsiteX173" fmla="*/ 1234495 w 1423308"/>
              <a:gd name="connsiteY173" fmla="*/ 325812 h 1029463"/>
              <a:gd name="connsiteX174" fmla="*/ 1263045 w 1423308"/>
              <a:gd name="connsiteY174" fmla="*/ 294186 h 1029463"/>
              <a:gd name="connsiteX175" fmla="*/ 1268801 w 1423308"/>
              <a:gd name="connsiteY175" fmla="*/ 281645 h 1029463"/>
              <a:gd name="connsiteX176" fmla="*/ 1281338 w 1423308"/>
              <a:gd name="connsiteY176" fmla="*/ 289944 h 1029463"/>
              <a:gd name="connsiteX177" fmla="*/ 1306355 w 1423308"/>
              <a:gd name="connsiteY177" fmla="*/ 285118 h 1029463"/>
              <a:gd name="connsiteX178" fmla="*/ 1327440 w 1423308"/>
              <a:gd name="connsiteY178" fmla="*/ 279488 h 1029463"/>
              <a:gd name="connsiteX179" fmla="*/ 1340889 w 1423308"/>
              <a:gd name="connsiteY179" fmla="*/ 273455 h 1029463"/>
              <a:gd name="connsiteX180" fmla="*/ 1363740 w 1423308"/>
              <a:gd name="connsiteY180" fmla="*/ 261901 h 1029463"/>
              <a:gd name="connsiteX181" fmla="*/ 1378215 w 1423308"/>
              <a:gd name="connsiteY181" fmla="*/ 250347 h 1029463"/>
              <a:gd name="connsiteX182" fmla="*/ 1391428 w 1423308"/>
              <a:gd name="connsiteY182" fmla="*/ 246700 h 1029463"/>
              <a:gd name="connsiteX183" fmla="*/ 1149615 w 1423308"/>
              <a:gd name="connsiteY183" fmla="*/ 145875 h 1029463"/>
              <a:gd name="connsiteX184" fmla="*/ 1159848 w 1423308"/>
              <a:gd name="connsiteY184" fmla="*/ 152869 h 1029463"/>
              <a:gd name="connsiteX185" fmla="*/ 1164894 w 1423308"/>
              <a:gd name="connsiteY185" fmla="*/ 175521 h 1029463"/>
              <a:gd name="connsiteX186" fmla="*/ 1163559 w 1423308"/>
              <a:gd name="connsiteY186" fmla="*/ 179607 h 1029463"/>
              <a:gd name="connsiteX187" fmla="*/ 1178019 w 1423308"/>
              <a:gd name="connsiteY187" fmla="*/ 191860 h 1029463"/>
              <a:gd name="connsiteX188" fmla="*/ 1175440 w 1423308"/>
              <a:gd name="connsiteY188" fmla="*/ 206661 h 1029463"/>
              <a:gd name="connsiteX189" fmla="*/ 1155479 w 1423308"/>
              <a:gd name="connsiteY189" fmla="*/ 194775 h 1029463"/>
              <a:gd name="connsiteX190" fmla="*/ 1157092 w 1423308"/>
              <a:gd name="connsiteY190" fmla="*/ 186253 h 1029463"/>
              <a:gd name="connsiteX191" fmla="*/ 1161467 w 1423308"/>
              <a:gd name="connsiteY191" fmla="*/ 181455 h 1029463"/>
              <a:gd name="connsiteX192" fmla="*/ 1157759 w 1423308"/>
              <a:gd name="connsiteY192" fmla="*/ 180652 h 1029463"/>
              <a:gd name="connsiteX193" fmla="*/ 1149532 w 1423308"/>
              <a:gd name="connsiteY193" fmla="*/ 168794 h 1029463"/>
              <a:gd name="connsiteX194" fmla="*/ 1137531 w 1423308"/>
              <a:gd name="connsiteY194" fmla="*/ 149393 h 1029463"/>
              <a:gd name="connsiteX195" fmla="*/ 1149615 w 1423308"/>
              <a:gd name="connsiteY195" fmla="*/ 145875 h 1029463"/>
              <a:gd name="connsiteX196" fmla="*/ 931941 w 1423308"/>
              <a:gd name="connsiteY196" fmla="*/ 123347 h 1029463"/>
              <a:gd name="connsiteX197" fmla="*/ 942371 w 1423308"/>
              <a:gd name="connsiteY197" fmla="*/ 137925 h 1029463"/>
              <a:gd name="connsiteX198" fmla="*/ 931941 w 1423308"/>
              <a:gd name="connsiteY198" fmla="*/ 123347 h 1029463"/>
              <a:gd name="connsiteX199" fmla="*/ 1013736 w 1423308"/>
              <a:gd name="connsiteY199" fmla="*/ 112580 h 1029463"/>
              <a:gd name="connsiteX200" fmla="*/ 1027781 w 1423308"/>
              <a:gd name="connsiteY200" fmla="*/ 116042 h 1029463"/>
              <a:gd name="connsiteX201" fmla="*/ 1011970 w 1423308"/>
              <a:gd name="connsiteY201" fmla="*/ 122659 h 1029463"/>
              <a:gd name="connsiteX202" fmla="*/ 1013736 w 1423308"/>
              <a:gd name="connsiteY202" fmla="*/ 112580 h 1029463"/>
              <a:gd name="connsiteX203" fmla="*/ 1133825 w 1423308"/>
              <a:gd name="connsiteY203" fmla="*/ 100928 h 1029463"/>
              <a:gd name="connsiteX204" fmla="*/ 1137871 w 1423308"/>
              <a:gd name="connsiteY204" fmla="*/ 102588 h 1029463"/>
              <a:gd name="connsiteX205" fmla="*/ 1126657 w 1423308"/>
              <a:gd name="connsiteY205" fmla="*/ 115931 h 1029463"/>
              <a:gd name="connsiteX206" fmla="*/ 1131479 w 1423308"/>
              <a:gd name="connsiteY206" fmla="*/ 124792 h 1029463"/>
              <a:gd name="connsiteX207" fmla="*/ 1107482 w 1423308"/>
              <a:gd name="connsiteY207" fmla="*/ 126137 h 1029463"/>
              <a:gd name="connsiteX208" fmla="*/ 1107257 w 1423308"/>
              <a:gd name="connsiteY208" fmla="*/ 125914 h 1029463"/>
              <a:gd name="connsiteX209" fmla="*/ 1098960 w 1423308"/>
              <a:gd name="connsiteY209" fmla="*/ 117615 h 1029463"/>
              <a:gd name="connsiteX210" fmla="*/ 1107033 w 1423308"/>
              <a:gd name="connsiteY210" fmla="*/ 104382 h 1029463"/>
              <a:gd name="connsiteX211" fmla="*/ 1133825 w 1423308"/>
              <a:gd name="connsiteY211" fmla="*/ 100928 h 1029463"/>
              <a:gd name="connsiteX212" fmla="*/ 481324 w 1423308"/>
              <a:gd name="connsiteY212" fmla="*/ 44868 h 1029463"/>
              <a:gd name="connsiteX213" fmla="*/ 493704 w 1423308"/>
              <a:gd name="connsiteY213" fmla="*/ 51445 h 1029463"/>
              <a:gd name="connsiteX214" fmla="*/ 479012 w 1423308"/>
              <a:gd name="connsiteY214" fmla="*/ 49090 h 1029463"/>
              <a:gd name="connsiteX215" fmla="*/ 481324 w 1423308"/>
              <a:gd name="connsiteY215" fmla="*/ 44868 h 1029463"/>
              <a:gd name="connsiteX216" fmla="*/ 1261425 w 1423308"/>
              <a:gd name="connsiteY216" fmla="*/ 0 h 1029463"/>
              <a:gd name="connsiteX217" fmla="*/ 1254922 w 1423308"/>
              <a:gd name="connsiteY217" fmla="*/ 18055 h 1029463"/>
              <a:gd name="connsiteX218" fmla="*/ 1244717 w 1423308"/>
              <a:gd name="connsiteY218" fmla="*/ 9644 h 1029463"/>
              <a:gd name="connsiteX219" fmla="*/ 1248866 w 1423308"/>
              <a:gd name="connsiteY219" fmla="*/ 8298 h 1029463"/>
              <a:gd name="connsiteX220" fmla="*/ 1261425 w 1423308"/>
              <a:gd name="connsiteY220" fmla="*/ 0 h 102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</a:cxnLst>
            <a:rect l="l" t="t" r="r" b="b"/>
            <a:pathLst>
              <a:path w="1423308" h="1029463">
                <a:moveTo>
                  <a:pt x="14416" y="941942"/>
                </a:moveTo>
                <a:cubicBezTo>
                  <a:pt x="20248" y="942727"/>
                  <a:pt x="24171" y="945980"/>
                  <a:pt x="29553" y="947100"/>
                </a:cubicBezTo>
                <a:cubicBezTo>
                  <a:pt x="39422" y="949230"/>
                  <a:pt x="51198" y="954836"/>
                  <a:pt x="55795" y="963809"/>
                </a:cubicBezTo>
                <a:cubicBezTo>
                  <a:pt x="60953" y="974125"/>
                  <a:pt x="55683" y="980516"/>
                  <a:pt x="48169" y="987470"/>
                </a:cubicBezTo>
                <a:cubicBezTo>
                  <a:pt x="42449" y="992739"/>
                  <a:pt x="38525" y="992179"/>
                  <a:pt x="29891" y="990609"/>
                </a:cubicBezTo>
                <a:cubicBezTo>
                  <a:pt x="22489" y="989264"/>
                  <a:pt x="23050" y="978611"/>
                  <a:pt x="17554" y="976818"/>
                </a:cubicBezTo>
                <a:cubicBezTo>
                  <a:pt x="8584" y="973902"/>
                  <a:pt x="15648" y="969752"/>
                  <a:pt x="10154" y="964706"/>
                </a:cubicBezTo>
                <a:cubicBezTo>
                  <a:pt x="7799" y="964258"/>
                  <a:pt x="4546" y="967062"/>
                  <a:pt x="2864" y="964146"/>
                </a:cubicBezTo>
                <a:cubicBezTo>
                  <a:pt x="846" y="960557"/>
                  <a:pt x="958" y="955399"/>
                  <a:pt x="61" y="951475"/>
                </a:cubicBezTo>
                <a:cubicBezTo>
                  <a:pt x="-948" y="947325"/>
                  <a:pt x="10716" y="941494"/>
                  <a:pt x="14416" y="941942"/>
                </a:cubicBezTo>
                <a:close/>
                <a:moveTo>
                  <a:pt x="148724" y="414893"/>
                </a:moveTo>
                <a:cubicBezTo>
                  <a:pt x="156125" y="415229"/>
                  <a:pt x="170142" y="421174"/>
                  <a:pt x="175076" y="426666"/>
                </a:cubicBezTo>
                <a:cubicBezTo>
                  <a:pt x="184384" y="437320"/>
                  <a:pt x="172834" y="440461"/>
                  <a:pt x="163414" y="435638"/>
                </a:cubicBezTo>
                <a:cubicBezTo>
                  <a:pt x="155901" y="431826"/>
                  <a:pt x="148274" y="429808"/>
                  <a:pt x="139305" y="432050"/>
                </a:cubicBezTo>
                <a:cubicBezTo>
                  <a:pt x="135717" y="432948"/>
                  <a:pt x="134034" y="423864"/>
                  <a:pt x="134708" y="421398"/>
                </a:cubicBezTo>
                <a:cubicBezTo>
                  <a:pt x="135491" y="418146"/>
                  <a:pt x="145696" y="416913"/>
                  <a:pt x="148724" y="414893"/>
                </a:cubicBezTo>
                <a:close/>
                <a:moveTo>
                  <a:pt x="49222" y="392649"/>
                </a:moveTo>
                <a:cubicBezTo>
                  <a:pt x="51703" y="393084"/>
                  <a:pt x="54478" y="394177"/>
                  <a:pt x="55319" y="394626"/>
                </a:cubicBezTo>
                <a:cubicBezTo>
                  <a:pt x="61376" y="397990"/>
                  <a:pt x="62272" y="403598"/>
                  <a:pt x="63730" y="409202"/>
                </a:cubicBezTo>
                <a:cubicBezTo>
                  <a:pt x="64291" y="411109"/>
                  <a:pt x="59580" y="416604"/>
                  <a:pt x="57674" y="416604"/>
                </a:cubicBezTo>
                <a:cubicBezTo>
                  <a:pt x="54983" y="416492"/>
                  <a:pt x="52515" y="413016"/>
                  <a:pt x="51170" y="411222"/>
                </a:cubicBezTo>
                <a:cubicBezTo>
                  <a:pt x="47918" y="406960"/>
                  <a:pt x="45676" y="399784"/>
                  <a:pt x="44890" y="394626"/>
                </a:cubicBezTo>
                <a:lnTo>
                  <a:pt x="46349" y="393960"/>
                </a:lnTo>
                <a:close/>
                <a:moveTo>
                  <a:pt x="159145" y="381252"/>
                </a:moveTo>
                <a:cubicBezTo>
                  <a:pt x="165538" y="384616"/>
                  <a:pt x="176303" y="387981"/>
                  <a:pt x="167556" y="393700"/>
                </a:cubicBezTo>
                <a:cubicBezTo>
                  <a:pt x="158585" y="399645"/>
                  <a:pt x="153987" y="387645"/>
                  <a:pt x="159145" y="381252"/>
                </a:cubicBezTo>
                <a:close/>
                <a:moveTo>
                  <a:pt x="1391428" y="246700"/>
                </a:moveTo>
                <a:cubicBezTo>
                  <a:pt x="1395239" y="246755"/>
                  <a:pt x="1399185" y="247989"/>
                  <a:pt x="1405454" y="250128"/>
                </a:cubicBezTo>
                <a:cubicBezTo>
                  <a:pt x="1414458" y="253163"/>
                  <a:pt x="1431155" y="256051"/>
                  <a:pt x="1419074" y="268190"/>
                </a:cubicBezTo>
                <a:cubicBezTo>
                  <a:pt x="1412407" y="274113"/>
                  <a:pt x="1398502" y="278720"/>
                  <a:pt x="1398844" y="288811"/>
                </a:cubicBezTo>
                <a:cubicBezTo>
                  <a:pt x="1399186" y="298792"/>
                  <a:pt x="1399072" y="318061"/>
                  <a:pt x="1388301" y="323472"/>
                </a:cubicBezTo>
                <a:cubicBezTo>
                  <a:pt x="1379240" y="328042"/>
                  <a:pt x="1372060" y="347895"/>
                  <a:pt x="1368812" y="356999"/>
                </a:cubicBezTo>
                <a:cubicBezTo>
                  <a:pt x="1366475" y="363252"/>
                  <a:pt x="1364082" y="369650"/>
                  <a:pt x="1361632" y="375939"/>
                </a:cubicBezTo>
                <a:cubicBezTo>
                  <a:pt x="1358155" y="384787"/>
                  <a:pt x="1351203" y="391185"/>
                  <a:pt x="1347157" y="399704"/>
                </a:cubicBezTo>
                <a:cubicBezTo>
                  <a:pt x="1339635" y="415389"/>
                  <a:pt x="1320829" y="421788"/>
                  <a:pt x="1311199" y="436047"/>
                </a:cubicBezTo>
                <a:cubicBezTo>
                  <a:pt x="1301511" y="450270"/>
                  <a:pt x="1293818" y="465516"/>
                  <a:pt x="1285384" y="480214"/>
                </a:cubicBezTo>
                <a:cubicBezTo>
                  <a:pt x="1282021" y="485918"/>
                  <a:pt x="1275525" y="488843"/>
                  <a:pt x="1271707" y="494327"/>
                </a:cubicBezTo>
                <a:cubicBezTo>
                  <a:pt x="1268231" y="499373"/>
                  <a:pt x="1264755" y="505332"/>
                  <a:pt x="1263159" y="511292"/>
                </a:cubicBezTo>
                <a:cubicBezTo>
                  <a:pt x="1262076" y="515314"/>
                  <a:pt x="1267547" y="518019"/>
                  <a:pt x="1267091" y="523065"/>
                </a:cubicBezTo>
                <a:cubicBezTo>
                  <a:pt x="1266521" y="530999"/>
                  <a:pt x="1261164" y="540103"/>
                  <a:pt x="1258030" y="547379"/>
                </a:cubicBezTo>
                <a:cubicBezTo>
                  <a:pt x="1254212" y="556483"/>
                  <a:pt x="1249482" y="565550"/>
                  <a:pt x="1247488" y="575203"/>
                </a:cubicBezTo>
                <a:cubicBezTo>
                  <a:pt x="1245550" y="584489"/>
                  <a:pt x="1246348" y="594581"/>
                  <a:pt x="1241789" y="603099"/>
                </a:cubicBezTo>
                <a:cubicBezTo>
                  <a:pt x="1237287" y="611399"/>
                  <a:pt x="1228739" y="620393"/>
                  <a:pt x="1221787" y="626792"/>
                </a:cubicBezTo>
                <a:cubicBezTo>
                  <a:pt x="1216544" y="631691"/>
                  <a:pt x="1215176" y="641782"/>
                  <a:pt x="1214378" y="648510"/>
                </a:cubicBezTo>
                <a:cubicBezTo>
                  <a:pt x="1212726" y="663683"/>
                  <a:pt x="1214948" y="681599"/>
                  <a:pt x="1217969" y="696297"/>
                </a:cubicBezTo>
                <a:cubicBezTo>
                  <a:pt x="1220020" y="706059"/>
                  <a:pt x="1219222" y="714139"/>
                  <a:pt x="1230221" y="718929"/>
                </a:cubicBezTo>
                <a:cubicBezTo>
                  <a:pt x="1233925" y="720610"/>
                  <a:pt x="1236147" y="719294"/>
                  <a:pt x="1239851" y="719733"/>
                </a:cubicBezTo>
                <a:cubicBezTo>
                  <a:pt x="1245037" y="720281"/>
                  <a:pt x="1244353" y="728691"/>
                  <a:pt x="1250850" y="729495"/>
                </a:cubicBezTo>
                <a:cubicBezTo>
                  <a:pt x="1258828" y="730372"/>
                  <a:pt x="1265552" y="732749"/>
                  <a:pt x="1271251" y="738343"/>
                </a:cubicBezTo>
                <a:cubicBezTo>
                  <a:pt x="1273359" y="740464"/>
                  <a:pt x="1281451" y="752822"/>
                  <a:pt x="1277975" y="754613"/>
                </a:cubicBezTo>
                <a:cubicBezTo>
                  <a:pt x="1271593" y="757758"/>
                  <a:pt x="1257916" y="755491"/>
                  <a:pt x="1253300" y="761450"/>
                </a:cubicBezTo>
                <a:cubicBezTo>
                  <a:pt x="1251078" y="764229"/>
                  <a:pt x="1253528" y="777245"/>
                  <a:pt x="1257118" y="778379"/>
                </a:cubicBezTo>
                <a:cubicBezTo>
                  <a:pt x="1266008" y="781084"/>
                  <a:pt x="1260936" y="789128"/>
                  <a:pt x="1262304" y="795417"/>
                </a:cubicBezTo>
                <a:cubicBezTo>
                  <a:pt x="1263729" y="802583"/>
                  <a:pt x="1273815" y="801157"/>
                  <a:pt x="1278089" y="804959"/>
                </a:cubicBezTo>
                <a:cubicBezTo>
                  <a:pt x="1282705" y="808981"/>
                  <a:pt x="1285839" y="815270"/>
                  <a:pt x="1293590" y="815599"/>
                </a:cubicBezTo>
                <a:cubicBezTo>
                  <a:pt x="1302423" y="816038"/>
                  <a:pt x="1298149" y="827262"/>
                  <a:pt x="1294331" y="832198"/>
                </a:cubicBezTo>
                <a:cubicBezTo>
                  <a:pt x="1285725" y="821997"/>
                  <a:pt x="1283389" y="841046"/>
                  <a:pt x="1290968" y="846092"/>
                </a:cubicBezTo>
                <a:cubicBezTo>
                  <a:pt x="1293248" y="847554"/>
                  <a:pt x="1296268" y="847335"/>
                  <a:pt x="1298491" y="848797"/>
                </a:cubicBezTo>
                <a:cubicBezTo>
                  <a:pt x="1302993" y="851722"/>
                  <a:pt x="1305899" y="855086"/>
                  <a:pt x="1311085" y="857865"/>
                </a:cubicBezTo>
                <a:cubicBezTo>
                  <a:pt x="1317581" y="861485"/>
                  <a:pt x="1308919" y="868066"/>
                  <a:pt x="1304531" y="868066"/>
                </a:cubicBezTo>
                <a:cubicBezTo>
                  <a:pt x="1297408" y="868066"/>
                  <a:pt x="1292108" y="862910"/>
                  <a:pt x="1284700" y="863386"/>
                </a:cubicBezTo>
                <a:cubicBezTo>
                  <a:pt x="1276836" y="863824"/>
                  <a:pt x="1282135" y="869199"/>
                  <a:pt x="1279685" y="873258"/>
                </a:cubicBezTo>
                <a:cubicBezTo>
                  <a:pt x="1275867" y="879510"/>
                  <a:pt x="1268345" y="877828"/>
                  <a:pt x="1263159" y="882215"/>
                </a:cubicBezTo>
                <a:cubicBezTo>
                  <a:pt x="1254782" y="889162"/>
                  <a:pt x="1264869" y="908321"/>
                  <a:pt x="1248399" y="907224"/>
                </a:cubicBezTo>
                <a:cubicBezTo>
                  <a:pt x="1244695" y="907004"/>
                  <a:pt x="1240421" y="906200"/>
                  <a:pt x="1236717" y="906419"/>
                </a:cubicBezTo>
                <a:cubicBezTo>
                  <a:pt x="1232215" y="906639"/>
                  <a:pt x="1232443" y="926273"/>
                  <a:pt x="1232215" y="929417"/>
                </a:cubicBezTo>
                <a:cubicBezTo>
                  <a:pt x="1231873" y="934024"/>
                  <a:pt x="1233013" y="941300"/>
                  <a:pt x="1228739" y="944444"/>
                </a:cubicBezTo>
                <a:cubicBezTo>
                  <a:pt x="1223724" y="948247"/>
                  <a:pt x="1218197" y="946455"/>
                  <a:pt x="1218994" y="954535"/>
                </a:cubicBezTo>
                <a:cubicBezTo>
                  <a:pt x="1219792" y="962067"/>
                  <a:pt x="1221673" y="967880"/>
                  <a:pt x="1220590" y="975632"/>
                </a:cubicBezTo>
                <a:cubicBezTo>
                  <a:pt x="1219450" y="984260"/>
                  <a:pt x="1223268" y="991317"/>
                  <a:pt x="1232443" y="993437"/>
                </a:cubicBezTo>
                <a:cubicBezTo>
                  <a:pt x="1237401" y="994571"/>
                  <a:pt x="1244125" y="990878"/>
                  <a:pt x="1242074" y="998154"/>
                </a:cubicBezTo>
                <a:cubicBezTo>
                  <a:pt x="1240763" y="1002980"/>
                  <a:pt x="1233697" y="1005905"/>
                  <a:pt x="1233697" y="1010622"/>
                </a:cubicBezTo>
                <a:cubicBezTo>
                  <a:pt x="1233697" y="1016764"/>
                  <a:pt x="1239737" y="1016106"/>
                  <a:pt x="1236831" y="1023930"/>
                </a:cubicBezTo>
                <a:cubicBezTo>
                  <a:pt x="1235121" y="1028318"/>
                  <a:pt x="1226972" y="1028537"/>
                  <a:pt x="1224408" y="1025173"/>
                </a:cubicBezTo>
                <a:cubicBezTo>
                  <a:pt x="1224807" y="1025868"/>
                  <a:pt x="1200246" y="1034936"/>
                  <a:pt x="1206685" y="1024406"/>
                </a:cubicBezTo>
                <a:cubicBezTo>
                  <a:pt x="1206685" y="1024406"/>
                  <a:pt x="1199505" y="1011828"/>
                  <a:pt x="1198593" y="1010731"/>
                </a:cubicBezTo>
                <a:cubicBezTo>
                  <a:pt x="1194433" y="1005320"/>
                  <a:pt x="1180642" y="1008794"/>
                  <a:pt x="1176254" y="1012633"/>
                </a:cubicBezTo>
                <a:cubicBezTo>
                  <a:pt x="1166282" y="1021371"/>
                  <a:pt x="1154657" y="1005210"/>
                  <a:pt x="1146906" y="1000640"/>
                </a:cubicBezTo>
                <a:cubicBezTo>
                  <a:pt x="1141721" y="997496"/>
                  <a:pt x="1134312" y="994461"/>
                  <a:pt x="1128386" y="993218"/>
                </a:cubicBezTo>
                <a:cubicBezTo>
                  <a:pt x="1123029" y="992085"/>
                  <a:pt x="1117501" y="998593"/>
                  <a:pt x="1112259" y="1000165"/>
                </a:cubicBezTo>
                <a:cubicBezTo>
                  <a:pt x="1106218" y="1002066"/>
                  <a:pt x="1098810" y="1005905"/>
                  <a:pt x="1092199" y="1003748"/>
                </a:cubicBezTo>
                <a:cubicBezTo>
                  <a:pt x="1085532" y="1001627"/>
                  <a:pt x="1082284" y="996033"/>
                  <a:pt x="1075103" y="999946"/>
                </a:cubicBezTo>
                <a:cubicBezTo>
                  <a:pt x="1057438" y="1009488"/>
                  <a:pt x="1061541" y="988282"/>
                  <a:pt x="1047864" y="984370"/>
                </a:cubicBezTo>
                <a:cubicBezTo>
                  <a:pt x="1038917" y="981774"/>
                  <a:pt x="1037663" y="973475"/>
                  <a:pt x="1028374" y="973036"/>
                </a:cubicBezTo>
                <a:cubicBezTo>
                  <a:pt x="1018630" y="972487"/>
                  <a:pt x="1019314" y="973145"/>
                  <a:pt x="1010082" y="969453"/>
                </a:cubicBezTo>
                <a:cubicBezTo>
                  <a:pt x="999311" y="965175"/>
                  <a:pt x="978454" y="965065"/>
                  <a:pt x="972870" y="952963"/>
                </a:cubicBezTo>
                <a:cubicBezTo>
                  <a:pt x="966487" y="939069"/>
                  <a:pt x="969963" y="921702"/>
                  <a:pt x="963581" y="907333"/>
                </a:cubicBezTo>
                <a:cubicBezTo>
                  <a:pt x="956628" y="891868"/>
                  <a:pt x="946941" y="882106"/>
                  <a:pt x="934518" y="870662"/>
                </a:cubicBezTo>
                <a:cubicBezTo>
                  <a:pt x="907050" y="845214"/>
                  <a:pt x="881349" y="818524"/>
                  <a:pt x="842427" y="813149"/>
                </a:cubicBezTo>
                <a:cubicBezTo>
                  <a:pt x="808008" y="808323"/>
                  <a:pt x="774044" y="820974"/>
                  <a:pt x="741732" y="802948"/>
                </a:cubicBezTo>
                <a:cubicBezTo>
                  <a:pt x="748457" y="794978"/>
                  <a:pt x="734210" y="792748"/>
                  <a:pt x="729195" y="792601"/>
                </a:cubicBezTo>
                <a:cubicBezTo>
                  <a:pt x="716943" y="792163"/>
                  <a:pt x="710789" y="797903"/>
                  <a:pt x="701158" y="790152"/>
                </a:cubicBezTo>
                <a:cubicBezTo>
                  <a:pt x="682865" y="775344"/>
                  <a:pt x="661552" y="761341"/>
                  <a:pt x="647648" y="743279"/>
                </a:cubicBezTo>
                <a:cubicBezTo>
                  <a:pt x="632204" y="722987"/>
                  <a:pt x="605193" y="738891"/>
                  <a:pt x="588325" y="724120"/>
                </a:cubicBezTo>
                <a:cubicBezTo>
                  <a:pt x="579948" y="716698"/>
                  <a:pt x="576357" y="707155"/>
                  <a:pt x="565815" y="703353"/>
                </a:cubicBezTo>
                <a:cubicBezTo>
                  <a:pt x="558749" y="700903"/>
                  <a:pt x="550543" y="700684"/>
                  <a:pt x="543932" y="697211"/>
                </a:cubicBezTo>
                <a:cubicBezTo>
                  <a:pt x="537891" y="694066"/>
                  <a:pt x="534985" y="687997"/>
                  <a:pt x="530597" y="683171"/>
                </a:cubicBezTo>
                <a:cubicBezTo>
                  <a:pt x="526893" y="679149"/>
                  <a:pt x="521878" y="676114"/>
                  <a:pt x="519143" y="671288"/>
                </a:cubicBezTo>
                <a:cubicBezTo>
                  <a:pt x="515667" y="664999"/>
                  <a:pt x="512305" y="658967"/>
                  <a:pt x="507860" y="653226"/>
                </a:cubicBezTo>
                <a:cubicBezTo>
                  <a:pt x="501876" y="645621"/>
                  <a:pt x="494240" y="639004"/>
                  <a:pt x="485635" y="634726"/>
                </a:cubicBezTo>
                <a:cubicBezTo>
                  <a:pt x="481019" y="632495"/>
                  <a:pt x="476802" y="627340"/>
                  <a:pt x="471616" y="626792"/>
                </a:cubicBezTo>
                <a:cubicBezTo>
                  <a:pt x="466259" y="626207"/>
                  <a:pt x="459934" y="626316"/>
                  <a:pt x="454463" y="626536"/>
                </a:cubicBezTo>
                <a:cubicBezTo>
                  <a:pt x="448081" y="626792"/>
                  <a:pt x="424089" y="633044"/>
                  <a:pt x="421924" y="622843"/>
                </a:cubicBezTo>
                <a:cubicBezTo>
                  <a:pt x="420841" y="617359"/>
                  <a:pt x="422266" y="610522"/>
                  <a:pt x="419473" y="605476"/>
                </a:cubicBezTo>
                <a:cubicBezTo>
                  <a:pt x="416681" y="600321"/>
                  <a:pt x="408817" y="596738"/>
                  <a:pt x="404201" y="593008"/>
                </a:cubicBezTo>
                <a:cubicBezTo>
                  <a:pt x="393260" y="584051"/>
                  <a:pt x="371263" y="588877"/>
                  <a:pt x="358669" y="591692"/>
                </a:cubicBezTo>
                <a:cubicBezTo>
                  <a:pt x="347044" y="594251"/>
                  <a:pt x="334678" y="588438"/>
                  <a:pt x="322824" y="589316"/>
                </a:cubicBezTo>
                <a:cubicBezTo>
                  <a:pt x="318094" y="589645"/>
                  <a:pt x="309490" y="588438"/>
                  <a:pt x="310230" y="595495"/>
                </a:cubicBezTo>
                <a:cubicBezTo>
                  <a:pt x="311484" y="605915"/>
                  <a:pt x="303392" y="607706"/>
                  <a:pt x="297123" y="601089"/>
                </a:cubicBezTo>
                <a:cubicBezTo>
                  <a:pt x="291995" y="595604"/>
                  <a:pt x="288632" y="588438"/>
                  <a:pt x="285555" y="581711"/>
                </a:cubicBezTo>
                <a:cubicBezTo>
                  <a:pt x="282877" y="575751"/>
                  <a:pt x="278831" y="562845"/>
                  <a:pt x="272562" y="560175"/>
                </a:cubicBezTo>
                <a:cubicBezTo>
                  <a:pt x="269314" y="558823"/>
                  <a:pt x="269998" y="555020"/>
                  <a:pt x="265952" y="553558"/>
                </a:cubicBezTo>
                <a:cubicBezTo>
                  <a:pt x="258088" y="550742"/>
                  <a:pt x="250167" y="551876"/>
                  <a:pt x="242074" y="551437"/>
                </a:cubicBezTo>
                <a:cubicBezTo>
                  <a:pt x="225947" y="550413"/>
                  <a:pt x="222813" y="533046"/>
                  <a:pt x="215861" y="521273"/>
                </a:cubicBezTo>
                <a:cubicBezTo>
                  <a:pt x="212385" y="515314"/>
                  <a:pt x="214265" y="509610"/>
                  <a:pt x="216032" y="503650"/>
                </a:cubicBezTo>
                <a:cubicBezTo>
                  <a:pt x="216829" y="500616"/>
                  <a:pt x="209877" y="496813"/>
                  <a:pt x="208111" y="495570"/>
                </a:cubicBezTo>
                <a:cubicBezTo>
                  <a:pt x="203495" y="492316"/>
                  <a:pt x="204748" y="489428"/>
                  <a:pt x="202925" y="484821"/>
                </a:cubicBezTo>
                <a:cubicBezTo>
                  <a:pt x="200246" y="477984"/>
                  <a:pt x="202355" y="477545"/>
                  <a:pt x="209877" y="472828"/>
                </a:cubicBezTo>
                <a:cubicBezTo>
                  <a:pt x="215405" y="469355"/>
                  <a:pt x="222813" y="460946"/>
                  <a:pt x="218083" y="454438"/>
                </a:cubicBezTo>
                <a:cubicBezTo>
                  <a:pt x="213239" y="447710"/>
                  <a:pt x="213695" y="439740"/>
                  <a:pt x="210333" y="432354"/>
                </a:cubicBezTo>
                <a:cubicBezTo>
                  <a:pt x="207313" y="425736"/>
                  <a:pt x="219622" y="420215"/>
                  <a:pt x="223782" y="417217"/>
                </a:cubicBezTo>
                <a:cubicBezTo>
                  <a:pt x="225605" y="415865"/>
                  <a:pt x="229936" y="412940"/>
                  <a:pt x="231076" y="411696"/>
                </a:cubicBezTo>
                <a:cubicBezTo>
                  <a:pt x="234096" y="408333"/>
                  <a:pt x="228512" y="397254"/>
                  <a:pt x="228284" y="392757"/>
                </a:cubicBezTo>
                <a:cubicBezTo>
                  <a:pt x="228170" y="387931"/>
                  <a:pt x="229423" y="387163"/>
                  <a:pt x="232786" y="383909"/>
                </a:cubicBezTo>
                <a:cubicBezTo>
                  <a:pt x="238256" y="378388"/>
                  <a:pt x="240194" y="369760"/>
                  <a:pt x="242644" y="365043"/>
                </a:cubicBezTo>
                <a:cubicBezTo>
                  <a:pt x="244183" y="362155"/>
                  <a:pt x="257005" y="359668"/>
                  <a:pt x="260139" y="358681"/>
                </a:cubicBezTo>
                <a:cubicBezTo>
                  <a:pt x="267320" y="356195"/>
                  <a:pt x="274614" y="352612"/>
                  <a:pt x="282022" y="350930"/>
                </a:cubicBezTo>
                <a:cubicBezTo>
                  <a:pt x="291425" y="348700"/>
                  <a:pt x="292508" y="335464"/>
                  <a:pt x="301283" y="336598"/>
                </a:cubicBezTo>
                <a:cubicBezTo>
                  <a:pt x="316214" y="338389"/>
                  <a:pt x="321115" y="330748"/>
                  <a:pt x="316442" y="318426"/>
                </a:cubicBezTo>
                <a:cubicBezTo>
                  <a:pt x="315074" y="314843"/>
                  <a:pt x="313365" y="311370"/>
                  <a:pt x="311598" y="307860"/>
                </a:cubicBezTo>
                <a:cubicBezTo>
                  <a:pt x="309376" y="303509"/>
                  <a:pt x="312510" y="303399"/>
                  <a:pt x="316442" y="300803"/>
                </a:cubicBezTo>
                <a:cubicBezTo>
                  <a:pt x="321343" y="302705"/>
                  <a:pt x="336729" y="301242"/>
                  <a:pt x="335133" y="307860"/>
                </a:cubicBezTo>
                <a:cubicBezTo>
                  <a:pt x="333481" y="314953"/>
                  <a:pt x="341174" y="316964"/>
                  <a:pt x="341972" y="323801"/>
                </a:cubicBezTo>
                <a:cubicBezTo>
                  <a:pt x="342314" y="326726"/>
                  <a:pt x="343453" y="336817"/>
                  <a:pt x="340889" y="338609"/>
                </a:cubicBezTo>
                <a:cubicBezTo>
                  <a:pt x="335247" y="342411"/>
                  <a:pt x="362031" y="360582"/>
                  <a:pt x="366647" y="361935"/>
                </a:cubicBezTo>
                <a:cubicBezTo>
                  <a:pt x="372688" y="363617"/>
                  <a:pt x="375936" y="369979"/>
                  <a:pt x="381919" y="371222"/>
                </a:cubicBezTo>
                <a:cubicBezTo>
                  <a:pt x="386193" y="372136"/>
                  <a:pt x="392006" y="370564"/>
                  <a:pt x="396394" y="370235"/>
                </a:cubicBezTo>
                <a:cubicBezTo>
                  <a:pt x="407449" y="369321"/>
                  <a:pt x="421240" y="369869"/>
                  <a:pt x="431555" y="365080"/>
                </a:cubicBezTo>
                <a:cubicBezTo>
                  <a:pt x="440672" y="360912"/>
                  <a:pt x="444377" y="347128"/>
                  <a:pt x="448309" y="338133"/>
                </a:cubicBezTo>
                <a:cubicBezTo>
                  <a:pt x="453096" y="326945"/>
                  <a:pt x="458623" y="317622"/>
                  <a:pt x="465006" y="307092"/>
                </a:cubicBezTo>
                <a:cubicBezTo>
                  <a:pt x="467798" y="302485"/>
                  <a:pt x="461416" y="294515"/>
                  <a:pt x="470476" y="297549"/>
                </a:cubicBezTo>
                <a:cubicBezTo>
                  <a:pt x="478455" y="300255"/>
                  <a:pt x="481133" y="305630"/>
                  <a:pt x="487173" y="309322"/>
                </a:cubicBezTo>
                <a:cubicBezTo>
                  <a:pt x="491106" y="311699"/>
                  <a:pt x="502788" y="305630"/>
                  <a:pt x="506606" y="304167"/>
                </a:cubicBezTo>
                <a:cubicBezTo>
                  <a:pt x="514869" y="301023"/>
                  <a:pt x="521422" y="296087"/>
                  <a:pt x="529002" y="291736"/>
                </a:cubicBezTo>
                <a:cubicBezTo>
                  <a:pt x="533048" y="289359"/>
                  <a:pt x="534529" y="289250"/>
                  <a:pt x="536410" y="286252"/>
                </a:cubicBezTo>
                <a:cubicBezTo>
                  <a:pt x="537436" y="284679"/>
                  <a:pt x="547750" y="297330"/>
                  <a:pt x="549460" y="298573"/>
                </a:cubicBezTo>
                <a:cubicBezTo>
                  <a:pt x="556811" y="303948"/>
                  <a:pt x="576129" y="308116"/>
                  <a:pt x="565815" y="322229"/>
                </a:cubicBezTo>
                <a:cubicBezTo>
                  <a:pt x="558293" y="332430"/>
                  <a:pt x="574990" y="339815"/>
                  <a:pt x="584393" y="341278"/>
                </a:cubicBezTo>
                <a:cubicBezTo>
                  <a:pt x="597442" y="343215"/>
                  <a:pt x="600235" y="342192"/>
                  <a:pt x="609637" y="334660"/>
                </a:cubicBezTo>
                <a:cubicBezTo>
                  <a:pt x="621662" y="325154"/>
                  <a:pt x="628044" y="346104"/>
                  <a:pt x="634541" y="352612"/>
                </a:cubicBezTo>
                <a:cubicBezTo>
                  <a:pt x="640125" y="358206"/>
                  <a:pt x="633287" y="361460"/>
                  <a:pt x="631634" y="366981"/>
                </a:cubicBezTo>
                <a:cubicBezTo>
                  <a:pt x="630039" y="372136"/>
                  <a:pt x="644057" y="374915"/>
                  <a:pt x="647192" y="376048"/>
                </a:cubicBezTo>
                <a:cubicBezTo>
                  <a:pt x="654714" y="378754"/>
                  <a:pt x="662464" y="381898"/>
                  <a:pt x="669986" y="384896"/>
                </a:cubicBezTo>
                <a:cubicBezTo>
                  <a:pt x="675571" y="387163"/>
                  <a:pt x="675685" y="393306"/>
                  <a:pt x="680757" y="396231"/>
                </a:cubicBezTo>
                <a:cubicBezTo>
                  <a:pt x="692610" y="403177"/>
                  <a:pt x="707996" y="406761"/>
                  <a:pt x="721787" y="407565"/>
                </a:cubicBezTo>
                <a:cubicBezTo>
                  <a:pt x="730734" y="408004"/>
                  <a:pt x="736945" y="400033"/>
                  <a:pt x="745322" y="398132"/>
                </a:cubicBezTo>
                <a:cubicBezTo>
                  <a:pt x="753528" y="396231"/>
                  <a:pt x="761507" y="390198"/>
                  <a:pt x="769086" y="386578"/>
                </a:cubicBezTo>
                <a:cubicBezTo>
                  <a:pt x="772220" y="385006"/>
                  <a:pt x="773930" y="381204"/>
                  <a:pt x="776722" y="379302"/>
                </a:cubicBezTo>
                <a:cubicBezTo>
                  <a:pt x="780426" y="376743"/>
                  <a:pt x="787151" y="376048"/>
                  <a:pt x="791652" y="374695"/>
                </a:cubicBezTo>
                <a:cubicBezTo>
                  <a:pt x="802423" y="371551"/>
                  <a:pt x="813193" y="377401"/>
                  <a:pt x="823850" y="378425"/>
                </a:cubicBezTo>
                <a:cubicBezTo>
                  <a:pt x="877873" y="383324"/>
                  <a:pt x="930016" y="381533"/>
                  <a:pt x="983070" y="369650"/>
                </a:cubicBezTo>
                <a:cubicBezTo>
                  <a:pt x="993841" y="367200"/>
                  <a:pt x="1007061" y="373123"/>
                  <a:pt x="1016920" y="368663"/>
                </a:cubicBezTo>
                <a:cubicBezTo>
                  <a:pt x="1030711" y="362374"/>
                  <a:pt x="1042735" y="353745"/>
                  <a:pt x="1057096" y="348590"/>
                </a:cubicBezTo>
                <a:cubicBezTo>
                  <a:pt x="1062224" y="346689"/>
                  <a:pt x="1069519" y="345226"/>
                  <a:pt x="1070886" y="339157"/>
                </a:cubicBezTo>
                <a:cubicBezTo>
                  <a:pt x="1072539" y="331771"/>
                  <a:pt x="1074363" y="329724"/>
                  <a:pt x="1079833" y="324825"/>
                </a:cubicBezTo>
                <a:cubicBezTo>
                  <a:pt x="1087811" y="317622"/>
                  <a:pt x="1099437" y="310785"/>
                  <a:pt x="1110207" y="310785"/>
                </a:cubicBezTo>
                <a:cubicBezTo>
                  <a:pt x="1114595" y="310785"/>
                  <a:pt x="1136478" y="314478"/>
                  <a:pt x="1138244" y="312138"/>
                </a:cubicBezTo>
                <a:cubicBezTo>
                  <a:pt x="1141607" y="307750"/>
                  <a:pt x="1137162" y="305520"/>
                  <a:pt x="1143202" y="302485"/>
                </a:cubicBezTo>
                <a:cubicBezTo>
                  <a:pt x="1149243" y="299450"/>
                  <a:pt x="1153973" y="291626"/>
                  <a:pt x="1160241" y="298354"/>
                </a:cubicBezTo>
                <a:cubicBezTo>
                  <a:pt x="1168960" y="307640"/>
                  <a:pt x="1180870" y="311114"/>
                  <a:pt x="1191983" y="316964"/>
                </a:cubicBezTo>
                <a:cubicBezTo>
                  <a:pt x="1194889" y="318536"/>
                  <a:pt x="1213296" y="323362"/>
                  <a:pt x="1205773" y="324678"/>
                </a:cubicBezTo>
                <a:cubicBezTo>
                  <a:pt x="1205659" y="324678"/>
                  <a:pt x="1205432" y="324825"/>
                  <a:pt x="1205318" y="324825"/>
                </a:cubicBezTo>
                <a:cubicBezTo>
                  <a:pt x="1205318" y="326726"/>
                  <a:pt x="1221787" y="330090"/>
                  <a:pt x="1224066" y="330309"/>
                </a:cubicBezTo>
                <a:cubicBezTo>
                  <a:pt x="1228739" y="330857"/>
                  <a:pt x="1231531" y="329505"/>
                  <a:pt x="1234495" y="325812"/>
                </a:cubicBezTo>
                <a:cubicBezTo>
                  <a:pt x="1244239" y="313381"/>
                  <a:pt x="1258600" y="311699"/>
                  <a:pt x="1263045" y="294186"/>
                </a:cubicBezTo>
                <a:cubicBezTo>
                  <a:pt x="1263501" y="292394"/>
                  <a:pt x="1265324" y="280292"/>
                  <a:pt x="1268801" y="281645"/>
                </a:cubicBezTo>
                <a:cubicBezTo>
                  <a:pt x="1273131" y="283436"/>
                  <a:pt x="1276950" y="288701"/>
                  <a:pt x="1281338" y="289944"/>
                </a:cubicBezTo>
                <a:cubicBezTo>
                  <a:pt x="1288860" y="291955"/>
                  <a:pt x="1299402" y="287677"/>
                  <a:pt x="1306355" y="285118"/>
                </a:cubicBezTo>
                <a:cubicBezTo>
                  <a:pt x="1312737" y="282742"/>
                  <a:pt x="1321684" y="283217"/>
                  <a:pt x="1327440" y="279488"/>
                </a:cubicBezTo>
                <a:cubicBezTo>
                  <a:pt x="1331600" y="276818"/>
                  <a:pt x="1336159" y="275137"/>
                  <a:pt x="1340889" y="273455"/>
                </a:cubicBezTo>
                <a:cubicBezTo>
                  <a:pt x="1349607" y="270420"/>
                  <a:pt x="1356446" y="267715"/>
                  <a:pt x="1363740" y="261901"/>
                </a:cubicBezTo>
                <a:cubicBezTo>
                  <a:pt x="1369838" y="256965"/>
                  <a:pt x="1370180" y="254040"/>
                  <a:pt x="1378215" y="250347"/>
                </a:cubicBezTo>
                <a:cubicBezTo>
                  <a:pt x="1383942" y="247770"/>
                  <a:pt x="1387618" y="246645"/>
                  <a:pt x="1391428" y="246700"/>
                </a:cubicBezTo>
                <a:close/>
                <a:moveTo>
                  <a:pt x="1149615" y="145875"/>
                </a:moveTo>
                <a:cubicBezTo>
                  <a:pt x="1152727" y="146365"/>
                  <a:pt x="1155531" y="148608"/>
                  <a:pt x="1159848" y="152869"/>
                </a:cubicBezTo>
                <a:cubicBezTo>
                  <a:pt x="1163211" y="156234"/>
                  <a:pt x="1164668" y="171036"/>
                  <a:pt x="1164894" y="175521"/>
                </a:cubicBezTo>
                <a:lnTo>
                  <a:pt x="1163559" y="179607"/>
                </a:lnTo>
                <a:lnTo>
                  <a:pt x="1178019" y="191860"/>
                </a:lnTo>
                <a:cubicBezTo>
                  <a:pt x="1180934" y="199147"/>
                  <a:pt x="1185757" y="205539"/>
                  <a:pt x="1175440" y="206661"/>
                </a:cubicBezTo>
                <a:cubicBezTo>
                  <a:pt x="1169722" y="207222"/>
                  <a:pt x="1157724" y="200382"/>
                  <a:pt x="1155479" y="194775"/>
                </a:cubicBezTo>
                <a:cubicBezTo>
                  <a:pt x="1154302" y="191915"/>
                  <a:pt x="1155312" y="188944"/>
                  <a:pt x="1157092" y="186253"/>
                </a:cubicBezTo>
                <a:lnTo>
                  <a:pt x="1161467" y="181455"/>
                </a:lnTo>
                <a:lnTo>
                  <a:pt x="1157759" y="180652"/>
                </a:lnTo>
                <a:cubicBezTo>
                  <a:pt x="1153961" y="178157"/>
                  <a:pt x="1149980" y="172830"/>
                  <a:pt x="1149532" y="168794"/>
                </a:cubicBezTo>
                <a:cubicBezTo>
                  <a:pt x="1148858" y="162291"/>
                  <a:pt x="1121609" y="159934"/>
                  <a:pt x="1137531" y="149393"/>
                </a:cubicBezTo>
                <a:cubicBezTo>
                  <a:pt x="1143082" y="146646"/>
                  <a:pt x="1146503" y="145384"/>
                  <a:pt x="1149615" y="145875"/>
                </a:cubicBezTo>
                <a:close/>
                <a:moveTo>
                  <a:pt x="931941" y="123347"/>
                </a:moveTo>
                <a:cubicBezTo>
                  <a:pt x="940913" y="126936"/>
                  <a:pt x="942371" y="128618"/>
                  <a:pt x="942371" y="137925"/>
                </a:cubicBezTo>
                <a:cubicBezTo>
                  <a:pt x="928914" y="137251"/>
                  <a:pt x="929810" y="136130"/>
                  <a:pt x="931941" y="123347"/>
                </a:cubicBezTo>
                <a:close/>
                <a:moveTo>
                  <a:pt x="1013736" y="112580"/>
                </a:moveTo>
                <a:cubicBezTo>
                  <a:pt x="1018109" y="111416"/>
                  <a:pt x="1024529" y="112510"/>
                  <a:pt x="1027781" y="116042"/>
                </a:cubicBezTo>
                <a:cubicBezTo>
                  <a:pt x="1038546" y="127817"/>
                  <a:pt x="1017801" y="131294"/>
                  <a:pt x="1011970" y="122659"/>
                </a:cubicBezTo>
                <a:cubicBezTo>
                  <a:pt x="1007036" y="117164"/>
                  <a:pt x="1009362" y="113743"/>
                  <a:pt x="1013736" y="112580"/>
                </a:cubicBezTo>
                <a:close/>
                <a:moveTo>
                  <a:pt x="1133825" y="100928"/>
                </a:moveTo>
                <a:cubicBezTo>
                  <a:pt x="1136476" y="100996"/>
                  <a:pt x="1138123" y="101466"/>
                  <a:pt x="1137871" y="102588"/>
                </a:cubicBezTo>
                <a:cubicBezTo>
                  <a:pt x="1136638" y="108306"/>
                  <a:pt x="1130134" y="111672"/>
                  <a:pt x="1126657" y="115931"/>
                </a:cubicBezTo>
                <a:cubicBezTo>
                  <a:pt x="1122509" y="121204"/>
                  <a:pt x="1132039" y="120531"/>
                  <a:pt x="1131479" y="124792"/>
                </a:cubicBezTo>
                <a:cubicBezTo>
                  <a:pt x="1128675" y="143967"/>
                  <a:pt x="1116789" y="133091"/>
                  <a:pt x="1107482" y="126137"/>
                </a:cubicBezTo>
                <a:cubicBezTo>
                  <a:pt x="1108042" y="126587"/>
                  <a:pt x="1108491" y="126810"/>
                  <a:pt x="1107257" y="125914"/>
                </a:cubicBezTo>
                <a:cubicBezTo>
                  <a:pt x="1104118" y="123559"/>
                  <a:pt x="1098287" y="122996"/>
                  <a:pt x="1098960" y="117615"/>
                </a:cubicBezTo>
                <a:cubicBezTo>
                  <a:pt x="1099743" y="110884"/>
                  <a:pt x="1099632" y="105616"/>
                  <a:pt x="1107033" y="104382"/>
                </a:cubicBezTo>
                <a:cubicBezTo>
                  <a:pt x="1108882" y="104129"/>
                  <a:pt x="1125872" y="100722"/>
                  <a:pt x="1133825" y="100928"/>
                </a:cubicBezTo>
                <a:close/>
                <a:moveTo>
                  <a:pt x="481324" y="44868"/>
                </a:moveTo>
                <a:cubicBezTo>
                  <a:pt x="485356" y="44442"/>
                  <a:pt x="493283" y="53211"/>
                  <a:pt x="493704" y="51445"/>
                </a:cubicBezTo>
                <a:cubicBezTo>
                  <a:pt x="491460" y="61315"/>
                  <a:pt x="455238" y="65017"/>
                  <a:pt x="479012" y="49090"/>
                </a:cubicBezTo>
                <a:cubicBezTo>
                  <a:pt x="479068" y="46174"/>
                  <a:pt x="479980" y="45010"/>
                  <a:pt x="481324" y="44868"/>
                </a:cubicBezTo>
                <a:close/>
                <a:moveTo>
                  <a:pt x="1261425" y="0"/>
                </a:moveTo>
                <a:cubicBezTo>
                  <a:pt x="1263445" y="8074"/>
                  <a:pt x="1267705" y="22541"/>
                  <a:pt x="1254922" y="18055"/>
                </a:cubicBezTo>
                <a:cubicBezTo>
                  <a:pt x="1251222" y="16709"/>
                  <a:pt x="1246062" y="13457"/>
                  <a:pt x="1244717" y="9644"/>
                </a:cubicBezTo>
                <a:cubicBezTo>
                  <a:pt x="1244269" y="8411"/>
                  <a:pt x="1248305" y="8635"/>
                  <a:pt x="1248866" y="8298"/>
                </a:cubicBezTo>
                <a:cubicBezTo>
                  <a:pt x="1253015" y="5495"/>
                  <a:pt x="1257276" y="2804"/>
                  <a:pt x="1261425" y="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A2A34566-2C50-4337-BFED-EEF3476B18C6}"/>
              </a:ext>
            </a:extLst>
          </p:cNvPr>
          <p:cNvSpPr/>
          <p:nvPr/>
        </p:nvSpPr>
        <p:spPr>
          <a:xfrm>
            <a:off x="5682982" y="2750443"/>
            <a:ext cx="502673" cy="6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1017" y="14855"/>
                </a:moveTo>
                <a:lnTo>
                  <a:pt x="21118" y="14815"/>
                </a:lnTo>
                <a:cubicBezTo>
                  <a:pt x="21181" y="14791"/>
                  <a:pt x="21248" y="14759"/>
                  <a:pt x="21316" y="14731"/>
                </a:cubicBezTo>
                <a:cubicBezTo>
                  <a:pt x="21403" y="14695"/>
                  <a:pt x="21489" y="14659"/>
                  <a:pt x="21576" y="14623"/>
                </a:cubicBezTo>
                <a:cubicBezTo>
                  <a:pt x="21590" y="14435"/>
                  <a:pt x="21600" y="14255"/>
                  <a:pt x="21590" y="14090"/>
                </a:cubicBezTo>
                <a:cubicBezTo>
                  <a:pt x="21581" y="13902"/>
                  <a:pt x="21542" y="13874"/>
                  <a:pt x="21398" y="13774"/>
                </a:cubicBezTo>
                <a:cubicBezTo>
                  <a:pt x="21325" y="13726"/>
                  <a:pt x="21244" y="13666"/>
                  <a:pt x="21152" y="13586"/>
                </a:cubicBezTo>
                <a:lnTo>
                  <a:pt x="21109" y="13546"/>
                </a:lnTo>
                <a:lnTo>
                  <a:pt x="21056" y="13373"/>
                </a:lnTo>
                <a:cubicBezTo>
                  <a:pt x="21032" y="13369"/>
                  <a:pt x="21008" y="13365"/>
                  <a:pt x="20983" y="13361"/>
                </a:cubicBezTo>
                <a:lnTo>
                  <a:pt x="20906" y="13337"/>
                </a:lnTo>
                <a:cubicBezTo>
                  <a:pt x="20844" y="13309"/>
                  <a:pt x="20752" y="13293"/>
                  <a:pt x="20656" y="13277"/>
                </a:cubicBezTo>
                <a:cubicBezTo>
                  <a:pt x="20559" y="13261"/>
                  <a:pt x="20463" y="13245"/>
                  <a:pt x="20381" y="13217"/>
                </a:cubicBezTo>
                <a:cubicBezTo>
                  <a:pt x="20020" y="13097"/>
                  <a:pt x="19721" y="12953"/>
                  <a:pt x="19466" y="12773"/>
                </a:cubicBezTo>
                <a:cubicBezTo>
                  <a:pt x="19379" y="12709"/>
                  <a:pt x="19302" y="12628"/>
                  <a:pt x="19225" y="12552"/>
                </a:cubicBezTo>
                <a:cubicBezTo>
                  <a:pt x="19148" y="12468"/>
                  <a:pt x="19057" y="12376"/>
                  <a:pt x="18984" y="12344"/>
                </a:cubicBezTo>
                <a:cubicBezTo>
                  <a:pt x="18825" y="12276"/>
                  <a:pt x="18676" y="12320"/>
                  <a:pt x="18445" y="12392"/>
                </a:cubicBezTo>
                <a:cubicBezTo>
                  <a:pt x="18358" y="12420"/>
                  <a:pt x="18271" y="12448"/>
                  <a:pt x="18189" y="12464"/>
                </a:cubicBezTo>
                <a:cubicBezTo>
                  <a:pt x="18132" y="12476"/>
                  <a:pt x="18074" y="12488"/>
                  <a:pt x="18016" y="12496"/>
                </a:cubicBezTo>
                <a:cubicBezTo>
                  <a:pt x="17804" y="12536"/>
                  <a:pt x="17640" y="12564"/>
                  <a:pt x="17496" y="12669"/>
                </a:cubicBezTo>
                <a:lnTo>
                  <a:pt x="17313" y="12801"/>
                </a:lnTo>
                <a:lnTo>
                  <a:pt x="17154" y="12644"/>
                </a:lnTo>
                <a:cubicBezTo>
                  <a:pt x="17067" y="12560"/>
                  <a:pt x="16961" y="12480"/>
                  <a:pt x="16855" y="12400"/>
                </a:cubicBezTo>
                <a:cubicBezTo>
                  <a:pt x="16720" y="12296"/>
                  <a:pt x="16581" y="12192"/>
                  <a:pt x="16470" y="12072"/>
                </a:cubicBezTo>
                <a:cubicBezTo>
                  <a:pt x="16234" y="11815"/>
                  <a:pt x="16229" y="11511"/>
                  <a:pt x="16229" y="11239"/>
                </a:cubicBezTo>
                <a:cubicBezTo>
                  <a:pt x="16229" y="11143"/>
                  <a:pt x="16229" y="11050"/>
                  <a:pt x="16214" y="10962"/>
                </a:cubicBezTo>
                <a:cubicBezTo>
                  <a:pt x="16171" y="10678"/>
                  <a:pt x="15988" y="10438"/>
                  <a:pt x="15790" y="10181"/>
                </a:cubicBezTo>
                <a:cubicBezTo>
                  <a:pt x="15622" y="9961"/>
                  <a:pt x="15444" y="9733"/>
                  <a:pt x="15362" y="9468"/>
                </a:cubicBezTo>
                <a:cubicBezTo>
                  <a:pt x="15280" y="9208"/>
                  <a:pt x="15294" y="8912"/>
                  <a:pt x="15304" y="8647"/>
                </a:cubicBezTo>
                <a:cubicBezTo>
                  <a:pt x="15309" y="8563"/>
                  <a:pt x="15314" y="8483"/>
                  <a:pt x="15314" y="8407"/>
                </a:cubicBezTo>
                <a:cubicBezTo>
                  <a:pt x="15314" y="8215"/>
                  <a:pt x="15275" y="8083"/>
                  <a:pt x="15227" y="7930"/>
                </a:cubicBezTo>
                <a:cubicBezTo>
                  <a:pt x="15188" y="7814"/>
                  <a:pt x="15155" y="7690"/>
                  <a:pt x="15131" y="7542"/>
                </a:cubicBezTo>
                <a:cubicBezTo>
                  <a:pt x="15121" y="7470"/>
                  <a:pt x="15126" y="7398"/>
                  <a:pt x="15131" y="7330"/>
                </a:cubicBezTo>
                <a:cubicBezTo>
                  <a:pt x="15135" y="7254"/>
                  <a:pt x="15140" y="7193"/>
                  <a:pt x="15116" y="7141"/>
                </a:cubicBezTo>
                <a:cubicBezTo>
                  <a:pt x="15078" y="7057"/>
                  <a:pt x="15034" y="7005"/>
                  <a:pt x="14986" y="6945"/>
                </a:cubicBezTo>
                <a:cubicBezTo>
                  <a:pt x="14899" y="6841"/>
                  <a:pt x="14803" y="6725"/>
                  <a:pt x="14774" y="6493"/>
                </a:cubicBezTo>
                <a:cubicBezTo>
                  <a:pt x="14702" y="5868"/>
                  <a:pt x="14601" y="5752"/>
                  <a:pt x="14581" y="5736"/>
                </a:cubicBezTo>
                <a:lnTo>
                  <a:pt x="14341" y="5583"/>
                </a:lnTo>
                <a:lnTo>
                  <a:pt x="14581" y="5427"/>
                </a:lnTo>
                <a:cubicBezTo>
                  <a:pt x="14668" y="5367"/>
                  <a:pt x="14711" y="5299"/>
                  <a:pt x="14707" y="5203"/>
                </a:cubicBezTo>
                <a:cubicBezTo>
                  <a:pt x="14702" y="4786"/>
                  <a:pt x="13921" y="4117"/>
                  <a:pt x="13430" y="3793"/>
                </a:cubicBezTo>
                <a:cubicBezTo>
                  <a:pt x="13372" y="3757"/>
                  <a:pt x="13329" y="3729"/>
                  <a:pt x="13290" y="3705"/>
                </a:cubicBezTo>
                <a:cubicBezTo>
                  <a:pt x="13069" y="3573"/>
                  <a:pt x="13030" y="3509"/>
                  <a:pt x="12982" y="3224"/>
                </a:cubicBezTo>
                <a:cubicBezTo>
                  <a:pt x="12963" y="3112"/>
                  <a:pt x="12972" y="2980"/>
                  <a:pt x="12977" y="2868"/>
                </a:cubicBezTo>
                <a:lnTo>
                  <a:pt x="12982" y="2744"/>
                </a:lnTo>
                <a:cubicBezTo>
                  <a:pt x="12987" y="2455"/>
                  <a:pt x="12871" y="2247"/>
                  <a:pt x="12621" y="2103"/>
                </a:cubicBezTo>
                <a:cubicBezTo>
                  <a:pt x="12452" y="2003"/>
                  <a:pt x="12076" y="2023"/>
                  <a:pt x="11768" y="2043"/>
                </a:cubicBezTo>
                <a:cubicBezTo>
                  <a:pt x="11648" y="2051"/>
                  <a:pt x="11547" y="2059"/>
                  <a:pt x="11426" y="2055"/>
                </a:cubicBezTo>
                <a:lnTo>
                  <a:pt x="11330" y="2055"/>
                </a:lnTo>
                <a:cubicBezTo>
                  <a:pt x="10887" y="2059"/>
                  <a:pt x="10516" y="2055"/>
                  <a:pt x="10053" y="1842"/>
                </a:cubicBezTo>
                <a:lnTo>
                  <a:pt x="9740" y="1702"/>
                </a:lnTo>
                <a:cubicBezTo>
                  <a:pt x="9543" y="1614"/>
                  <a:pt x="9345" y="1526"/>
                  <a:pt x="9152" y="1430"/>
                </a:cubicBezTo>
                <a:cubicBezTo>
                  <a:pt x="8849" y="1278"/>
                  <a:pt x="8584" y="1045"/>
                  <a:pt x="8329" y="825"/>
                </a:cubicBezTo>
                <a:lnTo>
                  <a:pt x="8271" y="777"/>
                </a:lnTo>
                <a:cubicBezTo>
                  <a:pt x="7804" y="925"/>
                  <a:pt x="7351" y="897"/>
                  <a:pt x="6903" y="693"/>
                </a:cubicBezTo>
                <a:cubicBezTo>
                  <a:pt x="6725" y="613"/>
                  <a:pt x="6575" y="529"/>
                  <a:pt x="6426" y="445"/>
                </a:cubicBezTo>
                <a:cubicBezTo>
                  <a:pt x="6224" y="328"/>
                  <a:pt x="6031" y="220"/>
                  <a:pt x="5776" y="144"/>
                </a:cubicBezTo>
                <a:cubicBezTo>
                  <a:pt x="5520" y="64"/>
                  <a:pt x="5304" y="24"/>
                  <a:pt x="5063" y="0"/>
                </a:cubicBezTo>
                <a:cubicBezTo>
                  <a:pt x="5048" y="28"/>
                  <a:pt x="5043" y="56"/>
                  <a:pt x="5029" y="80"/>
                </a:cubicBezTo>
                <a:cubicBezTo>
                  <a:pt x="4769" y="557"/>
                  <a:pt x="4509" y="573"/>
                  <a:pt x="3988" y="565"/>
                </a:cubicBezTo>
                <a:lnTo>
                  <a:pt x="3752" y="561"/>
                </a:lnTo>
                <a:cubicBezTo>
                  <a:pt x="3488" y="553"/>
                  <a:pt x="3126" y="545"/>
                  <a:pt x="3035" y="689"/>
                </a:cubicBezTo>
                <a:cubicBezTo>
                  <a:pt x="2967" y="793"/>
                  <a:pt x="3006" y="1109"/>
                  <a:pt x="3030" y="1322"/>
                </a:cubicBezTo>
                <a:cubicBezTo>
                  <a:pt x="3049" y="1470"/>
                  <a:pt x="3064" y="1606"/>
                  <a:pt x="3059" y="1714"/>
                </a:cubicBezTo>
                <a:cubicBezTo>
                  <a:pt x="3040" y="2095"/>
                  <a:pt x="2856" y="2379"/>
                  <a:pt x="2495" y="2607"/>
                </a:cubicBezTo>
                <a:cubicBezTo>
                  <a:pt x="2418" y="2655"/>
                  <a:pt x="2322" y="2703"/>
                  <a:pt x="2225" y="2756"/>
                </a:cubicBezTo>
                <a:cubicBezTo>
                  <a:pt x="2028" y="2856"/>
                  <a:pt x="1821" y="2956"/>
                  <a:pt x="1777" y="3092"/>
                </a:cubicBezTo>
                <a:cubicBezTo>
                  <a:pt x="1729" y="3232"/>
                  <a:pt x="1797" y="3312"/>
                  <a:pt x="2331" y="3440"/>
                </a:cubicBezTo>
                <a:lnTo>
                  <a:pt x="2447" y="3468"/>
                </a:lnTo>
                <a:cubicBezTo>
                  <a:pt x="2577" y="3500"/>
                  <a:pt x="2702" y="3516"/>
                  <a:pt x="2823" y="3532"/>
                </a:cubicBezTo>
                <a:cubicBezTo>
                  <a:pt x="3194" y="3585"/>
                  <a:pt x="3661" y="3645"/>
                  <a:pt x="3777" y="4205"/>
                </a:cubicBezTo>
                <a:cubicBezTo>
                  <a:pt x="3830" y="4458"/>
                  <a:pt x="3805" y="4762"/>
                  <a:pt x="3786" y="5030"/>
                </a:cubicBezTo>
                <a:lnTo>
                  <a:pt x="3772" y="5219"/>
                </a:lnTo>
                <a:cubicBezTo>
                  <a:pt x="3748" y="5659"/>
                  <a:pt x="3565" y="5767"/>
                  <a:pt x="3261" y="5892"/>
                </a:cubicBezTo>
                <a:cubicBezTo>
                  <a:pt x="3198" y="5916"/>
                  <a:pt x="3126" y="5948"/>
                  <a:pt x="3044" y="5988"/>
                </a:cubicBezTo>
                <a:cubicBezTo>
                  <a:pt x="3030" y="5996"/>
                  <a:pt x="3006" y="6024"/>
                  <a:pt x="2987" y="6044"/>
                </a:cubicBezTo>
                <a:cubicBezTo>
                  <a:pt x="2953" y="6084"/>
                  <a:pt x="2909" y="6132"/>
                  <a:pt x="2847" y="6172"/>
                </a:cubicBezTo>
                <a:cubicBezTo>
                  <a:pt x="2765" y="6224"/>
                  <a:pt x="2673" y="6232"/>
                  <a:pt x="2620" y="6236"/>
                </a:cubicBezTo>
                <a:lnTo>
                  <a:pt x="2495" y="6296"/>
                </a:lnTo>
                <a:cubicBezTo>
                  <a:pt x="2384" y="6356"/>
                  <a:pt x="2259" y="6420"/>
                  <a:pt x="2172" y="6480"/>
                </a:cubicBezTo>
                <a:cubicBezTo>
                  <a:pt x="2124" y="6512"/>
                  <a:pt x="2095" y="6560"/>
                  <a:pt x="2057" y="6621"/>
                </a:cubicBezTo>
                <a:cubicBezTo>
                  <a:pt x="2018" y="6689"/>
                  <a:pt x="1970" y="6765"/>
                  <a:pt x="1888" y="6829"/>
                </a:cubicBezTo>
                <a:cubicBezTo>
                  <a:pt x="1802" y="6897"/>
                  <a:pt x="1705" y="6933"/>
                  <a:pt x="1623" y="6965"/>
                </a:cubicBezTo>
                <a:cubicBezTo>
                  <a:pt x="1585" y="6981"/>
                  <a:pt x="1546" y="6993"/>
                  <a:pt x="1503" y="7013"/>
                </a:cubicBezTo>
                <a:cubicBezTo>
                  <a:pt x="1392" y="7069"/>
                  <a:pt x="1277" y="7129"/>
                  <a:pt x="1161" y="7193"/>
                </a:cubicBezTo>
                <a:cubicBezTo>
                  <a:pt x="939" y="7313"/>
                  <a:pt x="708" y="7434"/>
                  <a:pt x="482" y="7530"/>
                </a:cubicBezTo>
                <a:cubicBezTo>
                  <a:pt x="400" y="7566"/>
                  <a:pt x="328" y="7582"/>
                  <a:pt x="270" y="7602"/>
                </a:cubicBezTo>
                <a:cubicBezTo>
                  <a:pt x="246" y="7610"/>
                  <a:pt x="207" y="7618"/>
                  <a:pt x="197" y="7626"/>
                </a:cubicBezTo>
                <a:cubicBezTo>
                  <a:pt x="197" y="7626"/>
                  <a:pt x="183" y="7646"/>
                  <a:pt x="164" y="7710"/>
                </a:cubicBezTo>
                <a:cubicBezTo>
                  <a:pt x="144" y="7774"/>
                  <a:pt x="159" y="7894"/>
                  <a:pt x="169" y="7998"/>
                </a:cubicBezTo>
                <a:cubicBezTo>
                  <a:pt x="173" y="8066"/>
                  <a:pt x="183" y="8135"/>
                  <a:pt x="183" y="8191"/>
                </a:cubicBezTo>
                <a:cubicBezTo>
                  <a:pt x="183" y="8267"/>
                  <a:pt x="178" y="8343"/>
                  <a:pt x="173" y="8419"/>
                </a:cubicBezTo>
                <a:cubicBezTo>
                  <a:pt x="154" y="8659"/>
                  <a:pt x="149" y="8811"/>
                  <a:pt x="275" y="8903"/>
                </a:cubicBezTo>
                <a:cubicBezTo>
                  <a:pt x="366" y="8972"/>
                  <a:pt x="549" y="9008"/>
                  <a:pt x="723" y="9040"/>
                </a:cubicBezTo>
                <a:cubicBezTo>
                  <a:pt x="1021" y="9096"/>
                  <a:pt x="1426" y="9172"/>
                  <a:pt x="1435" y="9520"/>
                </a:cubicBezTo>
                <a:cubicBezTo>
                  <a:pt x="1440" y="9717"/>
                  <a:pt x="1286" y="9841"/>
                  <a:pt x="1190" y="9929"/>
                </a:cubicBezTo>
                <a:cubicBezTo>
                  <a:pt x="1156" y="9957"/>
                  <a:pt x="1113" y="9997"/>
                  <a:pt x="1103" y="10013"/>
                </a:cubicBezTo>
                <a:cubicBezTo>
                  <a:pt x="1079" y="10065"/>
                  <a:pt x="1079" y="10117"/>
                  <a:pt x="1084" y="10205"/>
                </a:cubicBezTo>
                <a:cubicBezTo>
                  <a:pt x="1089" y="10257"/>
                  <a:pt x="1089" y="10309"/>
                  <a:pt x="1089" y="10361"/>
                </a:cubicBezTo>
                <a:cubicBezTo>
                  <a:pt x="1079" y="10530"/>
                  <a:pt x="1021" y="10658"/>
                  <a:pt x="973" y="10770"/>
                </a:cubicBezTo>
                <a:cubicBezTo>
                  <a:pt x="944" y="10838"/>
                  <a:pt x="910" y="10906"/>
                  <a:pt x="891" y="10986"/>
                </a:cubicBezTo>
                <a:cubicBezTo>
                  <a:pt x="877" y="11038"/>
                  <a:pt x="891" y="11114"/>
                  <a:pt x="901" y="11190"/>
                </a:cubicBezTo>
                <a:cubicBezTo>
                  <a:pt x="915" y="11287"/>
                  <a:pt x="930" y="11399"/>
                  <a:pt x="906" y="11511"/>
                </a:cubicBezTo>
                <a:cubicBezTo>
                  <a:pt x="857" y="11735"/>
                  <a:pt x="727" y="11895"/>
                  <a:pt x="602" y="12056"/>
                </a:cubicBezTo>
                <a:cubicBezTo>
                  <a:pt x="559" y="12112"/>
                  <a:pt x="511" y="12172"/>
                  <a:pt x="467" y="12232"/>
                </a:cubicBezTo>
                <a:cubicBezTo>
                  <a:pt x="284" y="12500"/>
                  <a:pt x="270" y="12672"/>
                  <a:pt x="246" y="12909"/>
                </a:cubicBezTo>
                <a:cubicBezTo>
                  <a:pt x="236" y="13025"/>
                  <a:pt x="222" y="13149"/>
                  <a:pt x="188" y="13301"/>
                </a:cubicBezTo>
                <a:cubicBezTo>
                  <a:pt x="159" y="13433"/>
                  <a:pt x="96" y="13549"/>
                  <a:pt x="19" y="13666"/>
                </a:cubicBezTo>
                <a:cubicBezTo>
                  <a:pt x="10" y="13758"/>
                  <a:pt x="0" y="13854"/>
                  <a:pt x="0" y="13950"/>
                </a:cubicBezTo>
                <a:lnTo>
                  <a:pt x="101" y="13990"/>
                </a:lnTo>
                <a:lnTo>
                  <a:pt x="140" y="14066"/>
                </a:lnTo>
                <a:cubicBezTo>
                  <a:pt x="246" y="14419"/>
                  <a:pt x="313" y="14559"/>
                  <a:pt x="636" y="14639"/>
                </a:cubicBezTo>
                <a:cubicBezTo>
                  <a:pt x="679" y="14651"/>
                  <a:pt x="708" y="14647"/>
                  <a:pt x="756" y="14639"/>
                </a:cubicBezTo>
                <a:cubicBezTo>
                  <a:pt x="920" y="14619"/>
                  <a:pt x="1113" y="14627"/>
                  <a:pt x="1252" y="14879"/>
                </a:cubicBezTo>
                <a:cubicBezTo>
                  <a:pt x="1383" y="15111"/>
                  <a:pt x="1272" y="15572"/>
                  <a:pt x="983" y="15720"/>
                </a:cubicBezTo>
                <a:cubicBezTo>
                  <a:pt x="795" y="15816"/>
                  <a:pt x="631" y="15796"/>
                  <a:pt x="530" y="15784"/>
                </a:cubicBezTo>
                <a:cubicBezTo>
                  <a:pt x="525" y="15784"/>
                  <a:pt x="520" y="15784"/>
                  <a:pt x="515" y="15780"/>
                </a:cubicBezTo>
                <a:cubicBezTo>
                  <a:pt x="511" y="15784"/>
                  <a:pt x="511" y="15788"/>
                  <a:pt x="506" y="15796"/>
                </a:cubicBezTo>
                <a:cubicBezTo>
                  <a:pt x="467" y="15865"/>
                  <a:pt x="477" y="15897"/>
                  <a:pt x="636" y="16017"/>
                </a:cubicBezTo>
                <a:cubicBezTo>
                  <a:pt x="780" y="16129"/>
                  <a:pt x="997" y="16121"/>
                  <a:pt x="1238" y="16113"/>
                </a:cubicBezTo>
                <a:cubicBezTo>
                  <a:pt x="1349" y="16109"/>
                  <a:pt x="1460" y="16105"/>
                  <a:pt x="1570" y="16113"/>
                </a:cubicBezTo>
                <a:cubicBezTo>
                  <a:pt x="1758" y="16125"/>
                  <a:pt x="1908" y="16169"/>
                  <a:pt x="2042" y="16209"/>
                </a:cubicBezTo>
                <a:cubicBezTo>
                  <a:pt x="2129" y="16233"/>
                  <a:pt x="2211" y="16261"/>
                  <a:pt x="2312" y="16277"/>
                </a:cubicBezTo>
                <a:cubicBezTo>
                  <a:pt x="2423" y="16293"/>
                  <a:pt x="2577" y="16285"/>
                  <a:pt x="2722" y="16277"/>
                </a:cubicBezTo>
                <a:cubicBezTo>
                  <a:pt x="2813" y="16273"/>
                  <a:pt x="2910" y="16269"/>
                  <a:pt x="2991" y="16265"/>
                </a:cubicBezTo>
                <a:lnTo>
                  <a:pt x="3170" y="16265"/>
                </a:lnTo>
                <a:cubicBezTo>
                  <a:pt x="3603" y="16261"/>
                  <a:pt x="3984" y="16257"/>
                  <a:pt x="4417" y="16577"/>
                </a:cubicBezTo>
                <a:cubicBezTo>
                  <a:pt x="4557" y="16682"/>
                  <a:pt x="4697" y="16762"/>
                  <a:pt x="4841" y="16846"/>
                </a:cubicBezTo>
                <a:cubicBezTo>
                  <a:pt x="5005" y="16942"/>
                  <a:pt x="5174" y="17038"/>
                  <a:pt x="5347" y="17174"/>
                </a:cubicBezTo>
                <a:lnTo>
                  <a:pt x="5410" y="17222"/>
                </a:lnTo>
                <a:cubicBezTo>
                  <a:pt x="5732" y="17475"/>
                  <a:pt x="5930" y="17623"/>
                  <a:pt x="5920" y="18111"/>
                </a:cubicBezTo>
                <a:cubicBezTo>
                  <a:pt x="5920" y="18172"/>
                  <a:pt x="5915" y="18240"/>
                  <a:pt x="5906" y="18308"/>
                </a:cubicBezTo>
                <a:cubicBezTo>
                  <a:pt x="5896" y="18432"/>
                  <a:pt x="5882" y="18576"/>
                  <a:pt x="5906" y="18668"/>
                </a:cubicBezTo>
                <a:cubicBezTo>
                  <a:pt x="5915" y="18700"/>
                  <a:pt x="5935" y="18728"/>
                  <a:pt x="5978" y="18776"/>
                </a:cubicBezTo>
                <a:cubicBezTo>
                  <a:pt x="6017" y="18820"/>
                  <a:pt x="6060" y="18876"/>
                  <a:pt x="6094" y="18949"/>
                </a:cubicBezTo>
                <a:cubicBezTo>
                  <a:pt x="6282" y="18997"/>
                  <a:pt x="6402" y="19109"/>
                  <a:pt x="6494" y="19193"/>
                </a:cubicBezTo>
                <a:cubicBezTo>
                  <a:pt x="6551" y="19245"/>
                  <a:pt x="6604" y="19293"/>
                  <a:pt x="6662" y="19325"/>
                </a:cubicBezTo>
                <a:cubicBezTo>
                  <a:pt x="6821" y="19405"/>
                  <a:pt x="6937" y="19405"/>
                  <a:pt x="7168" y="19401"/>
                </a:cubicBezTo>
                <a:lnTo>
                  <a:pt x="7293" y="19401"/>
                </a:lnTo>
                <a:cubicBezTo>
                  <a:pt x="7322" y="19401"/>
                  <a:pt x="7370" y="19397"/>
                  <a:pt x="7428" y="19393"/>
                </a:cubicBezTo>
                <a:cubicBezTo>
                  <a:pt x="7895" y="19361"/>
                  <a:pt x="8208" y="19349"/>
                  <a:pt x="8353" y="19505"/>
                </a:cubicBezTo>
                <a:cubicBezTo>
                  <a:pt x="8541" y="19702"/>
                  <a:pt x="8391" y="19926"/>
                  <a:pt x="8300" y="20058"/>
                </a:cubicBezTo>
                <a:cubicBezTo>
                  <a:pt x="8276" y="20090"/>
                  <a:pt x="8242" y="20142"/>
                  <a:pt x="8237" y="20162"/>
                </a:cubicBezTo>
                <a:cubicBezTo>
                  <a:pt x="8146" y="20503"/>
                  <a:pt x="8300" y="20563"/>
                  <a:pt x="8801" y="20703"/>
                </a:cubicBezTo>
                <a:lnTo>
                  <a:pt x="8984" y="20755"/>
                </a:lnTo>
                <a:cubicBezTo>
                  <a:pt x="9393" y="20875"/>
                  <a:pt x="9552" y="20959"/>
                  <a:pt x="9817" y="21276"/>
                </a:cubicBezTo>
                <a:cubicBezTo>
                  <a:pt x="9837" y="21296"/>
                  <a:pt x="9856" y="21328"/>
                  <a:pt x="9885" y="21364"/>
                </a:cubicBezTo>
                <a:cubicBezTo>
                  <a:pt x="9923" y="21416"/>
                  <a:pt x="10020" y="21544"/>
                  <a:pt x="10087" y="21600"/>
                </a:cubicBezTo>
                <a:cubicBezTo>
                  <a:pt x="10121" y="21564"/>
                  <a:pt x="10207" y="21484"/>
                  <a:pt x="10256" y="21436"/>
                </a:cubicBezTo>
                <a:cubicBezTo>
                  <a:pt x="10338" y="21356"/>
                  <a:pt x="10410" y="21288"/>
                  <a:pt x="10482" y="21244"/>
                </a:cubicBezTo>
                <a:cubicBezTo>
                  <a:pt x="10549" y="21203"/>
                  <a:pt x="10617" y="21167"/>
                  <a:pt x="10680" y="21135"/>
                </a:cubicBezTo>
                <a:cubicBezTo>
                  <a:pt x="10771" y="21087"/>
                  <a:pt x="10853" y="21047"/>
                  <a:pt x="10930" y="20983"/>
                </a:cubicBezTo>
                <a:cubicBezTo>
                  <a:pt x="11137" y="20815"/>
                  <a:pt x="11156" y="20799"/>
                  <a:pt x="11176" y="20623"/>
                </a:cubicBezTo>
                <a:cubicBezTo>
                  <a:pt x="11181" y="20567"/>
                  <a:pt x="11166" y="20466"/>
                  <a:pt x="11152" y="20366"/>
                </a:cubicBezTo>
                <a:cubicBezTo>
                  <a:pt x="11123" y="20166"/>
                  <a:pt x="11094" y="19958"/>
                  <a:pt x="11176" y="19802"/>
                </a:cubicBezTo>
                <a:cubicBezTo>
                  <a:pt x="11200" y="19754"/>
                  <a:pt x="11282" y="19605"/>
                  <a:pt x="11460" y="19557"/>
                </a:cubicBezTo>
                <a:cubicBezTo>
                  <a:pt x="11633" y="19513"/>
                  <a:pt x="11783" y="19589"/>
                  <a:pt x="11898" y="19649"/>
                </a:cubicBezTo>
                <a:cubicBezTo>
                  <a:pt x="11927" y="19665"/>
                  <a:pt x="11961" y="19681"/>
                  <a:pt x="11995" y="19697"/>
                </a:cubicBezTo>
                <a:cubicBezTo>
                  <a:pt x="12033" y="19714"/>
                  <a:pt x="12062" y="19725"/>
                  <a:pt x="12086" y="19733"/>
                </a:cubicBezTo>
                <a:cubicBezTo>
                  <a:pt x="12182" y="19770"/>
                  <a:pt x="12250" y="19802"/>
                  <a:pt x="12356" y="19902"/>
                </a:cubicBezTo>
                <a:cubicBezTo>
                  <a:pt x="12428" y="19974"/>
                  <a:pt x="12462" y="20046"/>
                  <a:pt x="12486" y="20098"/>
                </a:cubicBezTo>
                <a:cubicBezTo>
                  <a:pt x="12510" y="20150"/>
                  <a:pt x="12510" y="20154"/>
                  <a:pt x="12525" y="20158"/>
                </a:cubicBezTo>
                <a:cubicBezTo>
                  <a:pt x="12626" y="20206"/>
                  <a:pt x="12924" y="20150"/>
                  <a:pt x="12973" y="20090"/>
                </a:cubicBezTo>
                <a:cubicBezTo>
                  <a:pt x="13021" y="20026"/>
                  <a:pt x="12992" y="19946"/>
                  <a:pt x="12910" y="19790"/>
                </a:cubicBezTo>
                <a:cubicBezTo>
                  <a:pt x="12862" y="19693"/>
                  <a:pt x="12809" y="19593"/>
                  <a:pt x="12799" y="19485"/>
                </a:cubicBezTo>
                <a:lnTo>
                  <a:pt x="12780" y="19321"/>
                </a:lnTo>
                <a:lnTo>
                  <a:pt x="12973" y="19277"/>
                </a:lnTo>
                <a:cubicBezTo>
                  <a:pt x="13151" y="19233"/>
                  <a:pt x="13324" y="19249"/>
                  <a:pt x="13478" y="19261"/>
                </a:cubicBezTo>
                <a:cubicBezTo>
                  <a:pt x="13589" y="19269"/>
                  <a:pt x="13695" y="19277"/>
                  <a:pt x="13782" y="19261"/>
                </a:cubicBezTo>
                <a:cubicBezTo>
                  <a:pt x="13806" y="19257"/>
                  <a:pt x="13820" y="19253"/>
                  <a:pt x="13840" y="19249"/>
                </a:cubicBezTo>
                <a:cubicBezTo>
                  <a:pt x="13840" y="19185"/>
                  <a:pt x="13840" y="19117"/>
                  <a:pt x="13859" y="19033"/>
                </a:cubicBezTo>
                <a:cubicBezTo>
                  <a:pt x="13941" y="18688"/>
                  <a:pt x="14292" y="18444"/>
                  <a:pt x="14851" y="18352"/>
                </a:cubicBezTo>
                <a:cubicBezTo>
                  <a:pt x="15328" y="18272"/>
                  <a:pt x="15612" y="18215"/>
                  <a:pt x="15892" y="17947"/>
                </a:cubicBezTo>
                <a:cubicBezTo>
                  <a:pt x="16027" y="17815"/>
                  <a:pt x="16070" y="17695"/>
                  <a:pt x="16027" y="17551"/>
                </a:cubicBezTo>
                <a:cubicBezTo>
                  <a:pt x="16017" y="17527"/>
                  <a:pt x="15998" y="17503"/>
                  <a:pt x="15964" y="17463"/>
                </a:cubicBezTo>
                <a:cubicBezTo>
                  <a:pt x="15901" y="17390"/>
                  <a:pt x="15805" y="17282"/>
                  <a:pt x="15815" y="17110"/>
                </a:cubicBezTo>
                <a:lnTo>
                  <a:pt x="15839" y="16645"/>
                </a:lnTo>
                <a:lnTo>
                  <a:pt x="16229" y="16982"/>
                </a:lnTo>
                <a:cubicBezTo>
                  <a:pt x="16301" y="17042"/>
                  <a:pt x="16373" y="17034"/>
                  <a:pt x="16595" y="16978"/>
                </a:cubicBezTo>
                <a:cubicBezTo>
                  <a:pt x="16638" y="16966"/>
                  <a:pt x="16682" y="16954"/>
                  <a:pt x="16725" y="16946"/>
                </a:cubicBezTo>
                <a:cubicBezTo>
                  <a:pt x="16985" y="16890"/>
                  <a:pt x="17207" y="16866"/>
                  <a:pt x="17505" y="16866"/>
                </a:cubicBezTo>
                <a:cubicBezTo>
                  <a:pt x="17607" y="16866"/>
                  <a:pt x="17737" y="16874"/>
                  <a:pt x="17881" y="16886"/>
                </a:cubicBezTo>
                <a:cubicBezTo>
                  <a:pt x="18218" y="16906"/>
                  <a:pt x="18849" y="16950"/>
                  <a:pt x="18999" y="16822"/>
                </a:cubicBezTo>
                <a:cubicBezTo>
                  <a:pt x="19037" y="16790"/>
                  <a:pt x="19042" y="16758"/>
                  <a:pt x="19057" y="16669"/>
                </a:cubicBezTo>
                <a:cubicBezTo>
                  <a:pt x="19071" y="16561"/>
                  <a:pt x="19095" y="16417"/>
                  <a:pt x="19254" y="16285"/>
                </a:cubicBezTo>
                <a:cubicBezTo>
                  <a:pt x="19413" y="16153"/>
                  <a:pt x="19731" y="16085"/>
                  <a:pt x="20073" y="16021"/>
                </a:cubicBezTo>
                <a:lnTo>
                  <a:pt x="20136" y="16009"/>
                </a:lnTo>
                <a:cubicBezTo>
                  <a:pt x="20237" y="15989"/>
                  <a:pt x="20333" y="15985"/>
                  <a:pt x="20425" y="15977"/>
                </a:cubicBezTo>
                <a:cubicBezTo>
                  <a:pt x="20531" y="15969"/>
                  <a:pt x="20584" y="15969"/>
                  <a:pt x="20608" y="15953"/>
                </a:cubicBezTo>
                <a:cubicBezTo>
                  <a:pt x="20531" y="15876"/>
                  <a:pt x="20492" y="15824"/>
                  <a:pt x="20482" y="15772"/>
                </a:cubicBezTo>
                <a:cubicBezTo>
                  <a:pt x="20468" y="15712"/>
                  <a:pt x="20444" y="15400"/>
                  <a:pt x="20492" y="15284"/>
                </a:cubicBezTo>
                <a:cubicBezTo>
                  <a:pt x="20622" y="15008"/>
                  <a:pt x="20805" y="14936"/>
                  <a:pt x="21017" y="14855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A0627088-B3A9-424D-9CDB-FB2E78935528}"/>
              </a:ext>
            </a:extLst>
          </p:cNvPr>
          <p:cNvSpPr/>
          <p:nvPr/>
        </p:nvSpPr>
        <p:spPr>
          <a:xfrm>
            <a:off x="4337388" y="3961482"/>
            <a:ext cx="651395" cy="11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5" h="21382" extrusionOk="0">
                <a:moveTo>
                  <a:pt x="21322" y="6520"/>
                </a:moveTo>
                <a:cubicBezTo>
                  <a:pt x="21400" y="6416"/>
                  <a:pt x="21359" y="6316"/>
                  <a:pt x="21127" y="6330"/>
                </a:cubicBezTo>
                <a:cubicBezTo>
                  <a:pt x="20994" y="6338"/>
                  <a:pt x="20217" y="5777"/>
                  <a:pt x="20151" y="5718"/>
                </a:cubicBezTo>
                <a:cubicBezTo>
                  <a:pt x="20033" y="5614"/>
                  <a:pt x="20877" y="5151"/>
                  <a:pt x="20490" y="5160"/>
                </a:cubicBezTo>
                <a:cubicBezTo>
                  <a:pt x="20357" y="5162"/>
                  <a:pt x="20143" y="5219"/>
                  <a:pt x="20121" y="5108"/>
                </a:cubicBezTo>
                <a:cubicBezTo>
                  <a:pt x="20081" y="4918"/>
                  <a:pt x="20221" y="4883"/>
                  <a:pt x="19867" y="4802"/>
                </a:cubicBezTo>
                <a:cubicBezTo>
                  <a:pt x="19624" y="4744"/>
                  <a:pt x="20044" y="4615"/>
                  <a:pt x="20081" y="4552"/>
                </a:cubicBezTo>
                <a:cubicBezTo>
                  <a:pt x="20132" y="4466"/>
                  <a:pt x="19771" y="4411"/>
                  <a:pt x="19727" y="4349"/>
                </a:cubicBezTo>
                <a:cubicBezTo>
                  <a:pt x="19657" y="4257"/>
                  <a:pt x="19399" y="4036"/>
                  <a:pt x="19532" y="3946"/>
                </a:cubicBezTo>
                <a:cubicBezTo>
                  <a:pt x="19638" y="3873"/>
                  <a:pt x="20239" y="3922"/>
                  <a:pt x="20250" y="3838"/>
                </a:cubicBezTo>
                <a:cubicBezTo>
                  <a:pt x="20250" y="3826"/>
                  <a:pt x="19624" y="3621"/>
                  <a:pt x="19557" y="3599"/>
                </a:cubicBezTo>
                <a:cubicBezTo>
                  <a:pt x="19355" y="3529"/>
                  <a:pt x="19196" y="3439"/>
                  <a:pt x="19148" y="3306"/>
                </a:cubicBezTo>
                <a:cubicBezTo>
                  <a:pt x="19119" y="3220"/>
                  <a:pt x="19255" y="3196"/>
                  <a:pt x="19255" y="3114"/>
                </a:cubicBezTo>
                <a:cubicBezTo>
                  <a:pt x="19255" y="2936"/>
                  <a:pt x="18330" y="3210"/>
                  <a:pt x="18153" y="3189"/>
                </a:cubicBezTo>
                <a:cubicBezTo>
                  <a:pt x="17973" y="3169"/>
                  <a:pt x="17372" y="2789"/>
                  <a:pt x="17387" y="2784"/>
                </a:cubicBezTo>
                <a:cubicBezTo>
                  <a:pt x="17601" y="2727"/>
                  <a:pt x="17936" y="2897"/>
                  <a:pt x="18131" y="2723"/>
                </a:cubicBezTo>
                <a:cubicBezTo>
                  <a:pt x="18216" y="2649"/>
                  <a:pt x="18146" y="2433"/>
                  <a:pt x="18286" y="2406"/>
                </a:cubicBezTo>
                <a:cubicBezTo>
                  <a:pt x="18448" y="2375"/>
                  <a:pt x="18677" y="2439"/>
                  <a:pt x="18843" y="2437"/>
                </a:cubicBezTo>
                <a:cubicBezTo>
                  <a:pt x="18994" y="2435"/>
                  <a:pt x="19119" y="2388"/>
                  <a:pt x="19252" y="2357"/>
                </a:cubicBezTo>
                <a:cubicBezTo>
                  <a:pt x="19458" y="2308"/>
                  <a:pt x="19240" y="2252"/>
                  <a:pt x="19134" y="2236"/>
                </a:cubicBezTo>
                <a:cubicBezTo>
                  <a:pt x="18710" y="2173"/>
                  <a:pt x="18459" y="2136"/>
                  <a:pt x="18036" y="2160"/>
                </a:cubicBezTo>
                <a:cubicBezTo>
                  <a:pt x="17770" y="2175"/>
                  <a:pt x="17273" y="2203"/>
                  <a:pt x="17608" y="1997"/>
                </a:cubicBezTo>
                <a:cubicBezTo>
                  <a:pt x="17818" y="1866"/>
                  <a:pt x="17958" y="1866"/>
                  <a:pt x="17822" y="1686"/>
                </a:cubicBezTo>
                <a:cubicBezTo>
                  <a:pt x="17700" y="1526"/>
                  <a:pt x="17568" y="1434"/>
                  <a:pt x="17866" y="1338"/>
                </a:cubicBezTo>
                <a:cubicBezTo>
                  <a:pt x="18209" y="1225"/>
                  <a:pt x="18061" y="1138"/>
                  <a:pt x="17873" y="1033"/>
                </a:cubicBezTo>
                <a:cubicBezTo>
                  <a:pt x="17549" y="855"/>
                  <a:pt x="17019" y="1068"/>
                  <a:pt x="16750" y="1164"/>
                </a:cubicBezTo>
                <a:cubicBezTo>
                  <a:pt x="16396" y="1291"/>
                  <a:pt x="16698" y="1007"/>
                  <a:pt x="16613" y="939"/>
                </a:cubicBezTo>
                <a:cubicBezTo>
                  <a:pt x="16414" y="784"/>
                  <a:pt x="16086" y="857"/>
                  <a:pt x="15972" y="630"/>
                </a:cubicBezTo>
                <a:cubicBezTo>
                  <a:pt x="15895" y="475"/>
                  <a:pt x="15766" y="479"/>
                  <a:pt x="15464" y="469"/>
                </a:cubicBezTo>
                <a:cubicBezTo>
                  <a:pt x="15261" y="462"/>
                  <a:pt x="15232" y="460"/>
                  <a:pt x="15187" y="579"/>
                </a:cubicBezTo>
                <a:cubicBezTo>
                  <a:pt x="14977" y="540"/>
                  <a:pt x="14638" y="522"/>
                  <a:pt x="14506" y="421"/>
                </a:cubicBezTo>
                <a:cubicBezTo>
                  <a:pt x="14259" y="233"/>
                  <a:pt x="14093" y="-180"/>
                  <a:pt x="13607" y="88"/>
                </a:cubicBezTo>
                <a:cubicBezTo>
                  <a:pt x="13382" y="213"/>
                  <a:pt x="12608" y="356"/>
                  <a:pt x="12866" y="624"/>
                </a:cubicBezTo>
                <a:cubicBezTo>
                  <a:pt x="12976" y="741"/>
                  <a:pt x="13400" y="829"/>
                  <a:pt x="13087" y="910"/>
                </a:cubicBezTo>
                <a:cubicBezTo>
                  <a:pt x="12722" y="1007"/>
                  <a:pt x="12357" y="1176"/>
                  <a:pt x="11948" y="1097"/>
                </a:cubicBezTo>
                <a:cubicBezTo>
                  <a:pt x="11716" y="1052"/>
                  <a:pt x="11514" y="1027"/>
                  <a:pt x="11337" y="1144"/>
                </a:cubicBezTo>
                <a:cubicBezTo>
                  <a:pt x="11222" y="1219"/>
                  <a:pt x="11259" y="1385"/>
                  <a:pt x="11060" y="1418"/>
                </a:cubicBezTo>
                <a:cubicBezTo>
                  <a:pt x="10773" y="1467"/>
                  <a:pt x="10626" y="1563"/>
                  <a:pt x="10412" y="1688"/>
                </a:cubicBezTo>
                <a:cubicBezTo>
                  <a:pt x="10360" y="1716"/>
                  <a:pt x="9911" y="2009"/>
                  <a:pt x="9955" y="1829"/>
                </a:cubicBezTo>
                <a:cubicBezTo>
                  <a:pt x="9878" y="1905"/>
                  <a:pt x="9730" y="2091"/>
                  <a:pt x="9557" y="2105"/>
                </a:cubicBezTo>
                <a:cubicBezTo>
                  <a:pt x="9424" y="2115"/>
                  <a:pt x="9185" y="2199"/>
                  <a:pt x="9259" y="2289"/>
                </a:cubicBezTo>
                <a:cubicBezTo>
                  <a:pt x="9480" y="2574"/>
                  <a:pt x="8986" y="2629"/>
                  <a:pt x="8658" y="2805"/>
                </a:cubicBezTo>
                <a:cubicBezTo>
                  <a:pt x="8566" y="2854"/>
                  <a:pt x="8481" y="3038"/>
                  <a:pt x="8393" y="3044"/>
                </a:cubicBezTo>
                <a:cubicBezTo>
                  <a:pt x="8216" y="3057"/>
                  <a:pt x="8039" y="3075"/>
                  <a:pt x="7869" y="3102"/>
                </a:cubicBezTo>
                <a:cubicBezTo>
                  <a:pt x="7615" y="3142"/>
                  <a:pt x="7431" y="3269"/>
                  <a:pt x="7195" y="3304"/>
                </a:cubicBezTo>
                <a:cubicBezTo>
                  <a:pt x="6985" y="3335"/>
                  <a:pt x="6804" y="3273"/>
                  <a:pt x="6594" y="3333"/>
                </a:cubicBezTo>
                <a:cubicBezTo>
                  <a:pt x="6119" y="3468"/>
                  <a:pt x="6012" y="3768"/>
                  <a:pt x="5456" y="3809"/>
                </a:cubicBezTo>
                <a:cubicBezTo>
                  <a:pt x="5179" y="3830"/>
                  <a:pt x="4925" y="3879"/>
                  <a:pt x="4675" y="3944"/>
                </a:cubicBezTo>
                <a:cubicBezTo>
                  <a:pt x="4619" y="3959"/>
                  <a:pt x="4258" y="4081"/>
                  <a:pt x="4288" y="3959"/>
                </a:cubicBezTo>
                <a:cubicBezTo>
                  <a:pt x="4310" y="3867"/>
                  <a:pt x="4155" y="3883"/>
                  <a:pt x="3986" y="3865"/>
                </a:cubicBezTo>
                <a:cubicBezTo>
                  <a:pt x="3835" y="3848"/>
                  <a:pt x="2932" y="3818"/>
                  <a:pt x="2781" y="3779"/>
                </a:cubicBezTo>
                <a:cubicBezTo>
                  <a:pt x="2829" y="3797"/>
                  <a:pt x="2950" y="3791"/>
                  <a:pt x="2972" y="3824"/>
                </a:cubicBezTo>
                <a:cubicBezTo>
                  <a:pt x="2991" y="3850"/>
                  <a:pt x="2803" y="3818"/>
                  <a:pt x="2784" y="3809"/>
                </a:cubicBezTo>
                <a:cubicBezTo>
                  <a:pt x="2663" y="3746"/>
                  <a:pt x="2596" y="3664"/>
                  <a:pt x="2456" y="3607"/>
                </a:cubicBezTo>
                <a:cubicBezTo>
                  <a:pt x="2206" y="3502"/>
                  <a:pt x="1992" y="3629"/>
                  <a:pt x="1756" y="3554"/>
                </a:cubicBezTo>
                <a:cubicBezTo>
                  <a:pt x="1583" y="3498"/>
                  <a:pt x="1635" y="3224"/>
                  <a:pt x="1557" y="3130"/>
                </a:cubicBezTo>
                <a:cubicBezTo>
                  <a:pt x="1495" y="3050"/>
                  <a:pt x="1215" y="2852"/>
                  <a:pt x="1381" y="2762"/>
                </a:cubicBezTo>
                <a:cubicBezTo>
                  <a:pt x="1473" y="2711"/>
                  <a:pt x="1856" y="2698"/>
                  <a:pt x="1664" y="2582"/>
                </a:cubicBezTo>
                <a:cubicBezTo>
                  <a:pt x="1443" y="2449"/>
                  <a:pt x="1672" y="2250"/>
                  <a:pt x="1701" y="2113"/>
                </a:cubicBezTo>
                <a:cubicBezTo>
                  <a:pt x="1734" y="1954"/>
                  <a:pt x="1944" y="1860"/>
                  <a:pt x="2235" y="1851"/>
                </a:cubicBezTo>
                <a:cubicBezTo>
                  <a:pt x="2316" y="1849"/>
                  <a:pt x="2921" y="1882"/>
                  <a:pt x="2913" y="1856"/>
                </a:cubicBezTo>
                <a:cubicBezTo>
                  <a:pt x="2888" y="1782"/>
                  <a:pt x="2534" y="1737"/>
                  <a:pt x="2486" y="1622"/>
                </a:cubicBezTo>
                <a:cubicBezTo>
                  <a:pt x="2453" y="1549"/>
                  <a:pt x="2950" y="1616"/>
                  <a:pt x="2700" y="1463"/>
                </a:cubicBezTo>
                <a:cubicBezTo>
                  <a:pt x="2593" y="1395"/>
                  <a:pt x="2501" y="1305"/>
                  <a:pt x="2383" y="1246"/>
                </a:cubicBezTo>
                <a:cubicBezTo>
                  <a:pt x="2287" y="1199"/>
                  <a:pt x="2147" y="1256"/>
                  <a:pt x="2047" y="1264"/>
                </a:cubicBezTo>
                <a:cubicBezTo>
                  <a:pt x="1911" y="1277"/>
                  <a:pt x="1793" y="1399"/>
                  <a:pt x="1856" y="1469"/>
                </a:cubicBezTo>
                <a:cubicBezTo>
                  <a:pt x="1981" y="1606"/>
                  <a:pt x="2000" y="1600"/>
                  <a:pt x="1786" y="1704"/>
                </a:cubicBezTo>
                <a:cubicBezTo>
                  <a:pt x="1609" y="1788"/>
                  <a:pt x="1440" y="1806"/>
                  <a:pt x="1476" y="1952"/>
                </a:cubicBezTo>
                <a:cubicBezTo>
                  <a:pt x="1535" y="2183"/>
                  <a:pt x="1263" y="2003"/>
                  <a:pt x="983" y="2079"/>
                </a:cubicBezTo>
                <a:cubicBezTo>
                  <a:pt x="924" y="2095"/>
                  <a:pt x="1222" y="2320"/>
                  <a:pt x="1211" y="2387"/>
                </a:cubicBezTo>
                <a:cubicBezTo>
                  <a:pt x="1171" y="2623"/>
                  <a:pt x="408" y="2686"/>
                  <a:pt x="765" y="2981"/>
                </a:cubicBezTo>
                <a:cubicBezTo>
                  <a:pt x="942" y="3128"/>
                  <a:pt x="1016" y="3498"/>
                  <a:pt x="909" y="3666"/>
                </a:cubicBezTo>
                <a:cubicBezTo>
                  <a:pt x="843" y="3770"/>
                  <a:pt x="828" y="3891"/>
                  <a:pt x="658" y="3957"/>
                </a:cubicBezTo>
                <a:cubicBezTo>
                  <a:pt x="430" y="4047"/>
                  <a:pt x="227" y="4192"/>
                  <a:pt x="290" y="4354"/>
                </a:cubicBezTo>
                <a:cubicBezTo>
                  <a:pt x="356" y="4513"/>
                  <a:pt x="271" y="4515"/>
                  <a:pt x="117" y="4634"/>
                </a:cubicBezTo>
                <a:cubicBezTo>
                  <a:pt x="13" y="4714"/>
                  <a:pt x="98" y="4795"/>
                  <a:pt x="253" y="4822"/>
                </a:cubicBezTo>
                <a:cubicBezTo>
                  <a:pt x="596" y="4980"/>
                  <a:pt x="1572" y="5423"/>
                  <a:pt x="736" y="5579"/>
                </a:cubicBezTo>
                <a:cubicBezTo>
                  <a:pt x="537" y="5616"/>
                  <a:pt x="316" y="5614"/>
                  <a:pt x="117" y="5655"/>
                </a:cubicBezTo>
                <a:cubicBezTo>
                  <a:pt x="-156" y="5712"/>
                  <a:pt x="135" y="5794"/>
                  <a:pt x="128" y="5892"/>
                </a:cubicBezTo>
                <a:cubicBezTo>
                  <a:pt x="120" y="5990"/>
                  <a:pt x="84" y="6105"/>
                  <a:pt x="172" y="6197"/>
                </a:cubicBezTo>
                <a:cubicBezTo>
                  <a:pt x="209" y="6234"/>
                  <a:pt x="555" y="6352"/>
                  <a:pt x="596" y="6305"/>
                </a:cubicBezTo>
                <a:cubicBezTo>
                  <a:pt x="610" y="6287"/>
                  <a:pt x="540" y="6234"/>
                  <a:pt x="529" y="6219"/>
                </a:cubicBezTo>
                <a:cubicBezTo>
                  <a:pt x="493" y="6166"/>
                  <a:pt x="551" y="6150"/>
                  <a:pt x="574" y="6101"/>
                </a:cubicBezTo>
                <a:cubicBezTo>
                  <a:pt x="603" y="6039"/>
                  <a:pt x="596" y="5765"/>
                  <a:pt x="780" y="5765"/>
                </a:cubicBezTo>
                <a:cubicBezTo>
                  <a:pt x="795" y="5765"/>
                  <a:pt x="1097" y="5902"/>
                  <a:pt x="1152" y="5919"/>
                </a:cubicBezTo>
                <a:cubicBezTo>
                  <a:pt x="1012" y="5994"/>
                  <a:pt x="787" y="6185"/>
                  <a:pt x="1082" y="6258"/>
                </a:cubicBezTo>
                <a:cubicBezTo>
                  <a:pt x="1204" y="6289"/>
                  <a:pt x="1672" y="6180"/>
                  <a:pt x="1672" y="6119"/>
                </a:cubicBezTo>
                <a:cubicBezTo>
                  <a:pt x="1672" y="6056"/>
                  <a:pt x="1948" y="6019"/>
                  <a:pt x="2018" y="6072"/>
                </a:cubicBezTo>
                <a:cubicBezTo>
                  <a:pt x="2047" y="6095"/>
                  <a:pt x="2070" y="6135"/>
                  <a:pt x="2095" y="6160"/>
                </a:cubicBezTo>
                <a:cubicBezTo>
                  <a:pt x="2184" y="6256"/>
                  <a:pt x="2280" y="6309"/>
                  <a:pt x="2420" y="6387"/>
                </a:cubicBezTo>
                <a:cubicBezTo>
                  <a:pt x="2593" y="6481"/>
                  <a:pt x="2821" y="6514"/>
                  <a:pt x="3028" y="6590"/>
                </a:cubicBezTo>
                <a:cubicBezTo>
                  <a:pt x="3201" y="6653"/>
                  <a:pt x="3308" y="6825"/>
                  <a:pt x="3363" y="6929"/>
                </a:cubicBezTo>
                <a:cubicBezTo>
                  <a:pt x="3451" y="7103"/>
                  <a:pt x="3488" y="7287"/>
                  <a:pt x="3573" y="7463"/>
                </a:cubicBezTo>
                <a:cubicBezTo>
                  <a:pt x="3602" y="7525"/>
                  <a:pt x="3584" y="7613"/>
                  <a:pt x="3551" y="7672"/>
                </a:cubicBezTo>
                <a:cubicBezTo>
                  <a:pt x="3451" y="7858"/>
                  <a:pt x="3205" y="7932"/>
                  <a:pt x="3311" y="8157"/>
                </a:cubicBezTo>
                <a:cubicBezTo>
                  <a:pt x="3337" y="8210"/>
                  <a:pt x="3429" y="8359"/>
                  <a:pt x="3507" y="8380"/>
                </a:cubicBezTo>
                <a:cubicBezTo>
                  <a:pt x="3724" y="8435"/>
                  <a:pt x="3938" y="8500"/>
                  <a:pt x="4129" y="8582"/>
                </a:cubicBezTo>
                <a:cubicBezTo>
                  <a:pt x="4369" y="8685"/>
                  <a:pt x="4362" y="8797"/>
                  <a:pt x="4516" y="8928"/>
                </a:cubicBezTo>
                <a:cubicBezTo>
                  <a:pt x="4734" y="9112"/>
                  <a:pt x="4667" y="9112"/>
                  <a:pt x="4509" y="9290"/>
                </a:cubicBezTo>
                <a:cubicBezTo>
                  <a:pt x="4354" y="9466"/>
                  <a:pt x="4310" y="9624"/>
                  <a:pt x="4336" y="9816"/>
                </a:cubicBezTo>
                <a:cubicBezTo>
                  <a:pt x="4358" y="9994"/>
                  <a:pt x="4450" y="10170"/>
                  <a:pt x="4409" y="10348"/>
                </a:cubicBezTo>
                <a:cubicBezTo>
                  <a:pt x="4369" y="10518"/>
                  <a:pt x="4325" y="10704"/>
                  <a:pt x="4325" y="10876"/>
                </a:cubicBezTo>
                <a:cubicBezTo>
                  <a:pt x="4210" y="10857"/>
                  <a:pt x="3308" y="10810"/>
                  <a:pt x="3326" y="10861"/>
                </a:cubicBezTo>
                <a:cubicBezTo>
                  <a:pt x="3330" y="10874"/>
                  <a:pt x="3411" y="10874"/>
                  <a:pt x="3429" y="10876"/>
                </a:cubicBezTo>
                <a:cubicBezTo>
                  <a:pt x="3205" y="11009"/>
                  <a:pt x="3256" y="11260"/>
                  <a:pt x="3451" y="11391"/>
                </a:cubicBezTo>
                <a:cubicBezTo>
                  <a:pt x="3746" y="11588"/>
                  <a:pt x="3459" y="11579"/>
                  <a:pt x="3289" y="11725"/>
                </a:cubicBezTo>
                <a:cubicBezTo>
                  <a:pt x="3042" y="11937"/>
                  <a:pt x="3182" y="12136"/>
                  <a:pt x="3404" y="12326"/>
                </a:cubicBezTo>
                <a:cubicBezTo>
                  <a:pt x="3518" y="12422"/>
                  <a:pt x="3820" y="12457"/>
                  <a:pt x="4004" y="12412"/>
                </a:cubicBezTo>
                <a:cubicBezTo>
                  <a:pt x="4100" y="12390"/>
                  <a:pt x="4170" y="12347"/>
                  <a:pt x="4251" y="12314"/>
                </a:cubicBezTo>
                <a:cubicBezTo>
                  <a:pt x="4391" y="12257"/>
                  <a:pt x="4266" y="12238"/>
                  <a:pt x="4321" y="12199"/>
                </a:cubicBezTo>
                <a:cubicBezTo>
                  <a:pt x="4671" y="11941"/>
                  <a:pt x="5143" y="12160"/>
                  <a:pt x="5423" y="12314"/>
                </a:cubicBezTo>
                <a:cubicBezTo>
                  <a:pt x="5548" y="12383"/>
                  <a:pt x="5507" y="12445"/>
                  <a:pt x="5467" y="12531"/>
                </a:cubicBezTo>
                <a:cubicBezTo>
                  <a:pt x="5404" y="12668"/>
                  <a:pt x="5430" y="12809"/>
                  <a:pt x="5408" y="12950"/>
                </a:cubicBezTo>
                <a:cubicBezTo>
                  <a:pt x="5397" y="13034"/>
                  <a:pt x="5375" y="13128"/>
                  <a:pt x="5323" y="13208"/>
                </a:cubicBezTo>
                <a:cubicBezTo>
                  <a:pt x="5239" y="13345"/>
                  <a:pt x="5014" y="13455"/>
                  <a:pt x="4951" y="13593"/>
                </a:cubicBezTo>
                <a:cubicBezTo>
                  <a:pt x="4885" y="13736"/>
                  <a:pt x="5176" y="13760"/>
                  <a:pt x="5246" y="13869"/>
                </a:cubicBezTo>
                <a:cubicBezTo>
                  <a:pt x="5283" y="13928"/>
                  <a:pt x="5290" y="13993"/>
                  <a:pt x="5283" y="14057"/>
                </a:cubicBezTo>
                <a:cubicBezTo>
                  <a:pt x="4785" y="14000"/>
                  <a:pt x="4443" y="13638"/>
                  <a:pt x="4181" y="13415"/>
                </a:cubicBezTo>
                <a:cubicBezTo>
                  <a:pt x="3971" y="13764"/>
                  <a:pt x="4045" y="14114"/>
                  <a:pt x="4045" y="14474"/>
                </a:cubicBezTo>
                <a:cubicBezTo>
                  <a:pt x="4045" y="14830"/>
                  <a:pt x="4015" y="15178"/>
                  <a:pt x="3975" y="15534"/>
                </a:cubicBezTo>
                <a:cubicBezTo>
                  <a:pt x="3960" y="15667"/>
                  <a:pt x="4030" y="15927"/>
                  <a:pt x="3783" y="15763"/>
                </a:cubicBezTo>
                <a:cubicBezTo>
                  <a:pt x="3492" y="15571"/>
                  <a:pt x="3389" y="16068"/>
                  <a:pt x="3433" y="16160"/>
                </a:cubicBezTo>
                <a:cubicBezTo>
                  <a:pt x="3503" y="16305"/>
                  <a:pt x="3514" y="16385"/>
                  <a:pt x="3757" y="16451"/>
                </a:cubicBezTo>
                <a:cubicBezTo>
                  <a:pt x="4059" y="16534"/>
                  <a:pt x="3776" y="16596"/>
                  <a:pt x="3617" y="16674"/>
                </a:cubicBezTo>
                <a:cubicBezTo>
                  <a:pt x="3440" y="16762"/>
                  <a:pt x="3245" y="16862"/>
                  <a:pt x="3168" y="16991"/>
                </a:cubicBezTo>
                <a:cubicBezTo>
                  <a:pt x="3123" y="17064"/>
                  <a:pt x="3481" y="17087"/>
                  <a:pt x="3562" y="17122"/>
                </a:cubicBezTo>
                <a:cubicBezTo>
                  <a:pt x="3927" y="17273"/>
                  <a:pt x="4288" y="17441"/>
                  <a:pt x="3890" y="17668"/>
                </a:cubicBezTo>
                <a:cubicBezTo>
                  <a:pt x="3650" y="17807"/>
                  <a:pt x="3271" y="18050"/>
                  <a:pt x="3179" y="18243"/>
                </a:cubicBezTo>
                <a:cubicBezTo>
                  <a:pt x="3072" y="18462"/>
                  <a:pt x="3098" y="18515"/>
                  <a:pt x="3422" y="18601"/>
                </a:cubicBezTo>
                <a:cubicBezTo>
                  <a:pt x="3499" y="18621"/>
                  <a:pt x="4011" y="18715"/>
                  <a:pt x="3930" y="18795"/>
                </a:cubicBezTo>
                <a:cubicBezTo>
                  <a:pt x="3838" y="18881"/>
                  <a:pt x="3742" y="18881"/>
                  <a:pt x="3787" y="18998"/>
                </a:cubicBezTo>
                <a:cubicBezTo>
                  <a:pt x="3849" y="19169"/>
                  <a:pt x="4140" y="19219"/>
                  <a:pt x="4343" y="19327"/>
                </a:cubicBezTo>
                <a:cubicBezTo>
                  <a:pt x="4870" y="19609"/>
                  <a:pt x="4454" y="19429"/>
                  <a:pt x="4181" y="19466"/>
                </a:cubicBezTo>
                <a:cubicBezTo>
                  <a:pt x="4011" y="19489"/>
                  <a:pt x="3742" y="19480"/>
                  <a:pt x="3676" y="19384"/>
                </a:cubicBezTo>
                <a:cubicBezTo>
                  <a:pt x="3628" y="19315"/>
                  <a:pt x="3507" y="19204"/>
                  <a:pt x="3348" y="19204"/>
                </a:cubicBezTo>
                <a:cubicBezTo>
                  <a:pt x="3083" y="19206"/>
                  <a:pt x="2748" y="19237"/>
                  <a:pt x="2527" y="19149"/>
                </a:cubicBezTo>
                <a:cubicBezTo>
                  <a:pt x="2357" y="19082"/>
                  <a:pt x="2132" y="19014"/>
                  <a:pt x="2169" y="18871"/>
                </a:cubicBezTo>
                <a:cubicBezTo>
                  <a:pt x="2184" y="18820"/>
                  <a:pt x="2504" y="18642"/>
                  <a:pt x="2357" y="18625"/>
                </a:cubicBezTo>
                <a:cubicBezTo>
                  <a:pt x="2048" y="18591"/>
                  <a:pt x="1627" y="18707"/>
                  <a:pt x="1403" y="18816"/>
                </a:cubicBezTo>
                <a:cubicBezTo>
                  <a:pt x="1053" y="18983"/>
                  <a:pt x="1554" y="19157"/>
                  <a:pt x="1753" y="19280"/>
                </a:cubicBezTo>
                <a:cubicBezTo>
                  <a:pt x="1837" y="19331"/>
                  <a:pt x="2000" y="19499"/>
                  <a:pt x="2129" y="19513"/>
                </a:cubicBezTo>
                <a:cubicBezTo>
                  <a:pt x="2250" y="19526"/>
                  <a:pt x="2449" y="19521"/>
                  <a:pt x="2538" y="19581"/>
                </a:cubicBezTo>
                <a:cubicBezTo>
                  <a:pt x="2497" y="19554"/>
                  <a:pt x="2460" y="19671"/>
                  <a:pt x="2479" y="19693"/>
                </a:cubicBezTo>
                <a:cubicBezTo>
                  <a:pt x="2523" y="19751"/>
                  <a:pt x="2619" y="19791"/>
                  <a:pt x="2703" y="19830"/>
                </a:cubicBezTo>
                <a:cubicBezTo>
                  <a:pt x="2832" y="19890"/>
                  <a:pt x="3455" y="20098"/>
                  <a:pt x="3300" y="20213"/>
                </a:cubicBezTo>
                <a:cubicBezTo>
                  <a:pt x="3179" y="20303"/>
                  <a:pt x="3168" y="20481"/>
                  <a:pt x="3374" y="20550"/>
                </a:cubicBezTo>
                <a:cubicBezTo>
                  <a:pt x="3591" y="20624"/>
                  <a:pt x="3923" y="20501"/>
                  <a:pt x="4107" y="20452"/>
                </a:cubicBezTo>
                <a:cubicBezTo>
                  <a:pt x="4572" y="20325"/>
                  <a:pt x="4288" y="20231"/>
                  <a:pt x="4325" y="20008"/>
                </a:cubicBezTo>
                <a:cubicBezTo>
                  <a:pt x="4339" y="19926"/>
                  <a:pt x="4649" y="19587"/>
                  <a:pt x="4826" y="19626"/>
                </a:cubicBezTo>
                <a:cubicBezTo>
                  <a:pt x="5014" y="19667"/>
                  <a:pt x="5183" y="19708"/>
                  <a:pt x="5360" y="19763"/>
                </a:cubicBezTo>
                <a:cubicBezTo>
                  <a:pt x="5460" y="19794"/>
                  <a:pt x="6075" y="19929"/>
                  <a:pt x="5832" y="19969"/>
                </a:cubicBezTo>
                <a:cubicBezTo>
                  <a:pt x="5688" y="19992"/>
                  <a:pt x="5541" y="20184"/>
                  <a:pt x="5508" y="20264"/>
                </a:cubicBezTo>
                <a:cubicBezTo>
                  <a:pt x="5434" y="20452"/>
                  <a:pt x="5552" y="20436"/>
                  <a:pt x="5740" y="20530"/>
                </a:cubicBezTo>
                <a:cubicBezTo>
                  <a:pt x="5872" y="20595"/>
                  <a:pt x="6510" y="20567"/>
                  <a:pt x="6377" y="20718"/>
                </a:cubicBezTo>
                <a:cubicBezTo>
                  <a:pt x="6252" y="20859"/>
                  <a:pt x="6027" y="20978"/>
                  <a:pt x="5968" y="21136"/>
                </a:cubicBezTo>
                <a:cubicBezTo>
                  <a:pt x="5887" y="21354"/>
                  <a:pt x="6403" y="21404"/>
                  <a:pt x="6690" y="21352"/>
                </a:cubicBezTo>
                <a:cubicBezTo>
                  <a:pt x="6845" y="21326"/>
                  <a:pt x="6329" y="21183"/>
                  <a:pt x="6565" y="21134"/>
                </a:cubicBezTo>
                <a:cubicBezTo>
                  <a:pt x="6661" y="21113"/>
                  <a:pt x="6679" y="21187"/>
                  <a:pt x="6768" y="21160"/>
                </a:cubicBezTo>
                <a:cubicBezTo>
                  <a:pt x="6886" y="21125"/>
                  <a:pt x="7004" y="21093"/>
                  <a:pt x="7125" y="21060"/>
                </a:cubicBezTo>
                <a:cubicBezTo>
                  <a:pt x="7284" y="21019"/>
                  <a:pt x="7505" y="20984"/>
                  <a:pt x="7619" y="20909"/>
                </a:cubicBezTo>
                <a:cubicBezTo>
                  <a:pt x="7903" y="21105"/>
                  <a:pt x="8334" y="21109"/>
                  <a:pt x="8614" y="21285"/>
                </a:cubicBezTo>
                <a:cubicBezTo>
                  <a:pt x="8827" y="21420"/>
                  <a:pt x="8886" y="21397"/>
                  <a:pt x="9085" y="21320"/>
                </a:cubicBezTo>
                <a:cubicBezTo>
                  <a:pt x="9237" y="21260"/>
                  <a:pt x="9472" y="21254"/>
                  <a:pt x="9546" y="21144"/>
                </a:cubicBezTo>
                <a:cubicBezTo>
                  <a:pt x="9653" y="20978"/>
                  <a:pt x="10154" y="20876"/>
                  <a:pt x="10312" y="20702"/>
                </a:cubicBezTo>
                <a:cubicBezTo>
                  <a:pt x="10537" y="20454"/>
                  <a:pt x="10895" y="20287"/>
                  <a:pt x="11293" y="20121"/>
                </a:cubicBezTo>
                <a:cubicBezTo>
                  <a:pt x="11528" y="20023"/>
                  <a:pt x="11750" y="19804"/>
                  <a:pt x="11609" y="19628"/>
                </a:cubicBezTo>
                <a:cubicBezTo>
                  <a:pt x="11554" y="19556"/>
                  <a:pt x="11307" y="19632"/>
                  <a:pt x="11200" y="19587"/>
                </a:cubicBezTo>
                <a:cubicBezTo>
                  <a:pt x="11035" y="19515"/>
                  <a:pt x="11274" y="19380"/>
                  <a:pt x="11344" y="19315"/>
                </a:cubicBezTo>
                <a:cubicBezTo>
                  <a:pt x="11661" y="19014"/>
                  <a:pt x="10629" y="19047"/>
                  <a:pt x="10810" y="18902"/>
                </a:cubicBezTo>
                <a:cubicBezTo>
                  <a:pt x="10847" y="18873"/>
                  <a:pt x="11820" y="18564"/>
                  <a:pt x="11547" y="18488"/>
                </a:cubicBezTo>
                <a:cubicBezTo>
                  <a:pt x="11005" y="18339"/>
                  <a:pt x="11650" y="18081"/>
                  <a:pt x="12030" y="18186"/>
                </a:cubicBezTo>
                <a:cubicBezTo>
                  <a:pt x="12118" y="18210"/>
                  <a:pt x="12166" y="18257"/>
                  <a:pt x="12251" y="18278"/>
                </a:cubicBezTo>
                <a:cubicBezTo>
                  <a:pt x="12357" y="18302"/>
                  <a:pt x="12483" y="18304"/>
                  <a:pt x="12579" y="18347"/>
                </a:cubicBezTo>
                <a:cubicBezTo>
                  <a:pt x="12719" y="18411"/>
                  <a:pt x="12848" y="18531"/>
                  <a:pt x="13032" y="18445"/>
                </a:cubicBezTo>
                <a:cubicBezTo>
                  <a:pt x="13268" y="18337"/>
                  <a:pt x="13706" y="18067"/>
                  <a:pt x="13946" y="18290"/>
                </a:cubicBezTo>
                <a:cubicBezTo>
                  <a:pt x="14064" y="18400"/>
                  <a:pt x="14362" y="18406"/>
                  <a:pt x="14535" y="18478"/>
                </a:cubicBezTo>
                <a:cubicBezTo>
                  <a:pt x="14638" y="18519"/>
                  <a:pt x="14638" y="18523"/>
                  <a:pt x="14749" y="18542"/>
                </a:cubicBezTo>
                <a:cubicBezTo>
                  <a:pt x="14970" y="18580"/>
                  <a:pt x="15224" y="18632"/>
                  <a:pt x="15416" y="18707"/>
                </a:cubicBezTo>
                <a:cubicBezTo>
                  <a:pt x="15504" y="18742"/>
                  <a:pt x="15464" y="18791"/>
                  <a:pt x="15537" y="18830"/>
                </a:cubicBezTo>
                <a:cubicBezTo>
                  <a:pt x="15677" y="18908"/>
                  <a:pt x="15873" y="19118"/>
                  <a:pt x="16083" y="19123"/>
                </a:cubicBezTo>
                <a:cubicBezTo>
                  <a:pt x="16315" y="19129"/>
                  <a:pt x="16543" y="19071"/>
                  <a:pt x="16775" y="19055"/>
                </a:cubicBezTo>
                <a:cubicBezTo>
                  <a:pt x="17030" y="19037"/>
                  <a:pt x="16868" y="19204"/>
                  <a:pt x="16912" y="19282"/>
                </a:cubicBezTo>
                <a:cubicBezTo>
                  <a:pt x="16986" y="19405"/>
                  <a:pt x="17096" y="19532"/>
                  <a:pt x="17325" y="19585"/>
                </a:cubicBezTo>
                <a:cubicBezTo>
                  <a:pt x="17571" y="19642"/>
                  <a:pt x="17505" y="19350"/>
                  <a:pt x="17553" y="19282"/>
                </a:cubicBezTo>
                <a:cubicBezTo>
                  <a:pt x="17638" y="19166"/>
                  <a:pt x="18345" y="18771"/>
                  <a:pt x="18294" y="18705"/>
                </a:cubicBezTo>
                <a:cubicBezTo>
                  <a:pt x="18275" y="18683"/>
                  <a:pt x="18102" y="18742"/>
                  <a:pt x="18080" y="18750"/>
                </a:cubicBezTo>
                <a:cubicBezTo>
                  <a:pt x="18021" y="18562"/>
                  <a:pt x="17980" y="18355"/>
                  <a:pt x="18050" y="18167"/>
                </a:cubicBezTo>
                <a:cubicBezTo>
                  <a:pt x="18165" y="17858"/>
                  <a:pt x="18445" y="18096"/>
                  <a:pt x="18706" y="17940"/>
                </a:cubicBezTo>
                <a:cubicBezTo>
                  <a:pt x="18953" y="17793"/>
                  <a:pt x="18909" y="17766"/>
                  <a:pt x="18699" y="17633"/>
                </a:cubicBezTo>
                <a:cubicBezTo>
                  <a:pt x="18397" y="17439"/>
                  <a:pt x="18633" y="17535"/>
                  <a:pt x="18699" y="17312"/>
                </a:cubicBezTo>
                <a:cubicBezTo>
                  <a:pt x="18747" y="17154"/>
                  <a:pt x="18647" y="17015"/>
                  <a:pt x="18798" y="16864"/>
                </a:cubicBezTo>
                <a:cubicBezTo>
                  <a:pt x="18898" y="16764"/>
                  <a:pt x="19123" y="16608"/>
                  <a:pt x="19115" y="16490"/>
                </a:cubicBezTo>
                <a:cubicBezTo>
                  <a:pt x="19101" y="16191"/>
                  <a:pt x="18813" y="15849"/>
                  <a:pt x="18964" y="15551"/>
                </a:cubicBezTo>
                <a:cubicBezTo>
                  <a:pt x="18964" y="15553"/>
                  <a:pt x="18983" y="15628"/>
                  <a:pt x="18979" y="15649"/>
                </a:cubicBezTo>
                <a:cubicBezTo>
                  <a:pt x="19008" y="15575"/>
                  <a:pt x="19031" y="14622"/>
                  <a:pt x="19038" y="14562"/>
                </a:cubicBezTo>
                <a:cubicBezTo>
                  <a:pt x="19064" y="14366"/>
                  <a:pt x="19440" y="14225"/>
                  <a:pt x="19495" y="14028"/>
                </a:cubicBezTo>
                <a:cubicBezTo>
                  <a:pt x="19532" y="13900"/>
                  <a:pt x="19288" y="13812"/>
                  <a:pt x="19285" y="13679"/>
                </a:cubicBezTo>
                <a:cubicBezTo>
                  <a:pt x="19281" y="13476"/>
                  <a:pt x="19325" y="13259"/>
                  <a:pt x="19417" y="13063"/>
                </a:cubicBezTo>
                <a:cubicBezTo>
                  <a:pt x="19510" y="12866"/>
                  <a:pt x="19701" y="12664"/>
                  <a:pt x="19664" y="12455"/>
                </a:cubicBezTo>
                <a:cubicBezTo>
                  <a:pt x="19602" y="12128"/>
                  <a:pt x="19288" y="11719"/>
                  <a:pt x="19528" y="11402"/>
                </a:cubicBezTo>
                <a:cubicBezTo>
                  <a:pt x="19686" y="11193"/>
                  <a:pt x="20357" y="10890"/>
                  <a:pt x="20025" y="10681"/>
                </a:cubicBezTo>
                <a:cubicBezTo>
                  <a:pt x="19808" y="10544"/>
                  <a:pt x="19767" y="10328"/>
                  <a:pt x="19546" y="10203"/>
                </a:cubicBezTo>
                <a:cubicBezTo>
                  <a:pt x="19362" y="10098"/>
                  <a:pt x="19185" y="10004"/>
                  <a:pt x="19086" y="9863"/>
                </a:cubicBezTo>
                <a:cubicBezTo>
                  <a:pt x="18953" y="9677"/>
                  <a:pt x="18489" y="9061"/>
                  <a:pt x="19023" y="8936"/>
                </a:cubicBezTo>
                <a:cubicBezTo>
                  <a:pt x="19373" y="8855"/>
                  <a:pt x="19425" y="8762"/>
                  <a:pt x="19428" y="8566"/>
                </a:cubicBezTo>
                <a:cubicBezTo>
                  <a:pt x="19428" y="8511"/>
                  <a:pt x="19447" y="8229"/>
                  <a:pt x="19587" y="8345"/>
                </a:cubicBezTo>
                <a:cubicBezTo>
                  <a:pt x="19779" y="8251"/>
                  <a:pt x="20033" y="8194"/>
                  <a:pt x="20276" y="8155"/>
                </a:cubicBezTo>
                <a:cubicBezTo>
                  <a:pt x="20622" y="8102"/>
                  <a:pt x="20501" y="8040"/>
                  <a:pt x="20530" y="7895"/>
                </a:cubicBezTo>
                <a:cubicBezTo>
                  <a:pt x="20560" y="7764"/>
                  <a:pt x="20574" y="7652"/>
                  <a:pt x="20733" y="7549"/>
                </a:cubicBezTo>
                <a:cubicBezTo>
                  <a:pt x="20936" y="7416"/>
                  <a:pt x="21363" y="7232"/>
                  <a:pt x="21400" y="7054"/>
                </a:cubicBezTo>
                <a:cubicBezTo>
                  <a:pt x="21444" y="6868"/>
                  <a:pt x="21186" y="6702"/>
                  <a:pt x="21322" y="652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23797-7F0A-4C43-8958-6F66D158E7C5}"/>
              </a:ext>
            </a:extLst>
          </p:cNvPr>
          <p:cNvSpPr/>
          <p:nvPr/>
        </p:nvSpPr>
        <p:spPr>
          <a:xfrm>
            <a:off x="6366996" y="3770855"/>
            <a:ext cx="848459" cy="825309"/>
          </a:xfrm>
          <a:custGeom>
            <a:avLst/>
            <a:gdLst>
              <a:gd name="connsiteX0" fmla="*/ 282505 w 848459"/>
              <a:gd name="connsiteY0" fmla="*/ 538239 h 825309"/>
              <a:gd name="connsiteX1" fmla="*/ 298764 w 848459"/>
              <a:gd name="connsiteY1" fmla="*/ 539023 h 825309"/>
              <a:gd name="connsiteX2" fmla="*/ 303922 w 848459"/>
              <a:gd name="connsiteY2" fmla="*/ 547211 h 825309"/>
              <a:gd name="connsiteX3" fmla="*/ 281606 w 848459"/>
              <a:gd name="connsiteY3" fmla="*/ 550351 h 825309"/>
              <a:gd name="connsiteX4" fmla="*/ 282505 w 848459"/>
              <a:gd name="connsiteY4" fmla="*/ 538239 h 825309"/>
              <a:gd name="connsiteX5" fmla="*/ 159054 w 848459"/>
              <a:gd name="connsiteY5" fmla="*/ 438410 h 825309"/>
              <a:gd name="connsiteX6" fmla="*/ 167870 w 848459"/>
              <a:gd name="connsiteY6" fmla="*/ 441298 h 825309"/>
              <a:gd name="connsiteX7" fmla="*/ 183122 w 848459"/>
              <a:gd name="connsiteY7" fmla="*/ 446343 h 825309"/>
              <a:gd name="connsiteX8" fmla="*/ 177291 w 848459"/>
              <a:gd name="connsiteY8" fmla="*/ 467425 h 825309"/>
              <a:gd name="connsiteX9" fmla="*/ 167982 w 848459"/>
              <a:gd name="connsiteY9" fmla="*/ 465630 h 825309"/>
              <a:gd name="connsiteX10" fmla="*/ 156095 w 848459"/>
              <a:gd name="connsiteY10" fmla="*/ 466753 h 825309"/>
              <a:gd name="connsiteX11" fmla="*/ 151163 w 848459"/>
              <a:gd name="connsiteY11" fmla="*/ 438831 h 825309"/>
              <a:gd name="connsiteX12" fmla="*/ 151163 w 848459"/>
              <a:gd name="connsiteY12" fmla="*/ 438719 h 825309"/>
              <a:gd name="connsiteX13" fmla="*/ 158112 w 848459"/>
              <a:gd name="connsiteY13" fmla="*/ 438447 h 825309"/>
              <a:gd name="connsiteX14" fmla="*/ 204480 w 848459"/>
              <a:gd name="connsiteY14" fmla="*/ 437320 h 825309"/>
              <a:gd name="connsiteX15" fmla="*/ 212218 w 848459"/>
              <a:gd name="connsiteY15" fmla="*/ 452124 h 825309"/>
              <a:gd name="connsiteX16" fmla="*/ 202350 w 848459"/>
              <a:gd name="connsiteY16" fmla="*/ 451788 h 825309"/>
              <a:gd name="connsiteX17" fmla="*/ 204480 w 848459"/>
              <a:gd name="connsiteY17" fmla="*/ 437320 h 825309"/>
              <a:gd name="connsiteX18" fmla="*/ 490915 w 848459"/>
              <a:gd name="connsiteY18" fmla="*/ 0 h 825309"/>
              <a:gd name="connsiteX19" fmla="*/ 492370 w 848459"/>
              <a:gd name="connsiteY19" fmla="*/ 1108 h 825309"/>
              <a:gd name="connsiteX20" fmla="*/ 503464 w 848459"/>
              <a:gd name="connsiteY20" fmla="*/ 9401 h 825309"/>
              <a:gd name="connsiteX21" fmla="*/ 527815 w 848459"/>
              <a:gd name="connsiteY21" fmla="*/ 28469 h 825309"/>
              <a:gd name="connsiteX22" fmla="*/ 538672 w 848459"/>
              <a:gd name="connsiteY22" fmla="*/ 50022 h 825309"/>
              <a:gd name="connsiteX23" fmla="*/ 537768 w 848459"/>
              <a:gd name="connsiteY23" fmla="*/ 64123 h 825309"/>
              <a:gd name="connsiteX24" fmla="*/ 537217 w 848459"/>
              <a:gd name="connsiteY24" fmla="*/ 66263 h 825309"/>
              <a:gd name="connsiteX25" fmla="*/ 536548 w 848459"/>
              <a:gd name="connsiteY25" fmla="*/ 81052 h 825309"/>
              <a:gd name="connsiteX26" fmla="*/ 547760 w 848459"/>
              <a:gd name="connsiteY26" fmla="*/ 90376 h 825309"/>
              <a:gd name="connsiteX27" fmla="*/ 565462 w 848459"/>
              <a:gd name="connsiteY27" fmla="*/ 106311 h 825309"/>
              <a:gd name="connsiteX28" fmla="*/ 563810 w 848459"/>
              <a:gd name="connsiteY28" fmla="*/ 107993 h 825309"/>
              <a:gd name="connsiteX29" fmla="*/ 544416 w 848459"/>
              <a:gd name="connsiteY29" fmla="*/ 121100 h 825309"/>
              <a:gd name="connsiteX30" fmla="*/ 567626 w 848459"/>
              <a:gd name="connsiteY30" fmla="*/ 118196 h 825309"/>
              <a:gd name="connsiteX31" fmla="*/ 612788 w 848459"/>
              <a:gd name="connsiteY31" fmla="*/ 132870 h 825309"/>
              <a:gd name="connsiteX32" fmla="*/ 617744 w 848459"/>
              <a:gd name="connsiteY32" fmla="*/ 138258 h 825309"/>
              <a:gd name="connsiteX33" fmla="*/ 608972 w 848459"/>
              <a:gd name="connsiteY33" fmla="*/ 157785 h 825309"/>
              <a:gd name="connsiteX34" fmla="*/ 607752 w 848459"/>
              <a:gd name="connsiteY34" fmla="*/ 159467 h 825309"/>
              <a:gd name="connsiteX35" fmla="*/ 605077 w 848459"/>
              <a:gd name="connsiteY35" fmla="*/ 163135 h 825309"/>
              <a:gd name="connsiteX36" fmla="*/ 600671 w 848459"/>
              <a:gd name="connsiteY36" fmla="*/ 181784 h 825309"/>
              <a:gd name="connsiteX37" fmla="*/ 612788 w 848459"/>
              <a:gd name="connsiteY37" fmla="*/ 199018 h 825309"/>
              <a:gd name="connsiteX38" fmla="*/ 618413 w 848459"/>
              <a:gd name="connsiteY38" fmla="*/ 205553 h 825309"/>
              <a:gd name="connsiteX39" fmla="*/ 627264 w 848459"/>
              <a:gd name="connsiteY39" fmla="*/ 214839 h 825309"/>
              <a:gd name="connsiteX40" fmla="*/ 647996 w 848459"/>
              <a:gd name="connsiteY40" fmla="*/ 216062 h 825309"/>
              <a:gd name="connsiteX41" fmla="*/ 652284 w 848459"/>
              <a:gd name="connsiteY41" fmla="*/ 214724 h 825309"/>
              <a:gd name="connsiteX42" fmla="*/ 662709 w 848459"/>
              <a:gd name="connsiteY42" fmla="*/ 210368 h 825309"/>
              <a:gd name="connsiteX43" fmla="*/ 673567 w 848459"/>
              <a:gd name="connsiteY43" fmla="*/ 206317 h 825309"/>
              <a:gd name="connsiteX44" fmla="*/ 687021 w 848459"/>
              <a:gd name="connsiteY44" fmla="*/ 211476 h 825309"/>
              <a:gd name="connsiteX45" fmla="*/ 690522 w 848459"/>
              <a:gd name="connsiteY45" fmla="*/ 213272 h 825309"/>
              <a:gd name="connsiteX46" fmla="*/ 729074 w 848459"/>
              <a:gd name="connsiteY46" fmla="*/ 234901 h 825309"/>
              <a:gd name="connsiteX47" fmla="*/ 741191 w 848459"/>
              <a:gd name="connsiteY47" fmla="*/ 241092 h 825309"/>
              <a:gd name="connsiteX48" fmla="*/ 753189 w 848459"/>
              <a:gd name="connsiteY48" fmla="*/ 247359 h 825309"/>
              <a:gd name="connsiteX49" fmla="*/ 760152 w 848459"/>
              <a:gd name="connsiteY49" fmla="*/ 253091 h 825309"/>
              <a:gd name="connsiteX50" fmla="*/ 760152 w 848459"/>
              <a:gd name="connsiteY50" fmla="*/ 256339 h 825309"/>
              <a:gd name="connsiteX51" fmla="*/ 760034 w 848459"/>
              <a:gd name="connsiteY51" fmla="*/ 262492 h 825309"/>
              <a:gd name="connsiteX52" fmla="*/ 746462 w 848459"/>
              <a:gd name="connsiteY52" fmla="*/ 281446 h 825309"/>
              <a:gd name="connsiteX53" fmla="*/ 718531 w 848459"/>
              <a:gd name="connsiteY53" fmla="*/ 290426 h 825309"/>
              <a:gd name="connsiteX54" fmla="*/ 711372 w 848459"/>
              <a:gd name="connsiteY54" fmla="*/ 292107 h 825309"/>
              <a:gd name="connsiteX55" fmla="*/ 695085 w 848459"/>
              <a:gd name="connsiteY55" fmla="*/ 294591 h 825309"/>
              <a:gd name="connsiteX56" fmla="*/ 689499 w 848459"/>
              <a:gd name="connsiteY56" fmla="*/ 294247 h 825309"/>
              <a:gd name="connsiteX57" fmla="*/ 664361 w 848459"/>
              <a:gd name="connsiteY57" fmla="*/ 301737 h 825309"/>
              <a:gd name="connsiteX58" fmla="*/ 677619 w 848459"/>
              <a:gd name="connsiteY58" fmla="*/ 331582 h 825309"/>
              <a:gd name="connsiteX59" fmla="*/ 677383 w 848459"/>
              <a:gd name="connsiteY59" fmla="*/ 331697 h 825309"/>
              <a:gd name="connsiteX60" fmla="*/ 668295 w 848459"/>
              <a:gd name="connsiteY60" fmla="*/ 339531 h 825309"/>
              <a:gd name="connsiteX61" fmla="*/ 677147 w 848459"/>
              <a:gd name="connsiteY61" fmla="*/ 359822 h 825309"/>
              <a:gd name="connsiteX62" fmla="*/ 680412 w 848459"/>
              <a:gd name="connsiteY62" fmla="*/ 362650 h 825309"/>
              <a:gd name="connsiteX63" fmla="*/ 688712 w 848459"/>
              <a:gd name="connsiteY63" fmla="*/ 374535 h 825309"/>
              <a:gd name="connsiteX64" fmla="*/ 692646 w 848459"/>
              <a:gd name="connsiteY64" fmla="*/ 384967 h 825309"/>
              <a:gd name="connsiteX65" fmla="*/ 692843 w 848459"/>
              <a:gd name="connsiteY65" fmla="*/ 387871 h 825309"/>
              <a:gd name="connsiteX66" fmla="*/ 695321 w 848459"/>
              <a:gd name="connsiteY66" fmla="*/ 398992 h 825309"/>
              <a:gd name="connsiteX67" fmla="*/ 710782 w 848459"/>
              <a:gd name="connsiteY67" fmla="*/ 408851 h 825309"/>
              <a:gd name="connsiteX68" fmla="*/ 727501 w 848459"/>
              <a:gd name="connsiteY68" fmla="*/ 420162 h 825309"/>
              <a:gd name="connsiteX69" fmla="*/ 726950 w 848459"/>
              <a:gd name="connsiteY69" fmla="*/ 423181 h 825309"/>
              <a:gd name="connsiteX70" fmla="*/ 713929 w 848459"/>
              <a:gd name="connsiteY70" fmla="*/ 433384 h 825309"/>
              <a:gd name="connsiteX71" fmla="*/ 693984 w 848459"/>
              <a:gd name="connsiteY71" fmla="*/ 458644 h 825309"/>
              <a:gd name="connsiteX72" fmla="*/ 694220 w 848459"/>
              <a:gd name="connsiteY72" fmla="*/ 463573 h 825309"/>
              <a:gd name="connsiteX73" fmla="*/ 699137 w 848459"/>
              <a:gd name="connsiteY73" fmla="*/ 463917 h 825309"/>
              <a:gd name="connsiteX74" fmla="*/ 713024 w 848459"/>
              <a:gd name="connsiteY74" fmla="*/ 468617 h 825309"/>
              <a:gd name="connsiteX75" fmla="*/ 723685 w 848459"/>
              <a:gd name="connsiteY75" fmla="*/ 472859 h 825309"/>
              <a:gd name="connsiteX76" fmla="*/ 729979 w 848459"/>
              <a:gd name="connsiteY76" fmla="*/ 474426 h 825309"/>
              <a:gd name="connsiteX77" fmla="*/ 742882 w 848459"/>
              <a:gd name="connsiteY77" fmla="*/ 479164 h 825309"/>
              <a:gd name="connsiteX78" fmla="*/ 747682 w 848459"/>
              <a:gd name="connsiteY78" fmla="*/ 492616 h 825309"/>
              <a:gd name="connsiteX79" fmla="*/ 750042 w 848459"/>
              <a:gd name="connsiteY79" fmla="*/ 507061 h 825309"/>
              <a:gd name="connsiteX80" fmla="*/ 769908 w 848459"/>
              <a:gd name="connsiteY80" fmla="*/ 530065 h 825309"/>
              <a:gd name="connsiteX81" fmla="*/ 774590 w 848459"/>
              <a:gd name="connsiteY81" fmla="*/ 534001 h 825309"/>
              <a:gd name="connsiteX82" fmla="*/ 781317 w 848459"/>
              <a:gd name="connsiteY82" fmla="*/ 545313 h 825309"/>
              <a:gd name="connsiteX83" fmla="*/ 784464 w 848459"/>
              <a:gd name="connsiteY83" fmla="*/ 553147 h 825309"/>
              <a:gd name="connsiteX84" fmla="*/ 789421 w 848459"/>
              <a:gd name="connsiteY84" fmla="*/ 561019 h 825309"/>
              <a:gd name="connsiteX85" fmla="*/ 794338 w 848459"/>
              <a:gd name="connsiteY85" fmla="*/ 571336 h 825309"/>
              <a:gd name="connsiteX86" fmla="*/ 794653 w 848459"/>
              <a:gd name="connsiteY86" fmla="*/ 576266 h 825309"/>
              <a:gd name="connsiteX87" fmla="*/ 799610 w 848459"/>
              <a:gd name="connsiteY87" fmla="*/ 576495 h 825309"/>
              <a:gd name="connsiteX88" fmla="*/ 823134 w 848459"/>
              <a:gd name="connsiteY88" fmla="*/ 599233 h 825309"/>
              <a:gd name="connsiteX89" fmla="*/ 838398 w 848459"/>
              <a:gd name="connsiteY89" fmla="*/ 614404 h 825309"/>
              <a:gd name="connsiteX90" fmla="*/ 843355 w 848459"/>
              <a:gd name="connsiteY90" fmla="*/ 616391 h 825309"/>
              <a:gd name="connsiteX91" fmla="*/ 847840 w 848459"/>
              <a:gd name="connsiteY91" fmla="*/ 622352 h 825309"/>
              <a:gd name="connsiteX92" fmla="*/ 839854 w 848459"/>
              <a:gd name="connsiteY92" fmla="*/ 654414 h 825309"/>
              <a:gd name="connsiteX93" fmla="*/ 836392 w 848459"/>
              <a:gd name="connsiteY93" fmla="*/ 657432 h 825309"/>
              <a:gd name="connsiteX94" fmla="*/ 828406 w 848459"/>
              <a:gd name="connsiteY94" fmla="*/ 665839 h 825309"/>
              <a:gd name="connsiteX95" fmla="*/ 826636 w 848459"/>
              <a:gd name="connsiteY95" fmla="*/ 685252 h 825309"/>
              <a:gd name="connsiteX96" fmla="*/ 826950 w 848459"/>
              <a:gd name="connsiteY96" fmla="*/ 690640 h 825309"/>
              <a:gd name="connsiteX97" fmla="*/ 827068 w 848459"/>
              <a:gd name="connsiteY97" fmla="*/ 695226 h 825309"/>
              <a:gd name="connsiteX98" fmla="*/ 825849 w 848459"/>
              <a:gd name="connsiteY98" fmla="*/ 705429 h 825309"/>
              <a:gd name="connsiteX99" fmla="*/ 822466 w 848459"/>
              <a:gd name="connsiteY99" fmla="*/ 707340 h 825309"/>
              <a:gd name="connsiteX100" fmla="*/ 813182 w 848459"/>
              <a:gd name="connsiteY100" fmla="*/ 714295 h 825309"/>
              <a:gd name="connsiteX101" fmla="*/ 798272 w 848459"/>
              <a:gd name="connsiteY101" fmla="*/ 747503 h 825309"/>
              <a:gd name="connsiteX102" fmla="*/ 797249 w 848459"/>
              <a:gd name="connsiteY102" fmla="*/ 751286 h 825309"/>
              <a:gd name="connsiteX103" fmla="*/ 793315 w 848459"/>
              <a:gd name="connsiteY103" fmla="*/ 769132 h 825309"/>
              <a:gd name="connsiteX104" fmla="*/ 793433 w 848459"/>
              <a:gd name="connsiteY104" fmla="*/ 780672 h 825309"/>
              <a:gd name="connsiteX105" fmla="*/ 793669 w 848459"/>
              <a:gd name="connsiteY105" fmla="*/ 787283 h 825309"/>
              <a:gd name="connsiteX106" fmla="*/ 782694 w 848459"/>
              <a:gd name="connsiteY106" fmla="*/ 789423 h 825309"/>
              <a:gd name="connsiteX107" fmla="*/ 770223 w 848459"/>
              <a:gd name="connsiteY107" fmla="*/ 799970 h 825309"/>
              <a:gd name="connsiteX108" fmla="*/ 749019 w 848459"/>
              <a:gd name="connsiteY108" fmla="*/ 825306 h 825309"/>
              <a:gd name="connsiteX109" fmla="*/ 737257 w 848459"/>
              <a:gd name="connsiteY109" fmla="*/ 821829 h 825309"/>
              <a:gd name="connsiteX110" fmla="*/ 712827 w 848459"/>
              <a:gd name="connsiteY110" fmla="*/ 816020 h 825309"/>
              <a:gd name="connsiteX111" fmla="*/ 703976 w 848459"/>
              <a:gd name="connsiteY111" fmla="*/ 804900 h 825309"/>
              <a:gd name="connsiteX112" fmla="*/ 693197 w 848459"/>
              <a:gd name="connsiteY112" fmla="*/ 789653 h 825309"/>
              <a:gd name="connsiteX113" fmla="*/ 683756 w 848459"/>
              <a:gd name="connsiteY113" fmla="*/ 775857 h 825309"/>
              <a:gd name="connsiteX114" fmla="*/ 660781 w 848459"/>
              <a:gd name="connsiteY114" fmla="*/ 760037 h 825309"/>
              <a:gd name="connsiteX115" fmla="*/ 653386 w 848459"/>
              <a:gd name="connsiteY115" fmla="*/ 742764 h 825309"/>
              <a:gd name="connsiteX116" fmla="*/ 620183 w 848459"/>
              <a:gd name="connsiteY116" fmla="*/ 740433 h 825309"/>
              <a:gd name="connsiteX117" fmla="*/ 596776 w 848459"/>
              <a:gd name="connsiteY117" fmla="*/ 727402 h 825309"/>
              <a:gd name="connsiteX118" fmla="*/ 581749 w 848459"/>
              <a:gd name="connsiteY118" fmla="*/ 708907 h 825309"/>
              <a:gd name="connsiteX119" fmla="*/ 556611 w 848459"/>
              <a:gd name="connsiteY119" fmla="*/ 686131 h 825309"/>
              <a:gd name="connsiteX120" fmla="*/ 568374 w 848459"/>
              <a:gd name="connsiteY120" fmla="*/ 675049 h 825309"/>
              <a:gd name="connsiteX121" fmla="*/ 564007 w 848459"/>
              <a:gd name="connsiteY121" fmla="*/ 658693 h 825309"/>
              <a:gd name="connsiteX122" fmla="*/ 579625 w 848459"/>
              <a:gd name="connsiteY122" fmla="*/ 646809 h 825309"/>
              <a:gd name="connsiteX123" fmla="*/ 588004 w 848459"/>
              <a:gd name="connsiteY123" fmla="*/ 630186 h 825309"/>
              <a:gd name="connsiteX124" fmla="*/ 581159 w 848459"/>
              <a:gd name="connsiteY124" fmla="*/ 619639 h 825309"/>
              <a:gd name="connsiteX125" fmla="*/ 572662 w 848459"/>
              <a:gd name="connsiteY125" fmla="*/ 601487 h 825309"/>
              <a:gd name="connsiteX126" fmla="*/ 530372 w 848459"/>
              <a:gd name="connsiteY126" fmla="*/ 514245 h 825309"/>
              <a:gd name="connsiteX127" fmla="*/ 502913 w 848459"/>
              <a:gd name="connsiteY127" fmla="*/ 492043 h 825309"/>
              <a:gd name="connsiteX128" fmla="*/ 487453 w 848459"/>
              <a:gd name="connsiteY128" fmla="*/ 494832 h 825309"/>
              <a:gd name="connsiteX129" fmla="*/ 471166 w 848459"/>
              <a:gd name="connsiteY129" fmla="*/ 506831 h 825309"/>
              <a:gd name="connsiteX130" fmla="*/ 453464 w 848459"/>
              <a:gd name="connsiteY130" fmla="*/ 503048 h 825309"/>
              <a:gd name="connsiteX131" fmla="*/ 445478 w 848459"/>
              <a:gd name="connsiteY131" fmla="*/ 503583 h 825309"/>
              <a:gd name="connsiteX132" fmla="*/ 437098 w 848459"/>
              <a:gd name="connsiteY132" fmla="*/ 511876 h 825309"/>
              <a:gd name="connsiteX133" fmla="*/ 423172 w 848459"/>
              <a:gd name="connsiteY133" fmla="*/ 514245 h 825309"/>
              <a:gd name="connsiteX134" fmla="*/ 382496 w 848459"/>
              <a:gd name="connsiteY134" fmla="*/ 516614 h 825309"/>
              <a:gd name="connsiteX135" fmla="*/ 365108 w 848459"/>
              <a:gd name="connsiteY135" fmla="*/ 518181 h 825309"/>
              <a:gd name="connsiteX136" fmla="*/ 345123 w 848459"/>
              <a:gd name="connsiteY136" fmla="*/ 532855 h 825309"/>
              <a:gd name="connsiteX137" fmla="*/ 330214 w 848459"/>
              <a:gd name="connsiteY137" fmla="*/ 530409 h 825309"/>
              <a:gd name="connsiteX138" fmla="*/ 336508 w 848459"/>
              <a:gd name="connsiteY138" fmla="*/ 517952 h 825309"/>
              <a:gd name="connsiteX139" fmla="*/ 350395 w 848459"/>
              <a:gd name="connsiteY139" fmla="*/ 492386 h 825309"/>
              <a:gd name="connsiteX140" fmla="*/ 384620 w 848459"/>
              <a:gd name="connsiteY140" fmla="*/ 476451 h 825309"/>
              <a:gd name="connsiteX141" fmla="*/ 388632 w 848459"/>
              <a:gd name="connsiteY141" fmla="*/ 466707 h 825309"/>
              <a:gd name="connsiteX142" fmla="*/ 382142 w 848459"/>
              <a:gd name="connsiteY142" fmla="*/ 452109 h 825309"/>
              <a:gd name="connsiteX143" fmla="*/ 350080 w 848459"/>
              <a:gd name="connsiteY143" fmla="*/ 433843 h 825309"/>
              <a:gd name="connsiteX144" fmla="*/ 330686 w 848459"/>
              <a:gd name="connsiteY144" fmla="*/ 411640 h 825309"/>
              <a:gd name="connsiteX145" fmla="*/ 296146 w 848459"/>
              <a:gd name="connsiteY145" fmla="*/ 404112 h 825309"/>
              <a:gd name="connsiteX146" fmla="*/ 261921 w 848459"/>
              <a:gd name="connsiteY146" fmla="*/ 411297 h 825309"/>
              <a:gd name="connsiteX147" fmla="*/ 245359 w 848459"/>
              <a:gd name="connsiteY147" fmla="*/ 408507 h 825309"/>
              <a:gd name="connsiteX148" fmla="*/ 237137 w 848459"/>
              <a:gd name="connsiteY148" fmla="*/ 419398 h 825309"/>
              <a:gd name="connsiteX149" fmla="*/ 218766 w 848459"/>
              <a:gd name="connsiteY149" fmla="*/ 424633 h 825309"/>
              <a:gd name="connsiteX150" fmla="*/ 223604 w 848459"/>
              <a:gd name="connsiteY150" fmla="*/ 403921 h 825309"/>
              <a:gd name="connsiteX151" fmla="*/ 222581 w 848459"/>
              <a:gd name="connsiteY151" fmla="*/ 381834 h 825309"/>
              <a:gd name="connsiteX152" fmla="*/ 208577 w 848459"/>
              <a:gd name="connsiteY152" fmla="*/ 349849 h 825309"/>
              <a:gd name="connsiteX153" fmla="*/ 179190 w 848459"/>
              <a:gd name="connsiteY153" fmla="*/ 314654 h 825309"/>
              <a:gd name="connsiteX154" fmla="*/ 177381 w 848459"/>
              <a:gd name="connsiteY154" fmla="*/ 304450 h 825309"/>
              <a:gd name="connsiteX155" fmla="*/ 169316 w 848459"/>
              <a:gd name="connsiteY155" fmla="*/ 281025 h 825309"/>
              <a:gd name="connsiteX156" fmla="*/ 147798 w 848459"/>
              <a:gd name="connsiteY156" fmla="*/ 248276 h 825309"/>
              <a:gd name="connsiteX157" fmla="*/ 133085 w 848459"/>
              <a:gd name="connsiteY157" fmla="*/ 225500 h 825309"/>
              <a:gd name="connsiteX158" fmla="*/ 114595 w 848459"/>
              <a:gd name="connsiteY158" fmla="*/ 211247 h 825309"/>
              <a:gd name="connsiteX159" fmla="*/ 98545 w 848459"/>
              <a:gd name="connsiteY159" fmla="*/ 198139 h 825309"/>
              <a:gd name="connsiteX160" fmla="*/ 85012 w 848459"/>
              <a:gd name="connsiteY160" fmla="*/ 200050 h 825309"/>
              <a:gd name="connsiteX161" fmla="*/ 43627 w 848459"/>
              <a:gd name="connsiteY161" fmla="*/ 206432 h 825309"/>
              <a:gd name="connsiteX162" fmla="*/ 43824 w 848459"/>
              <a:gd name="connsiteY162" fmla="*/ 217972 h 825309"/>
              <a:gd name="connsiteX163" fmla="*/ 27026 w 848459"/>
              <a:gd name="connsiteY163" fmla="*/ 214075 h 825309"/>
              <a:gd name="connsiteX164" fmla="*/ 0 w 848459"/>
              <a:gd name="connsiteY164" fmla="*/ 201158 h 825309"/>
              <a:gd name="connsiteX165" fmla="*/ 3147 w 848459"/>
              <a:gd name="connsiteY165" fmla="*/ 199018 h 825309"/>
              <a:gd name="connsiteX166" fmla="*/ 12116 w 848459"/>
              <a:gd name="connsiteY166" fmla="*/ 190305 h 825309"/>
              <a:gd name="connsiteX167" fmla="*/ 18607 w 848459"/>
              <a:gd name="connsiteY167" fmla="*/ 183656 h 825309"/>
              <a:gd name="connsiteX168" fmla="*/ 22659 w 848459"/>
              <a:gd name="connsiteY168" fmla="*/ 180637 h 825309"/>
              <a:gd name="connsiteX169" fmla="*/ 35877 w 848459"/>
              <a:gd name="connsiteY169" fmla="*/ 166078 h 825309"/>
              <a:gd name="connsiteX170" fmla="*/ 37215 w 848459"/>
              <a:gd name="connsiteY170" fmla="*/ 155760 h 825309"/>
              <a:gd name="connsiteX171" fmla="*/ 40362 w 848459"/>
              <a:gd name="connsiteY171" fmla="*/ 154193 h 825309"/>
              <a:gd name="connsiteX172" fmla="*/ 56058 w 848459"/>
              <a:gd name="connsiteY172" fmla="*/ 151595 h 825309"/>
              <a:gd name="connsiteX173" fmla="*/ 58419 w 848459"/>
              <a:gd name="connsiteY173" fmla="*/ 151480 h 825309"/>
              <a:gd name="connsiteX174" fmla="*/ 82298 w 848459"/>
              <a:gd name="connsiteY174" fmla="*/ 139596 h 825309"/>
              <a:gd name="connsiteX175" fmla="*/ 82848 w 848459"/>
              <a:gd name="connsiteY175" fmla="*/ 119763 h 825309"/>
              <a:gd name="connsiteX176" fmla="*/ 82416 w 848459"/>
              <a:gd name="connsiteY176" fmla="*/ 112464 h 825309"/>
              <a:gd name="connsiteX177" fmla="*/ 82062 w 848459"/>
              <a:gd name="connsiteY177" fmla="*/ 102948 h 825309"/>
              <a:gd name="connsiteX178" fmla="*/ 86350 w 848459"/>
              <a:gd name="connsiteY178" fmla="*/ 75473 h 825309"/>
              <a:gd name="connsiteX179" fmla="*/ 86900 w 848459"/>
              <a:gd name="connsiteY179" fmla="*/ 74899 h 825309"/>
              <a:gd name="connsiteX180" fmla="*/ 96224 w 848459"/>
              <a:gd name="connsiteY180" fmla="*/ 68747 h 825309"/>
              <a:gd name="connsiteX181" fmla="*/ 126712 w 848459"/>
              <a:gd name="connsiteY181" fmla="*/ 69741 h 825309"/>
              <a:gd name="connsiteX182" fmla="*/ 161016 w 848459"/>
              <a:gd name="connsiteY182" fmla="*/ 71422 h 825309"/>
              <a:gd name="connsiteX183" fmla="*/ 164477 w 848459"/>
              <a:gd name="connsiteY183" fmla="*/ 70543 h 825309"/>
              <a:gd name="connsiteX184" fmla="*/ 165186 w 848459"/>
              <a:gd name="connsiteY184" fmla="*/ 66951 h 825309"/>
              <a:gd name="connsiteX185" fmla="*/ 165854 w 848459"/>
              <a:gd name="connsiteY185" fmla="*/ 62671 h 825309"/>
              <a:gd name="connsiteX186" fmla="*/ 169867 w 848459"/>
              <a:gd name="connsiteY186" fmla="*/ 49908 h 825309"/>
              <a:gd name="connsiteX187" fmla="*/ 175256 w 848459"/>
              <a:gd name="connsiteY187" fmla="*/ 44863 h 825309"/>
              <a:gd name="connsiteX188" fmla="*/ 182770 w 848459"/>
              <a:gd name="connsiteY188" fmla="*/ 37450 h 825309"/>
              <a:gd name="connsiteX189" fmla="*/ 186704 w 848459"/>
              <a:gd name="connsiteY189" fmla="*/ 28699 h 825309"/>
              <a:gd name="connsiteX190" fmla="*/ 190402 w 848459"/>
              <a:gd name="connsiteY190" fmla="*/ 21515 h 825309"/>
              <a:gd name="connsiteX191" fmla="*/ 203620 w 848459"/>
              <a:gd name="connsiteY191" fmla="*/ 21515 h 825309"/>
              <a:gd name="connsiteX192" fmla="*/ 219120 w 848459"/>
              <a:gd name="connsiteY192" fmla="*/ 21515 h 825309"/>
              <a:gd name="connsiteX193" fmla="*/ 234344 w 848459"/>
              <a:gd name="connsiteY193" fmla="*/ 21629 h 825309"/>
              <a:gd name="connsiteX194" fmla="*/ 243903 w 848459"/>
              <a:gd name="connsiteY194" fmla="*/ 25565 h 825309"/>
              <a:gd name="connsiteX195" fmla="*/ 254997 w 848459"/>
              <a:gd name="connsiteY195" fmla="*/ 30151 h 825309"/>
              <a:gd name="connsiteX196" fmla="*/ 284344 w 848459"/>
              <a:gd name="connsiteY196" fmla="*/ 46086 h 825309"/>
              <a:gd name="connsiteX197" fmla="*/ 288947 w 848459"/>
              <a:gd name="connsiteY197" fmla="*/ 52582 h 825309"/>
              <a:gd name="connsiteX198" fmla="*/ 290520 w 848459"/>
              <a:gd name="connsiteY198" fmla="*/ 55296 h 825309"/>
              <a:gd name="connsiteX199" fmla="*/ 295910 w 848459"/>
              <a:gd name="connsiteY199" fmla="*/ 61219 h 825309"/>
              <a:gd name="connsiteX200" fmla="*/ 301732 w 848459"/>
              <a:gd name="connsiteY200" fmla="*/ 65804 h 825309"/>
              <a:gd name="connsiteX201" fmla="*/ 321048 w 848459"/>
              <a:gd name="connsiteY201" fmla="*/ 71995 h 825309"/>
              <a:gd name="connsiteX202" fmla="*/ 335052 w 848459"/>
              <a:gd name="connsiteY202" fmla="*/ 72645 h 825309"/>
              <a:gd name="connsiteX203" fmla="*/ 369710 w 848459"/>
              <a:gd name="connsiteY203" fmla="*/ 70849 h 825309"/>
              <a:gd name="connsiteX204" fmla="*/ 387177 w 848459"/>
              <a:gd name="connsiteY204" fmla="*/ 61333 h 825309"/>
              <a:gd name="connsiteX205" fmla="*/ 391898 w 848459"/>
              <a:gd name="connsiteY205" fmla="*/ 58315 h 825309"/>
              <a:gd name="connsiteX206" fmla="*/ 404211 w 848459"/>
              <a:gd name="connsiteY206" fmla="*/ 55296 h 825309"/>
              <a:gd name="connsiteX207" fmla="*/ 411174 w 848459"/>
              <a:gd name="connsiteY207" fmla="*/ 55716 h 825309"/>
              <a:gd name="connsiteX208" fmla="*/ 428798 w 848459"/>
              <a:gd name="connsiteY208" fmla="*/ 55410 h 825309"/>
              <a:gd name="connsiteX209" fmla="*/ 435171 w 848459"/>
              <a:gd name="connsiteY209" fmla="*/ 51818 h 825309"/>
              <a:gd name="connsiteX210" fmla="*/ 436626 w 848459"/>
              <a:gd name="connsiteY210" fmla="*/ 50786 h 825309"/>
              <a:gd name="connsiteX211" fmla="*/ 440914 w 848459"/>
              <a:gd name="connsiteY211" fmla="*/ 50786 h 825309"/>
              <a:gd name="connsiteX212" fmla="*/ 448979 w 848459"/>
              <a:gd name="connsiteY212" fmla="*/ 50442 h 825309"/>
              <a:gd name="connsiteX213" fmla="*/ 452913 w 848459"/>
              <a:gd name="connsiteY213" fmla="*/ 49449 h 825309"/>
              <a:gd name="connsiteX214" fmla="*/ 453228 w 848459"/>
              <a:gd name="connsiteY214" fmla="*/ 45398 h 825309"/>
              <a:gd name="connsiteX215" fmla="*/ 458066 w 848459"/>
              <a:gd name="connsiteY215" fmla="*/ 30609 h 825309"/>
              <a:gd name="connsiteX216" fmla="*/ 461095 w 848459"/>
              <a:gd name="connsiteY216" fmla="*/ 23769 h 825309"/>
              <a:gd name="connsiteX217" fmla="*/ 462748 w 848459"/>
              <a:gd name="connsiteY217" fmla="*/ 19527 h 825309"/>
              <a:gd name="connsiteX218" fmla="*/ 458932 w 848459"/>
              <a:gd name="connsiteY218" fmla="*/ 17044 h 825309"/>
              <a:gd name="connsiteX219" fmla="*/ 456139 w 848459"/>
              <a:gd name="connsiteY219" fmla="*/ 14674 h 825309"/>
              <a:gd name="connsiteX220" fmla="*/ 488121 w 848459"/>
              <a:gd name="connsiteY220" fmla="*/ 803 h 825309"/>
              <a:gd name="connsiteX221" fmla="*/ 489459 w 848459"/>
              <a:gd name="connsiteY221" fmla="*/ 459 h 825309"/>
              <a:gd name="connsiteX222" fmla="*/ 490915 w 848459"/>
              <a:gd name="connsiteY222" fmla="*/ 0 h 82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48459" h="825309">
                <a:moveTo>
                  <a:pt x="282505" y="538239"/>
                </a:moveTo>
                <a:cubicBezTo>
                  <a:pt x="288111" y="538239"/>
                  <a:pt x="293269" y="538351"/>
                  <a:pt x="298764" y="539023"/>
                </a:cubicBezTo>
                <a:cubicBezTo>
                  <a:pt x="306950" y="540145"/>
                  <a:pt x="313006" y="541154"/>
                  <a:pt x="303922" y="547211"/>
                </a:cubicBezTo>
                <a:cubicBezTo>
                  <a:pt x="298540" y="550801"/>
                  <a:pt x="287662" y="552146"/>
                  <a:pt x="281606" y="550351"/>
                </a:cubicBezTo>
                <a:cubicBezTo>
                  <a:pt x="278468" y="549454"/>
                  <a:pt x="282056" y="540370"/>
                  <a:pt x="282505" y="538239"/>
                </a:cubicBezTo>
                <a:close/>
                <a:moveTo>
                  <a:pt x="159054" y="438410"/>
                </a:moveTo>
                <a:cubicBezTo>
                  <a:pt x="162376" y="439588"/>
                  <a:pt x="165852" y="441298"/>
                  <a:pt x="167870" y="441298"/>
                </a:cubicBezTo>
                <a:cubicBezTo>
                  <a:pt x="173477" y="441298"/>
                  <a:pt x="178635" y="442082"/>
                  <a:pt x="183122" y="446343"/>
                </a:cubicBezTo>
                <a:cubicBezTo>
                  <a:pt x="191531" y="454304"/>
                  <a:pt x="186934" y="464285"/>
                  <a:pt x="177291" y="467425"/>
                </a:cubicBezTo>
                <a:cubicBezTo>
                  <a:pt x="174374" y="468322"/>
                  <a:pt x="171011" y="465630"/>
                  <a:pt x="167982" y="465630"/>
                </a:cubicBezTo>
                <a:cubicBezTo>
                  <a:pt x="163048" y="465519"/>
                  <a:pt x="161590" y="467874"/>
                  <a:pt x="156095" y="466753"/>
                </a:cubicBezTo>
                <a:cubicBezTo>
                  <a:pt x="142079" y="463948"/>
                  <a:pt x="144322" y="448811"/>
                  <a:pt x="151163" y="438831"/>
                </a:cubicBezTo>
                <a:cubicBezTo>
                  <a:pt x="151163" y="438719"/>
                  <a:pt x="151163" y="438719"/>
                  <a:pt x="151163" y="438719"/>
                </a:cubicBezTo>
                <a:lnTo>
                  <a:pt x="158112" y="438447"/>
                </a:lnTo>
                <a:close/>
                <a:moveTo>
                  <a:pt x="204480" y="437320"/>
                </a:moveTo>
                <a:cubicBezTo>
                  <a:pt x="213451" y="442592"/>
                  <a:pt x="215582" y="442256"/>
                  <a:pt x="212218" y="452124"/>
                </a:cubicBezTo>
                <a:cubicBezTo>
                  <a:pt x="210087" y="458628"/>
                  <a:pt x="204143" y="459077"/>
                  <a:pt x="202350" y="451788"/>
                </a:cubicBezTo>
                <a:cubicBezTo>
                  <a:pt x="201116" y="447077"/>
                  <a:pt x="202237" y="441694"/>
                  <a:pt x="204480" y="437320"/>
                </a:cubicBezTo>
                <a:close/>
                <a:moveTo>
                  <a:pt x="490915" y="0"/>
                </a:moveTo>
                <a:lnTo>
                  <a:pt x="492370" y="1108"/>
                </a:lnTo>
                <a:cubicBezTo>
                  <a:pt x="496068" y="4165"/>
                  <a:pt x="499215" y="6496"/>
                  <a:pt x="503464" y="9401"/>
                </a:cubicBezTo>
                <a:cubicBezTo>
                  <a:pt x="510545" y="14139"/>
                  <a:pt x="520616" y="21323"/>
                  <a:pt x="527815" y="28469"/>
                </a:cubicBezTo>
                <a:cubicBezTo>
                  <a:pt x="535211" y="35883"/>
                  <a:pt x="538240" y="41921"/>
                  <a:pt x="538672" y="50022"/>
                </a:cubicBezTo>
                <a:cubicBezTo>
                  <a:pt x="539026" y="55601"/>
                  <a:pt x="538672" y="60111"/>
                  <a:pt x="537768" y="64123"/>
                </a:cubicBezTo>
                <a:cubicBezTo>
                  <a:pt x="537768" y="64582"/>
                  <a:pt x="537217" y="65269"/>
                  <a:pt x="537217" y="66263"/>
                </a:cubicBezTo>
                <a:cubicBezTo>
                  <a:pt x="535407" y="68976"/>
                  <a:pt x="532181" y="73791"/>
                  <a:pt x="536548" y="81052"/>
                </a:cubicBezTo>
                <a:cubicBezTo>
                  <a:pt x="538122" y="83765"/>
                  <a:pt x="541466" y="86096"/>
                  <a:pt x="547760" y="90376"/>
                </a:cubicBezTo>
                <a:cubicBezTo>
                  <a:pt x="553031" y="93968"/>
                  <a:pt x="565462" y="102375"/>
                  <a:pt x="565462" y="106311"/>
                </a:cubicBezTo>
                <a:cubicBezTo>
                  <a:pt x="565462" y="106541"/>
                  <a:pt x="564912" y="107190"/>
                  <a:pt x="563810" y="107993"/>
                </a:cubicBezTo>
                <a:lnTo>
                  <a:pt x="544416" y="121100"/>
                </a:lnTo>
                <a:lnTo>
                  <a:pt x="567626" y="118196"/>
                </a:lnTo>
                <a:cubicBezTo>
                  <a:pt x="579703" y="116744"/>
                  <a:pt x="599570" y="125151"/>
                  <a:pt x="612788" y="132870"/>
                </a:cubicBezTo>
                <a:cubicBezTo>
                  <a:pt x="617076" y="135354"/>
                  <a:pt x="617508" y="137456"/>
                  <a:pt x="617744" y="138258"/>
                </a:cubicBezTo>
                <a:cubicBezTo>
                  <a:pt x="618846" y="143417"/>
                  <a:pt x="613338" y="151365"/>
                  <a:pt x="608972" y="157785"/>
                </a:cubicBezTo>
                <a:lnTo>
                  <a:pt x="607752" y="159467"/>
                </a:lnTo>
                <a:cubicBezTo>
                  <a:pt x="606847" y="160804"/>
                  <a:pt x="605864" y="162027"/>
                  <a:pt x="605077" y="163135"/>
                </a:cubicBezTo>
                <a:cubicBezTo>
                  <a:pt x="601261" y="168218"/>
                  <a:pt x="597996" y="172574"/>
                  <a:pt x="600671" y="181784"/>
                </a:cubicBezTo>
                <a:cubicBezTo>
                  <a:pt x="602913" y="189732"/>
                  <a:pt x="607319" y="194089"/>
                  <a:pt x="612788" y="199018"/>
                </a:cubicBezTo>
                <a:cubicBezTo>
                  <a:pt x="614479" y="200623"/>
                  <a:pt x="616485" y="203069"/>
                  <a:pt x="618413" y="205553"/>
                </a:cubicBezTo>
                <a:cubicBezTo>
                  <a:pt x="621206" y="209030"/>
                  <a:pt x="623999" y="212699"/>
                  <a:pt x="627264" y="214839"/>
                </a:cubicBezTo>
                <a:cubicBezTo>
                  <a:pt x="635447" y="220456"/>
                  <a:pt x="642410" y="217972"/>
                  <a:pt x="647996" y="216062"/>
                </a:cubicBezTo>
                <a:cubicBezTo>
                  <a:pt x="649334" y="215641"/>
                  <a:pt x="650789" y="215183"/>
                  <a:pt x="652284" y="214724"/>
                </a:cubicBezTo>
                <a:cubicBezTo>
                  <a:pt x="655628" y="213845"/>
                  <a:pt x="659208" y="212049"/>
                  <a:pt x="662709" y="210368"/>
                </a:cubicBezTo>
                <a:cubicBezTo>
                  <a:pt x="666604" y="208457"/>
                  <a:pt x="671010" y="205859"/>
                  <a:pt x="673567" y="206317"/>
                </a:cubicBezTo>
                <a:cubicBezTo>
                  <a:pt x="677501" y="206432"/>
                  <a:pt x="682772" y="209221"/>
                  <a:pt x="687021" y="211476"/>
                </a:cubicBezTo>
                <a:lnTo>
                  <a:pt x="690522" y="213272"/>
                </a:lnTo>
                <a:cubicBezTo>
                  <a:pt x="703386" y="219654"/>
                  <a:pt x="715974" y="226723"/>
                  <a:pt x="729074" y="234901"/>
                </a:cubicBezTo>
                <a:cubicBezTo>
                  <a:pt x="733008" y="237385"/>
                  <a:pt x="737139" y="239296"/>
                  <a:pt x="741191" y="241092"/>
                </a:cubicBezTo>
                <a:cubicBezTo>
                  <a:pt x="745440" y="243117"/>
                  <a:pt x="749609" y="244913"/>
                  <a:pt x="753189" y="247359"/>
                </a:cubicBezTo>
                <a:cubicBezTo>
                  <a:pt x="755550" y="249040"/>
                  <a:pt x="757792" y="250951"/>
                  <a:pt x="760152" y="253091"/>
                </a:cubicBezTo>
                <a:cubicBezTo>
                  <a:pt x="760152" y="254199"/>
                  <a:pt x="760152" y="255231"/>
                  <a:pt x="760152" y="256339"/>
                </a:cubicBezTo>
                <a:lnTo>
                  <a:pt x="760034" y="262492"/>
                </a:lnTo>
                <a:cubicBezTo>
                  <a:pt x="759916" y="274070"/>
                  <a:pt x="757989" y="275752"/>
                  <a:pt x="746462" y="281446"/>
                </a:cubicBezTo>
                <a:cubicBezTo>
                  <a:pt x="736470" y="286375"/>
                  <a:pt x="727186" y="288630"/>
                  <a:pt x="718531" y="290426"/>
                </a:cubicBezTo>
                <a:cubicBezTo>
                  <a:pt x="715974" y="290999"/>
                  <a:pt x="713614" y="291534"/>
                  <a:pt x="711372" y="292107"/>
                </a:cubicBezTo>
                <a:cubicBezTo>
                  <a:pt x="706100" y="293445"/>
                  <a:pt x="701498" y="294591"/>
                  <a:pt x="695085" y="294591"/>
                </a:cubicBezTo>
                <a:cubicBezTo>
                  <a:pt x="693433" y="294591"/>
                  <a:pt x="691623" y="294477"/>
                  <a:pt x="689499" y="294247"/>
                </a:cubicBezTo>
                <a:cubicBezTo>
                  <a:pt x="680766" y="293559"/>
                  <a:pt x="668531" y="292566"/>
                  <a:pt x="664361" y="301737"/>
                </a:cubicBezTo>
                <a:cubicBezTo>
                  <a:pt x="657634" y="316679"/>
                  <a:pt x="669318" y="326080"/>
                  <a:pt x="677619" y="331582"/>
                </a:cubicBezTo>
                <a:cubicBezTo>
                  <a:pt x="677501" y="331697"/>
                  <a:pt x="677501" y="331697"/>
                  <a:pt x="677383" y="331697"/>
                </a:cubicBezTo>
                <a:cubicBezTo>
                  <a:pt x="674590" y="332920"/>
                  <a:pt x="670223" y="334716"/>
                  <a:pt x="668295" y="339531"/>
                </a:cubicBezTo>
                <a:cubicBezTo>
                  <a:pt x="664283" y="349734"/>
                  <a:pt x="672347" y="356039"/>
                  <a:pt x="677147" y="359822"/>
                </a:cubicBezTo>
                <a:cubicBezTo>
                  <a:pt x="678287" y="360854"/>
                  <a:pt x="679507" y="361733"/>
                  <a:pt x="680412" y="362650"/>
                </a:cubicBezTo>
                <a:cubicBezTo>
                  <a:pt x="684346" y="366586"/>
                  <a:pt x="687021" y="370369"/>
                  <a:pt x="688712" y="374535"/>
                </a:cubicBezTo>
                <a:cubicBezTo>
                  <a:pt x="689814" y="377095"/>
                  <a:pt x="692056" y="382598"/>
                  <a:pt x="692646" y="384967"/>
                </a:cubicBezTo>
                <a:cubicBezTo>
                  <a:pt x="692843" y="385617"/>
                  <a:pt x="692843" y="386649"/>
                  <a:pt x="692843" y="387871"/>
                </a:cubicBezTo>
                <a:cubicBezTo>
                  <a:pt x="693079" y="393030"/>
                  <a:pt x="693433" y="396508"/>
                  <a:pt x="695321" y="398992"/>
                </a:cubicBezTo>
                <a:cubicBezTo>
                  <a:pt x="698468" y="402889"/>
                  <a:pt x="704173" y="405717"/>
                  <a:pt x="710782" y="408851"/>
                </a:cubicBezTo>
                <a:cubicBezTo>
                  <a:pt x="717312" y="411984"/>
                  <a:pt x="726163" y="416226"/>
                  <a:pt x="727501" y="420162"/>
                </a:cubicBezTo>
                <a:cubicBezTo>
                  <a:pt x="727619" y="420621"/>
                  <a:pt x="727855" y="421385"/>
                  <a:pt x="726950" y="423181"/>
                </a:cubicBezTo>
                <a:cubicBezTo>
                  <a:pt x="724944" y="426888"/>
                  <a:pt x="719318" y="430251"/>
                  <a:pt x="713929" y="433384"/>
                </a:cubicBezTo>
                <a:cubicBezTo>
                  <a:pt x="704723" y="438772"/>
                  <a:pt x="693315" y="445498"/>
                  <a:pt x="693984" y="458644"/>
                </a:cubicBezTo>
                <a:lnTo>
                  <a:pt x="694220" y="463573"/>
                </a:lnTo>
                <a:lnTo>
                  <a:pt x="699137" y="463917"/>
                </a:lnTo>
                <a:cubicBezTo>
                  <a:pt x="703622" y="464223"/>
                  <a:pt x="708225" y="466363"/>
                  <a:pt x="713024" y="468617"/>
                </a:cubicBezTo>
                <a:cubicBezTo>
                  <a:pt x="716407" y="470184"/>
                  <a:pt x="719987" y="471751"/>
                  <a:pt x="723685" y="472859"/>
                </a:cubicBezTo>
                <a:cubicBezTo>
                  <a:pt x="725691" y="473432"/>
                  <a:pt x="727855" y="474006"/>
                  <a:pt x="729979" y="474426"/>
                </a:cubicBezTo>
                <a:cubicBezTo>
                  <a:pt x="734897" y="475687"/>
                  <a:pt x="739263" y="476681"/>
                  <a:pt x="742882" y="479164"/>
                </a:cubicBezTo>
                <a:cubicBezTo>
                  <a:pt x="747249" y="482183"/>
                  <a:pt x="747564" y="485890"/>
                  <a:pt x="747682" y="492616"/>
                </a:cubicBezTo>
                <a:cubicBezTo>
                  <a:pt x="747800" y="497087"/>
                  <a:pt x="747918" y="502016"/>
                  <a:pt x="750042" y="507061"/>
                </a:cubicBezTo>
                <a:cubicBezTo>
                  <a:pt x="754409" y="517493"/>
                  <a:pt x="762277" y="523913"/>
                  <a:pt x="769908" y="530065"/>
                </a:cubicBezTo>
                <a:cubicBezTo>
                  <a:pt x="771443" y="531288"/>
                  <a:pt x="773016" y="532626"/>
                  <a:pt x="774590" y="534001"/>
                </a:cubicBezTo>
                <a:cubicBezTo>
                  <a:pt x="778642" y="537479"/>
                  <a:pt x="779665" y="540612"/>
                  <a:pt x="781317" y="545313"/>
                </a:cubicBezTo>
                <a:cubicBezTo>
                  <a:pt x="782222" y="547797"/>
                  <a:pt x="783126" y="550357"/>
                  <a:pt x="784464" y="553147"/>
                </a:cubicBezTo>
                <a:cubicBezTo>
                  <a:pt x="785920" y="556204"/>
                  <a:pt x="787729" y="558764"/>
                  <a:pt x="789421" y="561019"/>
                </a:cubicBezTo>
                <a:cubicBezTo>
                  <a:pt x="791978" y="564725"/>
                  <a:pt x="793984" y="567515"/>
                  <a:pt x="794338" y="571336"/>
                </a:cubicBezTo>
                <a:lnTo>
                  <a:pt x="794653" y="576266"/>
                </a:lnTo>
                <a:lnTo>
                  <a:pt x="799610" y="576495"/>
                </a:lnTo>
                <a:cubicBezTo>
                  <a:pt x="808697" y="576916"/>
                  <a:pt x="816211" y="584215"/>
                  <a:pt x="823134" y="599233"/>
                </a:cubicBezTo>
                <a:cubicBezTo>
                  <a:pt x="826754" y="606990"/>
                  <a:pt x="830884" y="611117"/>
                  <a:pt x="838398" y="614404"/>
                </a:cubicBezTo>
                <a:cubicBezTo>
                  <a:pt x="840326" y="615282"/>
                  <a:pt x="841978" y="615856"/>
                  <a:pt x="843355" y="616391"/>
                </a:cubicBezTo>
                <a:cubicBezTo>
                  <a:pt x="847250" y="617881"/>
                  <a:pt x="847250" y="617881"/>
                  <a:pt x="847840" y="622352"/>
                </a:cubicBezTo>
                <a:cubicBezTo>
                  <a:pt x="849728" y="636912"/>
                  <a:pt x="847368" y="646580"/>
                  <a:pt x="839854" y="654414"/>
                </a:cubicBezTo>
                <a:cubicBezTo>
                  <a:pt x="838949" y="655331"/>
                  <a:pt x="837729" y="656324"/>
                  <a:pt x="836392" y="657432"/>
                </a:cubicBezTo>
                <a:cubicBezTo>
                  <a:pt x="833481" y="659802"/>
                  <a:pt x="830216" y="662477"/>
                  <a:pt x="828406" y="665839"/>
                </a:cubicBezTo>
                <a:cubicBezTo>
                  <a:pt x="825495" y="671342"/>
                  <a:pt x="826085" y="678756"/>
                  <a:pt x="826636" y="685252"/>
                </a:cubicBezTo>
                <a:cubicBezTo>
                  <a:pt x="826872" y="687278"/>
                  <a:pt x="826950" y="689074"/>
                  <a:pt x="826950" y="690640"/>
                </a:cubicBezTo>
                <a:cubicBezTo>
                  <a:pt x="826950" y="692207"/>
                  <a:pt x="826950" y="693659"/>
                  <a:pt x="827068" y="695226"/>
                </a:cubicBezTo>
                <a:cubicBezTo>
                  <a:pt x="827304" y="699506"/>
                  <a:pt x="827540" y="703518"/>
                  <a:pt x="825849" y="705429"/>
                </a:cubicBezTo>
                <a:cubicBezTo>
                  <a:pt x="825377" y="705888"/>
                  <a:pt x="823607" y="706805"/>
                  <a:pt x="822466" y="707340"/>
                </a:cubicBezTo>
                <a:cubicBezTo>
                  <a:pt x="819437" y="708792"/>
                  <a:pt x="815739" y="710703"/>
                  <a:pt x="813182" y="714295"/>
                </a:cubicBezTo>
                <a:cubicBezTo>
                  <a:pt x="807360" y="722587"/>
                  <a:pt x="801065" y="736497"/>
                  <a:pt x="798272" y="747503"/>
                </a:cubicBezTo>
                <a:lnTo>
                  <a:pt x="797249" y="751286"/>
                </a:lnTo>
                <a:cubicBezTo>
                  <a:pt x="795676" y="756903"/>
                  <a:pt x="793984" y="763285"/>
                  <a:pt x="793315" y="769132"/>
                </a:cubicBezTo>
                <a:cubicBezTo>
                  <a:pt x="792883" y="773182"/>
                  <a:pt x="793119" y="776966"/>
                  <a:pt x="793433" y="780672"/>
                </a:cubicBezTo>
                <a:cubicBezTo>
                  <a:pt x="793551" y="782927"/>
                  <a:pt x="793669" y="785182"/>
                  <a:pt x="793669" y="787283"/>
                </a:cubicBezTo>
                <a:cubicBezTo>
                  <a:pt x="788831" y="785296"/>
                  <a:pt x="782458" y="782812"/>
                  <a:pt x="782694" y="789423"/>
                </a:cubicBezTo>
                <a:cubicBezTo>
                  <a:pt x="782890" y="795155"/>
                  <a:pt x="774275" y="797601"/>
                  <a:pt x="770223" y="799970"/>
                </a:cubicBezTo>
                <a:cubicBezTo>
                  <a:pt x="762277" y="804671"/>
                  <a:pt x="761254" y="825077"/>
                  <a:pt x="749019" y="825306"/>
                </a:cubicBezTo>
                <a:cubicBezTo>
                  <a:pt x="745203" y="825421"/>
                  <a:pt x="740837" y="822937"/>
                  <a:pt x="737257" y="821829"/>
                </a:cubicBezTo>
                <a:cubicBezTo>
                  <a:pt x="729192" y="819498"/>
                  <a:pt x="720656" y="818695"/>
                  <a:pt x="712827" y="816020"/>
                </a:cubicBezTo>
                <a:cubicBezTo>
                  <a:pt x="710349" y="815103"/>
                  <a:pt x="705982" y="807804"/>
                  <a:pt x="703976" y="804900"/>
                </a:cubicBezTo>
                <a:cubicBezTo>
                  <a:pt x="701026" y="800735"/>
                  <a:pt x="693433" y="794926"/>
                  <a:pt x="693197" y="789653"/>
                </a:cubicBezTo>
                <a:cubicBezTo>
                  <a:pt x="692843" y="784379"/>
                  <a:pt x="687690" y="779220"/>
                  <a:pt x="683756" y="775857"/>
                </a:cubicBezTo>
                <a:cubicBezTo>
                  <a:pt x="676832" y="769820"/>
                  <a:pt x="666604" y="767336"/>
                  <a:pt x="660781" y="760037"/>
                </a:cubicBezTo>
                <a:cubicBezTo>
                  <a:pt x="656769" y="754878"/>
                  <a:pt x="657084" y="748038"/>
                  <a:pt x="653386" y="742764"/>
                </a:cubicBezTo>
                <a:cubicBezTo>
                  <a:pt x="646305" y="732676"/>
                  <a:pt x="629507" y="740662"/>
                  <a:pt x="620183" y="740433"/>
                </a:cubicBezTo>
                <a:cubicBezTo>
                  <a:pt x="606965" y="740089"/>
                  <a:pt x="604959" y="737185"/>
                  <a:pt x="596776" y="727402"/>
                </a:cubicBezTo>
                <a:cubicBezTo>
                  <a:pt x="591151" y="720791"/>
                  <a:pt x="588673" y="712384"/>
                  <a:pt x="581749" y="708907"/>
                </a:cubicBezTo>
                <a:cubicBezTo>
                  <a:pt x="570183" y="703289"/>
                  <a:pt x="553149" y="703404"/>
                  <a:pt x="556611" y="686131"/>
                </a:cubicBezTo>
                <a:cubicBezTo>
                  <a:pt x="557949" y="679405"/>
                  <a:pt x="568177" y="681316"/>
                  <a:pt x="568374" y="675049"/>
                </a:cubicBezTo>
                <a:cubicBezTo>
                  <a:pt x="568610" y="667521"/>
                  <a:pt x="558853" y="667979"/>
                  <a:pt x="564007" y="658693"/>
                </a:cubicBezTo>
                <a:cubicBezTo>
                  <a:pt x="568610" y="650363"/>
                  <a:pt x="571521" y="650707"/>
                  <a:pt x="579625" y="646809"/>
                </a:cubicBezTo>
                <a:cubicBezTo>
                  <a:pt x="584660" y="644325"/>
                  <a:pt x="586784" y="634886"/>
                  <a:pt x="588004" y="630186"/>
                </a:cubicBezTo>
                <a:cubicBezTo>
                  <a:pt x="589813" y="622696"/>
                  <a:pt x="585643" y="623346"/>
                  <a:pt x="581159" y="619639"/>
                </a:cubicBezTo>
                <a:cubicBezTo>
                  <a:pt x="576595" y="615856"/>
                  <a:pt x="574432" y="606875"/>
                  <a:pt x="572662" y="601487"/>
                </a:cubicBezTo>
                <a:cubicBezTo>
                  <a:pt x="562433" y="571222"/>
                  <a:pt x="550435" y="539466"/>
                  <a:pt x="530372" y="514245"/>
                </a:cubicBezTo>
                <a:cubicBezTo>
                  <a:pt x="522425" y="504271"/>
                  <a:pt x="516918" y="494297"/>
                  <a:pt x="502913" y="492043"/>
                </a:cubicBezTo>
                <a:cubicBezTo>
                  <a:pt x="496422" y="491049"/>
                  <a:pt x="492488" y="490361"/>
                  <a:pt x="487453" y="494832"/>
                </a:cubicBezTo>
                <a:cubicBezTo>
                  <a:pt x="483952" y="497889"/>
                  <a:pt x="476202" y="507175"/>
                  <a:pt x="471166" y="506831"/>
                </a:cubicBezTo>
                <a:cubicBezTo>
                  <a:pt x="465777" y="506411"/>
                  <a:pt x="459286" y="503698"/>
                  <a:pt x="453464" y="503048"/>
                </a:cubicBezTo>
                <a:cubicBezTo>
                  <a:pt x="450749" y="502704"/>
                  <a:pt x="448192" y="503354"/>
                  <a:pt x="445478" y="503583"/>
                </a:cubicBezTo>
                <a:cubicBezTo>
                  <a:pt x="436430" y="504500"/>
                  <a:pt x="441347" y="507061"/>
                  <a:pt x="437098" y="511876"/>
                </a:cubicBezTo>
                <a:cubicBezTo>
                  <a:pt x="434384" y="514933"/>
                  <a:pt x="426752" y="514245"/>
                  <a:pt x="423172" y="514245"/>
                </a:cubicBezTo>
                <a:cubicBezTo>
                  <a:pt x="409050" y="514474"/>
                  <a:pt x="396500" y="514130"/>
                  <a:pt x="382496" y="516614"/>
                </a:cubicBezTo>
                <a:cubicBezTo>
                  <a:pt x="377106" y="517493"/>
                  <a:pt x="370143" y="516729"/>
                  <a:pt x="365108" y="518181"/>
                </a:cubicBezTo>
                <a:cubicBezTo>
                  <a:pt x="357712" y="520321"/>
                  <a:pt x="351536" y="528613"/>
                  <a:pt x="345123" y="532855"/>
                </a:cubicBezTo>
                <a:cubicBezTo>
                  <a:pt x="337295" y="538014"/>
                  <a:pt x="334934" y="538702"/>
                  <a:pt x="330214" y="530409"/>
                </a:cubicBezTo>
                <a:cubicBezTo>
                  <a:pt x="328089" y="526473"/>
                  <a:pt x="335367" y="521658"/>
                  <a:pt x="336508" y="517952"/>
                </a:cubicBezTo>
                <a:cubicBezTo>
                  <a:pt x="339537" y="508207"/>
                  <a:pt x="345713" y="501481"/>
                  <a:pt x="350395" y="492386"/>
                </a:cubicBezTo>
                <a:cubicBezTo>
                  <a:pt x="355351" y="482948"/>
                  <a:pt x="375178" y="480617"/>
                  <a:pt x="384620" y="476451"/>
                </a:cubicBezTo>
                <a:cubicBezTo>
                  <a:pt x="390993" y="473662"/>
                  <a:pt x="392330" y="472095"/>
                  <a:pt x="388632" y="466707"/>
                </a:cubicBezTo>
                <a:cubicBezTo>
                  <a:pt x="385721" y="462541"/>
                  <a:pt x="387295" y="454593"/>
                  <a:pt x="382142" y="452109"/>
                </a:cubicBezTo>
                <a:cubicBezTo>
                  <a:pt x="369789" y="446186"/>
                  <a:pt x="360269" y="443167"/>
                  <a:pt x="350080" y="433843"/>
                </a:cubicBezTo>
                <a:cubicBezTo>
                  <a:pt x="342448" y="426888"/>
                  <a:pt x="337413" y="420048"/>
                  <a:pt x="330686" y="411640"/>
                </a:cubicBezTo>
                <a:cubicBezTo>
                  <a:pt x="325178" y="404800"/>
                  <a:pt x="304761" y="402660"/>
                  <a:pt x="296146" y="404112"/>
                </a:cubicBezTo>
                <a:cubicBezTo>
                  <a:pt x="285249" y="406023"/>
                  <a:pt x="273604" y="415118"/>
                  <a:pt x="261921" y="411297"/>
                </a:cubicBezTo>
                <a:cubicBezTo>
                  <a:pt x="256335" y="409386"/>
                  <a:pt x="250709" y="403692"/>
                  <a:pt x="245359" y="408507"/>
                </a:cubicBezTo>
                <a:cubicBezTo>
                  <a:pt x="241189" y="412328"/>
                  <a:pt x="235013" y="412672"/>
                  <a:pt x="237137" y="419398"/>
                </a:cubicBezTo>
                <a:cubicBezTo>
                  <a:pt x="243982" y="441371"/>
                  <a:pt x="217546" y="431932"/>
                  <a:pt x="218766" y="424633"/>
                </a:cubicBezTo>
                <a:cubicBezTo>
                  <a:pt x="219906" y="417373"/>
                  <a:pt x="223486" y="411755"/>
                  <a:pt x="223604" y="403921"/>
                </a:cubicBezTo>
                <a:cubicBezTo>
                  <a:pt x="223683" y="396622"/>
                  <a:pt x="223683" y="388980"/>
                  <a:pt x="222581" y="381834"/>
                </a:cubicBezTo>
                <a:cubicBezTo>
                  <a:pt x="221008" y="371707"/>
                  <a:pt x="214045" y="358370"/>
                  <a:pt x="208577" y="349849"/>
                </a:cubicBezTo>
                <a:cubicBezTo>
                  <a:pt x="200040" y="336741"/>
                  <a:pt x="187373" y="328105"/>
                  <a:pt x="179190" y="314654"/>
                </a:cubicBezTo>
                <a:cubicBezTo>
                  <a:pt x="175925" y="309265"/>
                  <a:pt x="177263" y="309151"/>
                  <a:pt x="177381" y="304450"/>
                </a:cubicBezTo>
                <a:cubicBezTo>
                  <a:pt x="177617" y="296693"/>
                  <a:pt x="173132" y="287522"/>
                  <a:pt x="169316" y="281025"/>
                </a:cubicBezTo>
                <a:cubicBezTo>
                  <a:pt x="162825" y="270020"/>
                  <a:pt x="155508" y="258479"/>
                  <a:pt x="147798" y="248276"/>
                </a:cubicBezTo>
                <a:cubicBezTo>
                  <a:pt x="142290" y="241092"/>
                  <a:pt x="138356" y="232914"/>
                  <a:pt x="133085" y="225500"/>
                </a:cubicBezTo>
                <a:cubicBezTo>
                  <a:pt x="128600" y="219119"/>
                  <a:pt x="120772" y="215756"/>
                  <a:pt x="114595" y="211247"/>
                </a:cubicBezTo>
                <a:cubicBezTo>
                  <a:pt x="111251" y="208801"/>
                  <a:pt x="102715" y="195235"/>
                  <a:pt x="98545" y="198139"/>
                </a:cubicBezTo>
                <a:cubicBezTo>
                  <a:pt x="93981" y="201273"/>
                  <a:pt x="90362" y="200394"/>
                  <a:pt x="85012" y="200050"/>
                </a:cubicBezTo>
                <a:cubicBezTo>
                  <a:pt x="74469" y="199362"/>
                  <a:pt x="53029" y="200814"/>
                  <a:pt x="43627" y="206432"/>
                </a:cubicBezTo>
                <a:cubicBezTo>
                  <a:pt x="42604" y="207005"/>
                  <a:pt x="46302" y="214953"/>
                  <a:pt x="43824" y="217972"/>
                </a:cubicBezTo>
                <a:cubicBezTo>
                  <a:pt x="41031" y="221335"/>
                  <a:pt x="30291" y="215068"/>
                  <a:pt x="27026" y="214075"/>
                </a:cubicBezTo>
                <a:cubicBezTo>
                  <a:pt x="18057" y="211132"/>
                  <a:pt x="8615" y="206432"/>
                  <a:pt x="0" y="201158"/>
                </a:cubicBezTo>
                <a:cubicBezTo>
                  <a:pt x="1023" y="200509"/>
                  <a:pt x="2124" y="199821"/>
                  <a:pt x="3147" y="199018"/>
                </a:cubicBezTo>
                <a:cubicBezTo>
                  <a:pt x="6609" y="196343"/>
                  <a:pt x="9402" y="193324"/>
                  <a:pt x="12116" y="190305"/>
                </a:cubicBezTo>
                <a:cubicBezTo>
                  <a:pt x="14123" y="187936"/>
                  <a:pt x="16247" y="185567"/>
                  <a:pt x="18607" y="183656"/>
                </a:cubicBezTo>
                <a:cubicBezTo>
                  <a:pt x="19866" y="182663"/>
                  <a:pt x="21204" y="181669"/>
                  <a:pt x="22659" y="180637"/>
                </a:cubicBezTo>
                <a:cubicBezTo>
                  <a:pt x="27577" y="177160"/>
                  <a:pt x="33753" y="172803"/>
                  <a:pt x="35877" y="166078"/>
                </a:cubicBezTo>
                <a:cubicBezTo>
                  <a:pt x="37215" y="161569"/>
                  <a:pt x="37333" y="158435"/>
                  <a:pt x="37215" y="155760"/>
                </a:cubicBezTo>
                <a:cubicBezTo>
                  <a:pt x="37687" y="155416"/>
                  <a:pt x="38670" y="154843"/>
                  <a:pt x="40362" y="154193"/>
                </a:cubicBezTo>
                <a:cubicBezTo>
                  <a:pt x="45752" y="151824"/>
                  <a:pt x="49213" y="151824"/>
                  <a:pt x="56058" y="151595"/>
                </a:cubicBezTo>
                <a:lnTo>
                  <a:pt x="58419" y="151480"/>
                </a:lnTo>
                <a:cubicBezTo>
                  <a:pt x="65815" y="151251"/>
                  <a:pt x="78285" y="150945"/>
                  <a:pt x="82298" y="139596"/>
                </a:cubicBezTo>
                <a:cubicBezTo>
                  <a:pt x="84225" y="134322"/>
                  <a:pt x="83557" y="126603"/>
                  <a:pt x="82848" y="119763"/>
                </a:cubicBezTo>
                <a:cubicBezTo>
                  <a:pt x="82652" y="116935"/>
                  <a:pt x="82416" y="114489"/>
                  <a:pt x="82416" y="112464"/>
                </a:cubicBezTo>
                <a:cubicBezTo>
                  <a:pt x="82416" y="109445"/>
                  <a:pt x="82298" y="106197"/>
                  <a:pt x="82062" y="102948"/>
                </a:cubicBezTo>
                <a:cubicBezTo>
                  <a:pt x="81511" y="92516"/>
                  <a:pt x="80960" y="81625"/>
                  <a:pt x="86350" y="75473"/>
                </a:cubicBezTo>
                <a:cubicBezTo>
                  <a:pt x="86546" y="75243"/>
                  <a:pt x="86664" y="75129"/>
                  <a:pt x="86900" y="74899"/>
                </a:cubicBezTo>
                <a:cubicBezTo>
                  <a:pt x="89693" y="71881"/>
                  <a:pt x="92841" y="69970"/>
                  <a:pt x="96224" y="68747"/>
                </a:cubicBezTo>
                <a:cubicBezTo>
                  <a:pt x="104839" y="65690"/>
                  <a:pt x="115264" y="67486"/>
                  <a:pt x="126712" y="69741"/>
                </a:cubicBezTo>
                <a:cubicBezTo>
                  <a:pt x="138041" y="71995"/>
                  <a:pt x="149804" y="74212"/>
                  <a:pt x="161016" y="71422"/>
                </a:cubicBezTo>
                <a:lnTo>
                  <a:pt x="164477" y="70543"/>
                </a:lnTo>
                <a:lnTo>
                  <a:pt x="165186" y="66951"/>
                </a:lnTo>
                <a:cubicBezTo>
                  <a:pt x="165382" y="65499"/>
                  <a:pt x="165618" y="64008"/>
                  <a:pt x="165854" y="62671"/>
                </a:cubicBezTo>
                <a:cubicBezTo>
                  <a:pt x="166641" y="57627"/>
                  <a:pt x="167310" y="53385"/>
                  <a:pt x="169867" y="49908"/>
                </a:cubicBezTo>
                <a:cubicBezTo>
                  <a:pt x="171204" y="48226"/>
                  <a:pt x="173132" y="46545"/>
                  <a:pt x="175256" y="44863"/>
                </a:cubicBezTo>
                <a:cubicBezTo>
                  <a:pt x="177971" y="42609"/>
                  <a:pt x="180646" y="40469"/>
                  <a:pt x="182770" y="37450"/>
                </a:cubicBezTo>
                <a:cubicBezTo>
                  <a:pt x="184698" y="34775"/>
                  <a:pt x="185681" y="31718"/>
                  <a:pt x="186704" y="28699"/>
                </a:cubicBezTo>
                <a:cubicBezTo>
                  <a:pt x="187688" y="25565"/>
                  <a:pt x="188710" y="22432"/>
                  <a:pt x="190402" y="21515"/>
                </a:cubicBezTo>
                <a:cubicBezTo>
                  <a:pt x="192290" y="20521"/>
                  <a:pt x="199922" y="21171"/>
                  <a:pt x="203620" y="21515"/>
                </a:cubicBezTo>
                <a:cubicBezTo>
                  <a:pt x="210229" y="22088"/>
                  <a:pt x="214045" y="21858"/>
                  <a:pt x="219120" y="21515"/>
                </a:cubicBezTo>
                <a:cubicBezTo>
                  <a:pt x="224470" y="21171"/>
                  <a:pt x="230095" y="20865"/>
                  <a:pt x="234344" y="21629"/>
                </a:cubicBezTo>
                <a:cubicBezTo>
                  <a:pt x="237727" y="22317"/>
                  <a:pt x="240756" y="23884"/>
                  <a:pt x="243903" y="25565"/>
                </a:cubicBezTo>
                <a:cubicBezTo>
                  <a:pt x="247247" y="27361"/>
                  <a:pt x="250709" y="29157"/>
                  <a:pt x="254997" y="30151"/>
                </a:cubicBezTo>
                <a:cubicBezTo>
                  <a:pt x="265304" y="32635"/>
                  <a:pt x="276083" y="36227"/>
                  <a:pt x="284344" y="46086"/>
                </a:cubicBezTo>
                <a:cubicBezTo>
                  <a:pt x="286586" y="48646"/>
                  <a:pt x="286940" y="49334"/>
                  <a:pt x="288947" y="52582"/>
                </a:cubicBezTo>
                <a:lnTo>
                  <a:pt x="290520" y="55296"/>
                </a:lnTo>
                <a:cubicBezTo>
                  <a:pt x="292566" y="58429"/>
                  <a:pt x="292999" y="58964"/>
                  <a:pt x="295910" y="61219"/>
                </a:cubicBezTo>
                <a:lnTo>
                  <a:pt x="301732" y="65804"/>
                </a:lnTo>
                <a:cubicBezTo>
                  <a:pt x="308144" y="71078"/>
                  <a:pt x="310151" y="72110"/>
                  <a:pt x="321048" y="71995"/>
                </a:cubicBezTo>
                <a:cubicBezTo>
                  <a:pt x="325296" y="71995"/>
                  <a:pt x="330017" y="72339"/>
                  <a:pt x="335052" y="72645"/>
                </a:cubicBezTo>
                <a:cubicBezTo>
                  <a:pt x="346579" y="73447"/>
                  <a:pt x="359718" y="74441"/>
                  <a:pt x="369710" y="70849"/>
                </a:cubicBezTo>
                <a:cubicBezTo>
                  <a:pt x="375296" y="68862"/>
                  <a:pt x="381905" y="64696"/>
                  <a:pt x="387177" y="61333"/>
                </a:cubicBezTo>
                <a:lnTo>
                  <a:pt x="391898" y="58315"/>
                </a:lnTo>
                <a:cubicBezTo>
                  <a:pt x="396618" y="55296"/>
                  <a:pt x="396933" y="55296"/>
                  <a:pt x="404211" y="55296"/>
                </a:cubicBezTo>
                <a:cubicBezTo>
                  <a:pt x="406374" y="55410"/>
                  <a:pt x="408735" y="55487"/>
                  <a:pt x="411174" y="55716"/>
                </a:cubicBezTo>
                <a:cubicBezTo>
                  <a:pt x="416917" y="56175"/>
                  <a:pt x="423408" y="56748"/>
                  <a:pt x="428798" y="55410"/>
                </a:cubicBezTo>
                <a:cubicBezTo>
                  <a:pt x="432024" y="54608"/>
                  <a:pt x="433951" y="52926"/>
                  <a:pt x="435171" y="51818"/>
                </a:cubicBezTo>
                <a:cubicBezTo>
                  <a:pt x="436076" y="51016"/>
                  <a:pt x="436194" y="50901"/>
                  <a:pt x="436626" y="50786"/>
                </a:cubicBezTo>
                <a:cubicBezTo>
                  <a:pt x="437885" y="50557"/>
                  <a:pt x="439223" y="50672"/>
                  <a:pt x="440914" y="50786"/>
                </a:cubicBezTo>
                <a:cubicBezTo>
                  <a:pt x="443235" y="51016"/>
                  <a:pt x="445950" y="51245"/>
                  <a:pt x="448979" y="50442"/>
                </a:cubicBezTo>
                <a:lnTo>
                  <a:pt x="452913" y="49449"/>
                </a:lnTo>
                <a:lnTo>
                  <a:pt x="453228" y="45398"/>
                </a:lnTo>
                <a:cubicBezTo>
                  <a:pt x="453660" y="39704"/>
                  <a:pt x="455706" y="35539"/>
                  <a:pt x="458066" y="30609"/>
                </a:cubicBezTo>
                <a:cubicBezTo>
                  <a:pt x="459050" y="28469"/>
                  <a:pt x="460073" y="26253"/>
                  <a:pt x="461095" y="23769"/>
                </a:cubicBezTo>
                <a:lnTo>
                  <a:pt x="462748" y="19527"/>
                </a:lnTo>
                <a:lnTo>
                  <a:pt x="458932" y="17044"/>
                </a:lnTo>
                <a:cubicBezTo>
                  <a:pt x="456807" y="15591"/>
                  <a:pt x="456257" y="14674"/>
                  <a:pt x="456139" y="14674"/>
                </a:cubicBezTo>
                <a:cubicBezTo>
                  <a:pt x="456375" y="14139"/>
                  <a:pt x="459522" y="8293"/>
                  <a:pt x="488121" y="803"/>
                </a:cubicBezTo>
                <a:lnTo>
                  <a:pt x="489459" y="459"/>
                </a:lnTo>
                <a:cubicBezTo>
                  <a:pt x="489892" y="344"/>
                  <a:pt x="490442" y="115"/>
                  <a:pt x="490915" y="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EAE80804-52EC-4133-949C-4E3FF90D3219}"/>
              </a:ext>
            </a:extLst>
          </p:cNvPr>
          <p:cNvSpPr/>
          <p:nvPr/>
        </p:nvSpPr>
        <p:spPr>
          <a:xfrm>
            <a:off x="5839973" y="1124513"/>
            <a:ext cx="697752" cy="595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8" h="21597" extrusionOk="0">
                <a:moveTo>
                  <a:pt x="5004" y="1615"/>
                </a:moveTo>
                <a:cubicBezTo>
                  <a:pt x="4835" y="1781"/>
                  <a:pt x="4735" y="1928"/>
                  <a:pt x="4614" y="2139"/>
                </a:cubicBezTo>
                <a:cubicBezTo>
                  <a:pt x="4586" y="2188"/>
                  <a:pt x="4559" y="2233"/>
                  <a:pt x="4534" y="2273"/>
                </a:cubicBezTo>
                <a:cubicBezTo>
                  <a:pt x="4448" y="2407"/>
                  <a:pt x="4400" y="2493"/>
                  <a:pt x="4382" y="2647"/>
                </a:cubicBezTo>
                <a:cubicBezTo>
                  <a:pt x="4365" y="2863"/>
                  <a:pt x="4358" y="3192"/>
                  <a:pt x="4393" y="3411"/>
                </a:cubicBezTo>
                <a:cubicBezTo>
                  <a:pt x="4403" y="3468"/>
                  <a:pt x="4420" y="3521"/>
                  <a:pt x="4445" y="3586"/>
                </a:cubicBezTo>
                <a:cubicBezTo>
                  <a:pt x="4500" y="3741"/>
                  <a:pt x="4569" y="3932"/>
                  <a:pt x="4514" y="4200"/>
                </a:cubicBezTo>
                <a:cubicBezTo>
                  <a:pt x="4490" y="4318"/>
                  <a:pt x="4438" y="4383"/>
                  <a:pt x="4403" y="4428"/>
                </a:cubicBezTo>
                <a:cubicBezTo>
                  <a:pt x="4379" y="4460"/>
                  <a:pt x="4376" y="4464"/>
                  <a:pt x="4372" y="4480"/>
                </a:cubicBezTo>
                <a:cubicBezTo>
                  <a:pt x="4365" y="4517"/>
                  <a:pt x="4369" y="4562"/>
                  <a:pt x="4376" y="4615"/>
                </a:cubicBezTo>
                <a:cubicBezTo>
                  <a:pt x="4386" y="4708"/>
                  <a:pt x="4403" y="4834"/>
                  <a:pt x="4351" y="4980"/>
                </a:cubicBezTo>
                <a:cubicBezTo>
                  <a:pt x="4196" y="5428"/>
                  <a:pt x="3823" y="5415"/>
                  <a:pt x="3571" y="5407"/>
                </a:cubicBezTo>
                <a:lnTo>
                  <a:pt x="3501" y="5407"/>
                </a:lnTo>
                <a:cubicBezTo>
                  <a:pt x="3412" y="5407"/>
                  <a:pt x="3315" y="5399"/>
                  <a:pt x="3218" y="5395"/>
                </a:cubicBezTo>
                <a:cubicBezTo>
                  <a:pt x="2862" y="5375"/>
                  <a:pt x="2493" y="5354"/>
                  <a:pt x="2244" y="5529"/>
                </a:cubicBezTo>
                <a:cubicBezTo>
                  <a:pt x="2081" y="5647"/>
                  <a:pt x="2064" y="5700"/>
                  <a:pt x="1985" y="5956"/>
                </a:cubicBezTo>
                <a:lnTo>
                  <a:pt x="1961" y="6033"/>
                </a:lnTo>
                <a:cubicBezTo>
                  <a:pt x="1888" y="6265"/>
                  <a:pt x="1822" y="6358"/>
                  <a:pt x="1736" y="6476"/>
                </a:cubicBezTo>
                <a:cubicBezTo>
                  <a:pt x="1708" y="6513"/>
                  <a:pt x="1677" y="6557"/>
                  <a:pt x="1643" y="6610"/>
                </a:cubicBezTo>
                <a:cubicBezTo>
                  <a:pt x="1567" y="6728"/>
                  <a:pt x="1567" y="6785"/>
                  <a:pt x="1567" y="6927"/>
                </a:cubicBezTo>
                <a:cubicBezTo>
                  <a:pt x="1567" y="7005"/>
                  <a:pt x="1567" y="7090"/>
                  <a:pt x="1553" y="7196"/>
                </a:cubicBezTo>
                <a:cubicBezTo>
                  <a:pt x="1536" y="7342"/>
                  <a:pt x="1505" y="7460"/>
                  <a:pt x="1473" y="7574"/>
                </a:cubicBezTo>
                <a:cubicBezTo>
                  <a:pt x="1442" y="7692"/>
                  <a:pt x="1415" y="7789"/>
                  <a:pt x="1404" y="7919"/>
                </a:cubicBezTo>
                <a:lnTo>
                  <a:pt x="1394" y="8074"/>
                </a:lnTo>
                <a:lnTo>
                  <a:pt x="1263" y="8102"/>
                </a:lnTo>
                <a:cubicBezTo>
                  <a:pt x="800" y="8200"/>
                  <a:pt x="216" y="8525"/>
                  <a:pt x="50" y="8939"/>
                </a:cubicBezTo>
                <a:cubicBezTo>
                  <a:pt x="-26" y="9122"/>
                  <a:pt x="-16" y="9318"/>
                  <a:pt x="81" y="9525"/>
                </a:cubicBezTo>
                <a:cubicBezTo>
                  <a:pt x="123" y="9618"/>
                  <a:pt x="192" y="9708"/>
                  <a:pt x="264" y="9805"/>
                </a:cubicBezTo>
                <a:cubicBezTo>
                  <a:pt x="340" y="9903"/>
                  <a:pt x="416" y="10004"/>
                  <a:pt x="475" y="10126"/>
                </a:cubicBezTo>
                <a:cubicBezTo>
                  <a:pt x="516" y="10208"/>
                  <a:pt x="541" y="10277"/>
                  <a:pt x="565" y="10338"/>
                </a:cubicBezTo>
                <a:cubicBezTo>
                  <a:pt x="610" y="10456"/>
                  <a:pt x="627" y="10504"/>
                  <a:pt x="738" y="10594"/>
                </a:cubicBezTo>
                <a:cubicBezTo>
                  <a:pt x="890" y="10716"/>
                  <a:pt x="1059" y="10797"/>
                  <a:pt x="1239" y="10886"/>
                </a:cubicBezTo>
                <a:cubicBezTo>
                  <a:pt x="1415" y="10972"/>
                  <a:pt x="1598" y="11061"/>
                  <a:pt x="1767" y="11191"/>
                </a:cubicBezTo>
                <a:cubicBezTo>
                  <a:pt x="2206" y="11533"/>
                  <a:pt x="2403" y="11984"/>
                  <a:pt x="2310" y="12427"/>
                </a:cubicBezTo>
                <a:cubicBezTo>
                  <a:pt x="2237" y="12764"/>
                  <a:pt x="1961" y="13126"/>
                  <a:pt x="1733" y="13285"/>
                </a:cubicBezTo>
                <a:cubicBezTo>
                  <a:pt x="1608" y="13374"/>
                  <a:pt x="1477" y="13415"/>
                  <a:pt x="1353" y="13455"/>
                </a:cubicBezTo>
                <a:cubicBezTo>
                  <a:pt x="1138" y="13524"/>
                  <a:pt x="1004" y="13577"/>
                  <a:pt x="910" y="13768"/>
                </a:cubicBezTo>
                <a:cubicBezTo>
                  <a:pt x="883" y="13833"/>
                  <a:pt x="876" y="14126"/>
                  <a:pt x="896" y="14236"/>
                </a:cubicBezTo>
                <a:cubicBezTo>
                  <a:pt x="917" y="14346"/>
                  <a:pt x="962" y="14378"/>
                  <a:pt x="1042" y="14447"/>
                </a:cubicBezTo>
                <a:cubicBezTo>
                  <a:pt x="1118" y="14512"/>
                  <a:pt x="1214" y="14589"/>
                  <a:pt x="1273" y="14740"/>
                </a:cubicBezTo>
                <a:cubicBezTo>
                  <a:pt x="1342" y="14919"/>
                  <a:pt x="1332" y="15057"/>
                  <a:pt x="1325" y="15150"/>
                </a:cubicBezTo>
                <a:cubicBezTo>
                  <a:pt x="1318" y="15244"/>
                  <a:pt x="1318" y="15260"/>
                  <a:pt x="1404" y="15341"/>
                </a:cubicBezTo>
                <a:cubicBezTo>
                  <a:pt x="1508" y="15435"/>
                  <a:pt x="1536" y="15435"/>
                  <a:pt x="1677" y="15439"/>
                </a:cubicBezTo>
                <a:lnTo>
                  <a:pt x="1767" y="15439"/>
                </a:lnTo>
                <a:cubicBezTo>
                  <a:pt x="1964" y="15443"/>
                  <a:pt x="2123" y="15520"/>
                  <a:pt x="2240" y="15667"/>
                </a:cubicBezTo>
                <a:cubicBezTo>
                  <a:pt x="2392" y="15858"/>
                  <a:pt x="2462" y="16146"/>
                  <a:pt x="2451" y="16561"/>
                </a:cubicBezTo>
                <a:cubicBezTo>
                  <a:pt x="2441" y="16902"/>
                  <a:pt x="2669" y="17459"/>
                  <a:pt x="2911" y="17565"/>
                </a:cubicBezTo>
                <a:cubicBezTo>
                  <a:pt x="3083" y="17642"/>
                  <a:pt x="3267" y="17573"/>
                  <a:pt x="3457" y="17504"/>
                </a:cubicBezTo>
                <a:cubicBezTo>
                  <a:pt x="3567" y="17463"/>
                  <a:pt x="3678" y="17423"/>
                  <a:pt x="3795" y="17406"/>
                </a:cubicBezTo>
                <a:cubicBezTo>
                  <a:pt x="4141" y="17358"/>
                  <a:pt x="4479" y="17309"/>
                  <a:pt x="4783" y="17158"/>
                </a:cubicBezTo>
                <a:cubicBezTo>
                  <a:pt x="5160" y="16971"/>
                  <a:pt x="5453" y="16862"/>
                  <a:pt x="5851" y="17085"/>
                </a:cubicBezTo>
                <a:lnTo>
                  <a:pt x="6030" y="17191"/>
                </a:lnTo>
                <a:cubicBezTo>
                  <a:pt x="6334" y="17370"/>
                  <a:pt x="6576" y="17512"/>
                  <a:pt x="6925" y="17557"/>
                </a:cubicBezTo>
                <a:cubicBezTo>
                  <a:pt x="7309" y="17610"/>
                  <a:pt x="7561" y="17809"/>
                  <a:pt x="7716" y="18183"/>
                </a:cubicBezTo>
                <a:cubicBezTo>
                  <a:pt x="7841" y="18483"/>
                  <a:pt x="7834" y="18764"/>
                  <a:pt x="7830" y="19036"/>
                </a:cubicBezTo>
                <a:cubicBezTo>
                  <a:pt x="7827" y="19179"/>
                  <a:pt x="7824" y="19325"/>
                  <a:pt x="7841" y="19475"/>
                </a:cubicBezTo>
                <a:cubicBezTo>
                  <a:pt x="7868" y="19744"/>
                  <a:pt x="7958" y="19817"/>
                  <a:pt x="8117" y="19947"/>
                </a:cubicBezTo>
                <a:cubicBezTo>
                  <a:pt x="8207" y="20020"/>
                  <a:pt x="8307" y="20105"/>
                  <a:pt x="8411" y="20235"/>
                </a:cubicBezTo>
                <a:cubicBezTo>
                  <a:pt x="8556" y="20418"/>
                  <a:pt x="8573" y="20548"/>
                  <a:pt x="8591" y="20674"/>
                </a:cubicBezTo>
                <a:cubicBezTo>
                  <a:pt x="8597" y="20727"/>
                  <a:pt x="8604" y="20788"/>
                  <a:pt x="8632" y="20869"/>
                </a:cubicBezTo>
                <a:cubicBezTo>
                  <a:pt x="8653" y="20939"/>
                  <a:pt x="8708" y="21016"/>
                  <a:pt x="8763" y="21093"/>
                </a:cubicBezTo>
                <a:cubicBezTo>
                  <a:pt x="8839" y="21199"/>
                  <a:pt x="8926" y="21321"/>
                  <a:pt x="8971" y="21479"/>
                </a:cubicBezTo>
                <a:cubicBezTo>
                  <a:pt x="8984" y="21524"/>
                  <a:pt x="8991" y="21556"/>
                  <a:pt x="8998" y="21597"/>
                </a:cubicBezTo>
                <a:cubicBezTo>
                  <a:pt x="9178" y="21459"/>
                  <a:pt x="9347" y="21312"/>
                  <a:pt x="9482" y="21162"/>
                </a:cubicBezTo>
                <a:cubicBezTo>
                  <a:pt x="9827" y="20784"/>
                  <a:pt x="9931" y="20581"/>
                  <a:pt x="10432" y="20491"/>
                </a:cubicBezTo>
                <a:cubicBezTo>
                  <a:pt x="10829" y="20422"/>
                  <a:pt x="11220" y="20365"/>
                  <a:pt x="11607" y="20317"/>
                </a:cubicBezTo>
                <a:cubicBezTo>
                  <a:pt x="11949" y="20272"/>
                  <a:pt x="11887" y="19552"/>
                  <a:pt x="12194" y="19439"/>
                </a:cubicBezTo>
                <a:cubicBezTo>
                  <a:pt x="12253" y="19418"/>
                  <a:pt x="12502" y="19321"/>
                  <a:pt x="12360" y="19219"/>
                </a:cubicBezTo>
                <a:cubicBezTo>
                  <a:pt x="12170" y="19085"/>
                  <a:pt x="11976" y="19162"/>
                  <a:pt x="11779" y="19207"/>
                </a:cubicBezTo>
                <a:cubicBezTo>
                  <a:pt x="11565" y="19260"/>
                  <a:pt x="11610" y="18833"/>
                  <a:pt x="11620" y="18691"/>
                </a:cubicBezTo>
                <a:cubicBezTo>
                  <a:pt x="11652" y="18300"/>
                  <a:pt x="11838" y="18146"/>
                  <a:pt x="12108" y="17963"/>
                </a:cubicBezTo>
                <a:cubicBezTo>
                  <a:pt x="12308" y="17829"/>
                  <a:pt x="12574" y="17776"/>
                  <a:pt x="12802" y="17776"/>
                </a:cubicBezTo>
                <a:cubicBezTo>
                  <a:pt x="13078" y="17776"/>
                  <a:pt x="13296" y="18016"/>
                  <a:pt x="13569" y="18057"/>
                </a:cubicBezTo>
                <a:cubicBezTo>
                  <a:pt x="13794" y="18089"/>
                  <a:pt x="14011" y="18016"/>
                  <a:pt x="14236" y="18036"/>
                </a:cubicBezTo>
                <a:cubicBezTo>
                  <a:pt x="14536" y="18065"/>
                  <a:pt x="14830" y="18146"/>
                  <a:pt x="15134" y="18166"/>
                </a:cubicBezTo>
                <a:cubicBezTo>
                  <a:pt x="15366" y="18178"/>
                  <a:pt x="15511" y="18248"/>
                  <a:pt x="15652" y="18471"/>
                </a:cubicBezTo>
                <a:cubicBezTo>
                  <a:pt x="15777" y="18662"/>
                  <a:pt x="15749" y="18650"/>
                  <a:pt x="15587" y="18776"/>
                </a:cubicBezTo>
                <a:cubicBezTo>
                  <a:pt x="15514" y="18833"/>
                  <a:pt x="15362" y="18987"/>
                  <a:pt x="15428" y="19101"/>
                </a:cubicBezTo>
                <a:cubicBezTo>
                  <a:pt x="15455" y="19150"/>
                  <a:pt x="15438" y="19239"/>
                  <a:pt x="15473" y="19280"/>
                </a:cubicBezTo>
                <a:cubicBezTo>
                  <a:pt x="15535" y="19349"/>
                  <a:pt x="15773" y="19174"/>
                  <a:pt x="15829" y="19142"/>
                </a:cubicBezTo>
                <a:cubicBezTo>
                  <a:pt x="16188" y="18926"/>
                  <a:pt x="16457" y="18613"/>
                  <a:pt x="16875" y="18552"/>
                </a:cubicBezTo>
                <a:cubicBezTo>
                  <a:pt x="17172" y="18508"/>
                  <a:pt x="16896" y="18256"/>
                  <a:pt x="16775" y="18150"/>
                </a:cubicBezTo>
                <a:cubicBezTo>
                  <a:pt x="16568" y="17967"/>
                  <a:pt x="16824" y="17703"/>
                  <a:pt x="16986" y="17597"/>
                </a:cubicBezTo>
                <a:cubicBezTo>
                  <a:pt x="17338" y="17357"/>
                  <a:pt x="17960" y="17914"/>
                  <a:pt x="18261" y="18126"/>
                </a:cubicBezTo>
                <a:cubicBezTo>
                  <a:pt x="18451" y="18260"/>
                  <a:pt x="18558" y="18414"/>
                  <a:pt x="18706" y="18605"/>
                </a:cubicBezTo>
                <a:cubicBezTo>
                  <a:pt x="18886" y="18837"/>
                  <a:pt x="19100" y="18971"/>
                  <a:pt x="19308" y="19158"/>
                </a:cubicBezTo>
                <a:cubicBezTo>
                  <a:pt x="19473" y="19304"/>
                  <a:pt x="19681" y="19552"/>
                  <a:pt x="19715" y="19800"/>
                </a:cubicBezTo>
                <a:cubicBezTo>
                  <a:pt x="19733" y="19930"/>
                  <a:pt x="19619" y="20146"/>
                  <a:pt x="19695" y="20256"/>
                </a:cubicBezTo>
                <a:cubicBezTo>
                  <a:pt x="19819" y="20438"/>
                  <a:pt x="20044" y="20556"/>
                  <a:pt x="20185" y="20735"/>
                </a:cubicBezTo>
                <a:cubicBezTo>
                  <a:pt x="20230" y="20792"/>
                  <a:pt x="20109" y="21064"/>
                  <a:pt x="20099" y="21150"/>
                </a:cubicBezTo>
                <a:cubicBezTo>
                  <a:pt x="20057" y="21479"/>
                  <a:pt x="20786" y="21333"/>
                  <a:pt x="20911" y="21117"/>
                </a:cubicBezTo>
                <a:cubicBezTo>
                  <a:pt x="20983" y="20987"/>
                  <a:pt x="20994" y="20849"/>
                  <a:pt x="21121" y="20817"/>
                </a:cubicBezTo>
                <a:cubicBezTo>
                  <a:pt x="21267" y="20780"/>
                  <a:pt x="21574" y="20707"/>
                  <a:pt x="21481" y="20463"/>
                </a:cubicBezTo>
                <a:cubicBezTo>
                  <a:pt x="21349" y="20113"/>
                  <a:pt x="21035" y="20036"/>
                  <a:pt x="20880" y="19727"/>
                </a:cubicBezTo>
                <a:cubicBezTo>
                  <a:pt x="20769" y="19508"/>
                  <a:pt x="20645" y="19304"/>
                  <a:pt x="20534" y="19085"/>
                </a:cubicBezTo>
                <a:cubicBezTo>
                  <a:pt x="20406" y="18829"/>
                  <a:pt x="20386" y="18390"/>
                  <a:pt x="20220" y="18174"/>
                </a:cubicBezTo>
                <a:cubicBezTo>
                  <a:pt x="20123" y="18053"/>
                  <a:pt x="19871" y="18065"/>
                  <a:pt x="19736" y="18016"/>
                </a:cubicBezTo>
                <a:cubicBezTo>
                  <a:pt x="19477" y="17927"/>
                  <a:pt x="19356" y="17715"/>
                  <a:pt x="19159" y="17516"/>
                </a:cubicBezTo>
                <a:cubicBezTo>
                  <a:pt x="18910" y="17268"/>
                  <a:pt x="18610" y="17114"/>
                  <a:pt x="18309" y="16971"/>
                </a:cubicBezTo>
                <a:cubicBezTo>
                  <a:pt x="18164" y="16902"/>
                  <a:pt x="18009" y="16971"/>
                  <a:pt x="17877" y="16927"/>
                </a:cubicBezTo>
                <a:cubicBezTo>
                  <a:pt x="17774" y="16890"/>
                  <a:pt x="17667" y="16780"/>
                  <a:pt x="17573" y="16715"/>
                </a:cubicBezTo>
                <a:cubicBezTo>
                  <a:pt x="17356" y="16565"/>
                  <a:pt x="17539" y="15862"/>
                  <a:pt x="17594" y="15654"/>
                </a:cubicBezTo>
                <a:cubicBezTo>
                  <a:pt x="17694" y="15284"/>
                  <a:pt x="17836" y="15134"/>
                  <a:pt x="17971" y="14858"/>
                </a:cubicBezTo>
                <a:cubicBezTo>
                  <a:pt x="18164" y="14459"/>
                  <a:pt x="18340" y="14171"/>
                  <a:pt x="17939" y="13915"/>
                </a:cubicBezTo>
                <a:cubicBezTo>
                  <a:pt x="17625" y="13716"/>
                  <a:pt x="17397" y="13825"/>
                  <a:pt x="17055" y="13777"/>
                </a:cubicBezTo>
                <a:cubicBezTo>
                  <a:pt x="16855" y="13752"/>
                  <a:pt x="16848" y="13464"/>
                  <a:pt x="16689" y="13346"/>
                </a:cubicBezTo>
                <a:cubicBezTo>
                  <a:pt x="16620" y="13297"/>
                  <a:pt x="16260" y="12935"/>
                  <a:pt x="16475" y="12915"/>
                </a:cubicBezTo>
                <a:cubicBezTo>
                  <a:pt x="16792" y="12882"/>
                  <a:pt x="16761" y="12683"/>
                  <a:pt x="16668" y="12411"/>
                </a:cubicBezTo>
                <a:cubicBezTo>
                  <a:pt x="16613" y="12248"/>
                  <a:pt x="16647" y="11683"/>
                  <a:pt x="16848" y="11663"/>
                </a:cubicBezTo>
                <a:cubicBezTo>
                  <a:pt x="16951" y="11651"/>
                  <a:pt x="17107" y="11712"/>
                  <a:pt x="17183" y="11590"/>
                </a:cubicBezTo>
                <a:cubicBezTo>
                  <a:pt x="17248" y="11480"/>
                  <a:pt x="17248" y="11354"/>
                  <a:pt x="17366" y="11285"/>
                </a:cubicBezTo>
                <a:cubicBezTo>
                  <a:pt x="17525" y="11191"/>
                  <a:pt x="18043" y="11216"/>
                  <a:pt x="18019" y="10943"/>
                </a:cubicBezTo>
                <a:cubicBezTo>
                  <a:pt x="17988" y="10606"/>
                  <a:pt x="18036" y="10309"/>
                  <a:pt x="18268" y="10082"/>
                </a:cubicBezTo>
                <a:cubicBezTo>
                  <a:pt x="18361" y="9992"/>
                  <a:pt x="18772" y="9724"/>
                  <a:pt x="18603" y="9578"/>
                </a:cubicBezTo>
                <a:cubicBezTo>
                  <a:pt x="18523" y="9508"/>
                  <a:pt x="18399" y="9366"/>
                  <a:pt x="18309" y="9330"/>
                </a:cubicBezTo>
                <a:cubicBezTo>
                  <a:pt x="18181" y="9277"/>
                  <a:pt x="18053" y="9354"/>
                  <a:pt x="17926" y="9317"/>
                </a:cubicBezTo>
                <a:cubicBezTo>
                  <a:pt x="17584" y="9212"/>
                  <a:pt x="17559" y="8919"/>
                  <a:pt x="17176" y="8980"/>
                </a:cubicBezTo>
                <a:cubicBezTo>
                  <a:pt x="16855" y="9033"/>
                  <a:pt x="16582" y="8712"/>
                  <a:pt x="16264" y="8659"/>
                </a:cubicBezTo>
                <a:cubicBezTo>
                  <a:pt x="16133" y="8639"/>
                  <a:pt x="15718" y="9175"/>
                  <a:pt x="15742" y="8911"/>
                </a:cubicBezTo>
                <a:cubicBezTo>
                  <a:pt x="15766" y="8667"/>
                  <a:pt x="15569" y="8602"/>
                  <a:pt x="15459" y="8427"/>
                </a:cubicBezTo>
                <a:cubicBezTo>
                  <a:pt x="15334" y="8232"/>
                  <a:pt x="15390" y="8200"/>
                  <a:pt x="15476" y="7972"/>
                </a:cubicBezTo>
                <a:cubicBezTo>
                  <a:pt x="15580" y="7692"/>
                  <a:pt x="15528" y="7761"/>
                  <a:pt x="15348" y="7545"/>
                </a:cubicBezTo>
                <a:cubicBezTo>
                  <a:pt x="15079" y="7224"/>
                  <a:pt x="15138" y="7066"/>
                  <a:pt x="15435" y="6870"/>
                </a:cubicBezTo>
                <a:cubicBezTo>
                  <a:pt x="15569" y="6781"/>
                  <a:pt x="15680" y="6651"/>
                  <a:pt x="15839" y="6623"/>
                </a:cubicBezTo>
                <a:cubicBezTo>
                  <a:pt x="15918" y="6606"/>
                  <a:pt x="16081" y="6602"/>
                  <a:pt x="16126" y="6501"/>
                </a:cubicBezTo>
                <a:cubicBezTo>
                  <a:pt x="16139" y="6472"/>
                  <a:pt x="15787" y="5907"/>
                  <a:pt x="15884" y="5907"/>
                </a:cubicBezTo>
                <a:cubicBezTo>
                  <a:pt x="16025" y="5907"/>
                  <a:pt x="16112" y="6094"/>
                  <a:pt x="16288" y="5992"/>
                </a:cubicBezTo>
                <a:cubicBezTo>
                  <a:pt x="16443" y="5903"/>
                  <a:pt x="16492" y="5610"/>
                  <a:pt x="16589" y="5460"/>
                </a:cubicBezTo>
                <a:cubicBezTo>
                  <a:pt x="16682" y="5310"/>
                  <a:pt x="16796" y="5476"/>
                  <a:pt x="16917" y="5497"/>
                </a:cubicBezTo>
                <a:cubicBezTo>
                  <a:pt x="17000" y="5509"/>
                  <a:pt x="17418" y="5375"/>
                  <a:pt x="17456" y="5289"/>
                </a:cubicBezTo>
                <a:cubicBezTo>
                  <a:pt x="17566" y="5049"/>
                  <a:pt x="17601" y="4216"/>
                  <a:pt x="17929" y="4362"/>
                </a:cubicBezTo>
                <a:cubicBezTo>
                  <a:pt x="18109" y="4444"/>
                  <a:pt x="18285" y="4224"/>
                  <a:pt x="18465" y="4261"/>
                </a:cubicBezTo>
                <a:cubicBezTo>
                  <a:pt x="18675" y="4306"/>
                  <a:pt x="18834" y="4216"/>
                  <a:pt x="18955" y="3984"/>
                </a:cubicBezTo>
                <a:cubicBezTo>
                  <a:pt x="19042" y="3822"/>
                  <a:pt x="19062" y="3411"/>
                  <a:pt x="19104" y="3216"/>
                </a:cubicBezTo>
                <a:cubicBezTo>
                  <a:pt x="19152" y="2985"/>
                  <a:pt x="19111" y="2578"/>
                  <a:pt x="18845" y="2590"/>
                </a:cubicBezTo>
                <a:cubicBezTo>
                  <a:pt x="18568" y="2606"/>
                  <a:pt x="18382" y="2464"/>
                  <a:pt x="18136" y="2338"/>
                </a:cubicBezTo>
                <a:cubicBezTo>
                  <a:pt x="18026" y="2281"/>
                  <a:pt x="17898" y="2237"/>
                  <a:pt x="17777" y="2257"/>
                </a:cubicBezTo>
                <a:cubicBezTo>
                  <a:pt x="17680" y="2277"/>
                  <a:pt x="17577" y="2387"/>
                  <a:pt x="17470" y="2318"/>
                </a:cubicBezTo>
                <a:cubicBezTo>
                  <a:pt x="17411" y="2281"/>
                  <a:pt x="17452" y="2196"/>
                  <a:pt x="17373" y="2180"/>
                </a:cubicBezTo>
                <a:cubicBezTo>
                  <a:pt x="17269" y="2163"/>
                  <a:pt x="17152" y="2168"/>
                  <a:pt x="17052" y="2188"/>
                </a:cubicBezTo>
                <a:cubicBezTo>
                  <a:pt x="16976" y="2200"/>
                  <a:pt x="16789" y="2318"/>
                  <a:pt x="16737" y="2204"/>
                </a:cubicBezTo>
                <a:cubicBezTo>
                  <a:pt x="16647" y="1993"/>
                  <a:pt x="16868" y="1724"/>
                  <a:pt x="16471" y="1956"/>
                </a:cubicBezTo>
                <a:cubicBezTo>
                  <a:pt x="16240" y="2090"/>
                  <a:pt x="16067" y="1956"/>
                  <a:pt x="15825" y="1956"/>
                </a:cubicBezTo>
                <a:cubicBezTo>
                  <a:pt x="15759" y="1956"/>
                  <a:pt x="15621" y="1932"/>
                  <a:pt x="15566" y="1883"/>
                </a:cubicBezTo>
                <a:cubicBezTo>
                  <a:pt x="15545" y="1863"/>
                  <a:pt x="15587" y="1753"/>
                  <a:pt x="15566" y="1733"/>
                </a:cubicBezTo>
                <a:cubicBezTo>
                  <a:pt x="15431" y="1615"/>
                  <a:pt x="15290" y="1529"/>
                  <a:pt x="15138" y="1651"/>
                </a:cubicBezTo>
                <a:cubicBezTo>
                  <a:pt x="15030" y="1737"/>
                  <a:pt x="15065" y="1871"/>
                  <a:pt x="14972" y="1948"/>
                </a:cubicBezTo>
                <a:cubicBezTo>
                  <a:pt x="14854" y="2046"/>
                  <a:pt x="14806" y="1696"/>
                  <a:pt x="14602" y="2021"/>
                </a:cubicBezTo>
                <a:cubicBezTo>
                  <a:pt x="14550" y="2107"/>
                  <a:pt x="14650" y="2261"/>
                  <a:pt x="14436" y="2155"/>
                </a:cubicBezTo>
                <a:cubicBezTo>
                  <a:pt x="14236" y="2058"/>
                  <a:pt x="14105" y="1838"/>
                  <a:pt x="13863" y="1887"/>
                </a:cubicBezTo>
                <a:cubicBezTo>
                  <a:pt x="13759" y="1907"/>
                  <a:pt x="13666" y="2163"/>
                  <a:pt x="13569" y="2107"/>
                </a:cubicBezTo>
                <a:cubicBezTo>
                  <a:pt x="13479" y="2054"/>
                  <a:pt x="13483" y="1944"/>
                  <a:pt x="13438" y="1859"/>
                </a:cubicBezTo>
                <a:cubicBezTo>
                  <a:pt x="13379" y="1753"/>
                  <a:pt x="13179" y="1749"/>
                  <a:pt x="13089" y="1741"/>
                </a:cubicBezTo>
                <a:cubicBezTo>
                  <a:pt x="12909" y="1720"/>
                  <a:pt x="12957" y="1538"/>
                  <a:pt x="12816" y="1452"/>
                </a:cubicBezTo>
                <a:cubicBezTo>
                  <a:pt x="12681" y="1375"/>
                  <a:pt x="12508" y="1481"/>
                  <a:pt x="12381" y="1416"/>
                </a:cubicBezTo>
                <a:cubicBezTo>
                  <a:pt x="12066" y="1265"/>
                  <a:pt x="11741" y="916"/>
                  <a:pt x="11372" y="1200"/>
                </a:cubicBezTo>
                <a:cubicBezTo>
                  <a:pt x="11196" y="1338"/>
                  <a:pt x="11209" y="1448"/>
                  <a:pt x="11009" y="1164"/>
                </a:cubicBezTo>
                <a:cubicBezTo>
                  <a:pt x="10950" y="1078"/>
                  <a:pt x="10774" y="1127"/>
                  <a:pt x="10684" y="1127"/>
                </a:cubicBezTo>
                <a:cubicBezTo>
                  <a:pt x="10460" y="1127"/>
                  <a:pt x="10225" y="1005"/>
                  <a:pt x="10004" y="960"/>
                </a:cubicBezTo>
                <a:cubicBezTo>
                  <a:pt x="9720" y="903"/>
                  <a:pt x="9510" y="977"/>
                  <a:pt x="9230" y="977"/>
                </a:cubicBezTo>
                <a:cubicBezTo>
                  <a:pt x="9088" y="977"/>
                  <a:pt x="8943" y="1042"/>
                  <a:pt x="8884" y="879"/>
                </a:cubicBezTo>
                <a:cubicBezTo>
                  <a:pt x="8819" y="684"/>
                  <a:pt x="8808" y="525"/>
                  <a:pt x="8594" y="525"/>
                </a:cubicBezTo>
                <a:cubicBezTo>
                  <a:pt x="8508" y="525"/>
                  <a:pt x="8466" y="603"/>
                  <a:pt x="8401" y="525"/>
                </a:cubicBezTo>
                <a:cubicBezTo>
                  <a:pt x="8338" y="452"/>
                  <a:pt x="8259" y="310"/>
                  <a:pt x="8169" y="286"/>
                </a:cubicBezTo>
                <a:cubicBezTo>
                  <a:pt x="8010" y="245"/>
                  <a:pt x="7824" y="322"/>
                  <a:pt x="7696" y="432"/>
                </a:cubicBezTo>
                <a:cubicBezTo>
                  <a:pt x="7478" y="619"/>
                  <a:pt x="7482" y="318"/>
                  <a:pt x="7330" y="172"/>
                </a:cubicBezTo>
                <a:cubicBezTo>
                  <a:pt x="7215" y="62"/>
                  <a:pt x="6987" y="38"/>
                  <a:pt x="6853" y="74"/>
                </a:cubicBezTo>
                <a:cubicBezTo>
                  <a:pt x="6739" y="103"/>
                  <a:pt x="6652" y="221"/>
                  <a:pt x="6531" y="151"/>
                </a:cubicBezTo>
                <a:cubicBezTo>
                  <a:pt x="6455" y="107"/>
                  <a:pt x="6338" y="5"/>
                  <a:pt x="6248" y="1"/>
                </a:cubicBezTo>
                <a:cubicBezTo>
                  <a:pt x="6131" y="-3"/>
                  <a:pt x="6010" y="13"/>
                  <a:pt x="5889" y="29"/>
                </a:cubicBezTo>
                <a:cubicBezTo>
                  <a:pt x="5733" y="655"/>
                  <a:pt x="5436" y="1188"/>
                  <a:pt x="5004" y="1615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rgbClr val="FFFFFE"/>
              </a:solidFill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C9DE9211-D3ED-47D0-B50B-B5400DE8F690}"/>
              </a:ext>
            </a:extLst>
          </p:cNvPr>
          <p:cNvSpPr/>
          <p:nvPr/>
        </p:nvSpPr>
        <p:spPr>
          <a:xfrm>
            <a:off x="5234451" y="1097324"/>
            <a:ext cx="887637" cy="1034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50" extrusionOk="0">
                <a:moveTo>
                  <a:pt x="16614" y="329"/>
                </a:moveTo>
                <a:cubicBezTo>
                  <a:pt x="16535" y="444"/>
                  <a:pt x="16442" y="551"/>
                  <a:pt x="16350" y="657"/>
                </a:cubicBezTo>
                <a:cubicBezTo>
                  <a:pt x="16281" y="736"/>
                  <a:pt x="16213" y="815"/>
                  <a:pt x="16150" y="895"/>
                </a:cubicBezTo>
                <a:cubicBezTo>
                  <a:pt x="16110" y="949"/>
                  <a:pt x="16099" y="1000"/>
                  <a:pt x="16085" y="1063"/>
                </a:cubicBezTo>
                <a:cubicBezTo>
                  <a:pt x="16074" y="1119"/>
                  <a:pt x="16060" y="1182"/>
                  <a:pt x="16022" y="1248"/>
                </a:cubicBezTo>
                <a:cubicBezTo>
                  <a:pt x="15957" y="1362"/>
                  <a:pt x="15853" y="1411"/>
                  <a:pt x="15763" y="1453"/>
                </a:cubicBezTo>
                <a:cubicBezTo>
                  <a:pt x="15736" y="1467"/>
                  <a:pt x="15706" y="1479"/>
                  <a:pt x="15676" y="1495"/>
                </a:cubicBezTo>
                <a:cubicBezTo>
                  <a:pt x="15643" y="1514"/>
                  <a:pt x="15610" y="1535"/>
                  <a:pt x="15583" y="1556"/>
                </a:cubicBezTo>
                <a:cubicBezTo>
                  <a:pt x="15504" y="1610"/>
                  <a:pt x="15417" y="1668"/>
                  <a:pt x="15286" y="1699"/>
                </a:cubicBezTo>
                <a:cubicBezTo>
                  <a:pt x="15223" y="1713"/>
                  <a:pt x="15160" y="1722"/>
                  <a:pt x="15098" y="1729"/>
                </a:cubicBezTo>
                <a:cubicBezTo>
                  <a:pt x="15005" y="1741"/>
                  <a:pt x="14926" y="1750"/>
                  <a:pt x="14849" y="1785"/>
                </a:cubicBezTo>
                <a:cubicBezTo>
                  <a:pt x="14770" y="1820"/>
                  <a:pt x="14694" y="1871"/>
                  <a:pt x="14615" y="1923"/>
                </a:cubicBezTo>
                <a:cubicBezTo>
                  <a:pt x="14473" y="2019"/>
                  <a:pt x="14312" y="2126"/>
                  <a:pt x="14099" y="2145"/>
                </a:cubicBezTo>
                <a:cubicBezTo>
                  <a:pt x="13895" y="2163"/>
                  <a:pt x="13682" y="2156"/>
                  <a:pt x="13475" y="2149"/>
                </a:cubicBezTo>
                <a:cubicBezTo>
                  <a:pt x="13316" y="2145"/>
                  <a:pt x="13191" y="2147"/>
                  <a:pt x="12973" y="2133"/>
                </a:cubicBezTo>
                <a:cubicBezTo>
                  <a:pt x="12801" y="2121"/>
                  <a:pt x="12479" y="2100"/>
                  <a:pt x="12414" y="2178"/>
                </a:cubicBezTo>
                <a:cubicBezTo>
                  <a:pt x="12389" y="2206"/>
                  <a:pt x="12386" y="2248"/>
                  <a:pt x="12386" y="2311"/>
                </a:cubicBezTo>
                <a:cubicBezTo>
                  <a:pt x="12386" y="2360"/>
                  <a:pt x="12384" y="2413"/>
                  <a:pt x="12367" y="2470"/>
                </a:cubicBezTo>
                <a:cubicBezTo>
                  <a:pt x="12345" y="2544"/>
                  <a:pt x="12242" y="2724"/>
                  <a:pt x="12201" y="2785"/>
                </a:cubicBezTo>
                <a:cubicBezTo>
                  <a:pt x="12160" y="2843"/>
                  <a:pt x="12108" y="2881"/>
                  <a:pt x="12062" y="2916"/>
                </a:cubicBezTo>
                <a:cubicBezTo>
                  <a:pt x="12032" y="2939"/>
                  <a:pt x="12004" y="2958"/>
                  <a:pt x="11988" y="2979"/>
                </a:cubicBezTo>
                <a:cubicBezTo>
                  <a:pt x="11991" y="2977"/>
                  <a:pt x="11991" y="2988"/>
                  <a:pt x="11991" y="2998"/>
                </a:cubicBezTo>
                <a:cubicBezTo>
                  <a:pt x="11988" y="3037"/>
                  <a:pt x="11985" y="3093"/>
                  <a:pt x="11942" y="3142"/>
                </a:cubicBezTo>
                <a:cubicBezTo>
                  <a:pt x="11901" y="3189"/>
                  <a:pt x="11852" y="3215"/>
                  <a:pt x="11814" y="3236"/>
                </a:cubicBezTo>
                <a:cubicBezTo>
                  <a:pt x="11797" y="3245"/>
                  <a:pt x="11781" y="3252"/>
                  <a:pt x="11764" y="3266"/>
                </a:cubicBezTo>
                <a:cubicBezTo>
                  <a:pt x="11519" y="3458"/>
                  <a:pt x="11394" y="3442"/>
                  <a:pt x="11189" y="3392"/>
                </a:cubicBezTo>
                <a:cubicBezTo>
                  <a:pt x="11140" y="3381"/>
                  <a:pt x="11085" y="3367"/>
                  <a:pt x="11014" y="3355"/>
                </a:cubicBezTo>
                <a:cubicBezTo>
                  <a:pt x="10908" y="3336"/>
                  <a:pt x="10826" y="3346"/>
                  <a:pt x="10774" y="3383"/>
                </a:cubicBezTo>
                <a:cubicBezTo>
                  <a:pt x="10706" y="3432"/>
                  <a:pt x="10668" y="3537"/>
                  <a:pt x="10668" y="3680"/>
                </a:cubicBezTo>
                <a:cubicBezTo>
                  <a:pt x="10668" y="3706"/>
                  <a:pt x="10671" y="3734"/>
                  <a:pt x="10671" y="3762"/>
                </a:cubicBezTo>
                <a:cubicBezTo>
                  <a:pt x="10679" y="3878"/>
                  <a:pt x="10690" y="4023"/>
                  <a:pt x="10581" y="4138"/>
                </a:cubicBezTo>
                <a:cubicBezTo>
                  <a:pt x="10526" y="4199"/>
                  <a:pt x="10412" y="4250"/>
                  <a:pt x="10270" y="4313"/>
                </a:cubicBezTo>
                <a:cubicBezTo>
                  <a:pt x="10240" y="4327"/>
                  <a:pt x="10210" y="4339"/>
                  <a:pt x="10191" y="4348"/>
                </a:cubicBezTo>
                <a:lnTo>
                  <a:pt x="10125" y="4378"/>
                </a:lnTo>
                <a:cubicBezTo>
                  <a:pt x="9956" y="4458"/>
                  <a:pt x="9836" y="4521"/>
                  <a:pt x="9841" y="4633"/>
                </a:cubicBezTo>
                <a:cubicBezTo>
                  <a:pt x="9844" y="4701"/>
                  <a:pt x="9918" y="4750"/>
                  <a:pt x="10038" y="4820"/>
                </a:cubicBezTo>
                <a:cubicBezTo>
                  <a:pt x="10095" y="4855"/>
                  <a:pt x="10152" y="4888"/>
                  <a:pt x="10196" y="4923"/>
                </a:cubicBezTo>
                <a:cubicBezTo>
                  <a:pt x="10302" y="5009"/>
                  <a:pt x="10319" y="5063"/>
                  <a:pt x="10330" y="5131"/>
                </a:cubicBezTo>
                <a:cubicBezTo>
                  <a:pt x="10332" y="5149"/>
                  <a:pt x="10338" y="5173"/>
                  <a:pt x="10349" y="5205"/>
                </a:cubicBezTo>
                <a:lnTo>
                  <a:pt x="10382" y="5287"/>
                </a:lnTo>
                <a:cubicBezTo>
                  <a:pt x="10436" y="5434"/>
                  <a:pt x="10493" y="5586"/>
                  <a:pt x="10586" y="5698"/>
                </a:cubicBezTo>
                <a:cubicBezTo>
                  <a:pt x="10652" y="5780"/>
                  <a:pt x="10712" y="5808"/>
                  <a:pt x="10815" y="5857"/>
                </a:cubicBezTo>
                <a:cubicBezTo>
                  <a:pt x="10843" y="5871"/>
                  <a:pt x="10873" y="5885"/>
                  <a:pt x="10905" y="5899"/>
                </a:cubicBezTo>
                <a:cubicBezTo>
                  <a:pt x="11006" y="5951"/>
                  <a:pt x="11074" y="6007"/>
                  <a:pt x="11137" y="6063"/>
                </a:cubicBezTo>
                <a:cubicBezTo>
                  <a:pt x="11164" y="6086"/>
                  <a:pt x="11192" y="6110"/>
                  <a:pt x="11224" y="6133"/>
                </a:cubicBezTo>
                <a:cubicBezTo>
                  <a:pt x="11276" y="6173"/>
                  <a:pt x="11334" y="6203"/>
                  <a:pt x="11394" y="6234"/>
                </a:cubicBezTo>
                <a:cubicBezTo>
                  <a:pt x="11508" y="6294"/>
                  <a:pt x="11628" y="6357"/>
                  <a:pt x="11639" y="6477"/>
                </a:cubicBezTo>
                <a:cubicBezTo>
                  <a:pt x="11650" y="6589"/>
                  <a:pt x="11549" y="6677"/>
                  <a:pt x="11459" y="6743"/>
                </a:cubicBezTo>
                <a:cubicBezTo>
                  <a:pt x="11364" y="6813"/>
                  <a:pt x="11309" y="6885"/>
                  <a:pt x="11252" y="6965"/>
                </a:cubicBezTo>
                <a:cubicBezTo>
                  <a:pt x="11181" y="7063"/>
                  <a:pt x="11099" y="7173"/>
                  <a:pt x="10938" y="7273"/>
                </a:cubicBezTo>
                <a:cubicBezTo>
                  <a:pt x="10660" y="7446"/>
                  <a:pt x="10521" y="7537"/>
                  <a:pt x="10125" y="7533"/>
                </a:cubicBezTo>
                <a:cubicBezTo>
                  <a:pt x="10079" y="7533"/>
                  <a:pt x="10002" y="7526"/>
                  <a:pt x="9912" y="7521"/>
                </a:cubicBezTo>
                <a:cubicBezTo>
                  <a:pt x="9765" y="7509"/>
                  <a:pt x="9419" y="7483"/>
                  <a:pt x="9345" y="7516"/>
                </a:cubicBezTo>
                <a:cubicBezTo>
                  <a:pt x="9310" y="7563"/>
                  <a:pt x="9331" y="7822"/>
                  <a:pt x="9340" y="7920"/>
                </a:cubicBezTo>
                <a:cubicBezTo>
                  <a:pt x="9345" y="7979"/>
                  <a:pt x="9348" y="8033"/>
                  <a:pt x="9348" y="8070"/>
                </a:cubicBezTo>
                <a:cubicBezTo>
                  <a:pt x="9348" y="8112"/>
                  <a:pt x="9351" y="8154"/>
                  <a:pt x="9353" y="8198"/>
                </a:cubicBezTo>
                <a:cubicBezTo>
                  <a:pt x="9359" y="8290"/>
                  <a:pt x="9361" y="8385"/>
                  <a:pt x="9351" y="8476"/>
                </a:cubicBezTo>
                <a:cubicBezTo>
                  <a:pt x="9329" y="8633"/>
                  <a:pt x="9291" y="8675"/>
                  <a:pt x="9190" y="8754"/>
                </a:cubicBezTo>
                <a:cubicBezTo>
                  <a:pt x="9173" y="8768"/>
                  <a:pt x="9151" y="8782"/>
                  <a:pt x="9130" y="8804"/>
                </a:cubicBezTo>
                <a:cubicBezTo>
                  <a:pt x="8917" y="8981"/>
                  <a:pt x="8789" y="9054"/>
                  <a:pt x="8437" y="9014"/>
                </a:cubicBezTo>
                <a:cubicBezTo>
                  <a:pt x="8246" y="8993"/>
                  <a:pt x="8079" y="8927"/>
                  <a:pt x="7916" y="8867"/>
                </a:cubicBezTo>
                <a:cubicBezTo>
                  <a:pt x="7640" y="8761"/>
                  <a:pt x="7422" y="8677"/>
                  <a:pt x="7158" y="8820"/>
                </a:cubicBezTo>
                <a:cubicBezTo>
                  <a:pt x="7081" y="8862"/>
                  <a:pt x="7013" y="8913"/>
                  <a:pt x="6945" y="8969"/>
                </a:cubicBezTo>
                <a:cubicBezTo>
                  <a:pt x="6844" y="9049"/>
                  <a:pt x="6740" y="9131"/>
                  <a:pt x="6596" y="9187"/>
                </a:cubicBezTo>
                <a:cubicBezTo>
                  <a:pt x="6508" y="9219"/>
                  <a:pt x="6421" y="9236"/>
                  <a:pt x="6345" y="9250"/>
                </a:cubicBezTo>
                <a:cubicBezTo>
                  <a:pt x="6195" y="9278"/>
                  <a:pt x="6118" y="9294"/>
                  <a:pt x="6058" y="9383"/>
                </a:cubicBezTo>
                <a:cubicBezTo>
                  <a:pt x="6042" y="9409"/>
                  <a:pt x="6036" y="9497"/>
                  <a:pt x="6036" y="9549"/>
                </a:cubicBezTo>
                <a:cubicBezTo>
                  <a:pt x="6031" y="9663"/>
                  <a:pt x="6026" y="9773"/>
                  <a:pt x="5944" y="9836"/>
                </a:cubicBezTo>
                <a:cubicBezTo>
                  <a:pt x="5848" y="9911"/>
                  <a:pt x="5709" y="9897"/>
                  <a:pt x="5597" y="9885"/>
                </a:cubicBezTo>
                <a:cubicBezTo>
                  <a:pt x="5567" y="9883"/>
                  <a:pt x="5537" y="9878"/>
                  <a:pt x="5515" y="9878"/>
                </a:cubicBezTo>
                <a:cubicBezTo>
                  <a:pt x="5333" y="9883"/>
                  <a:pt x="5251" y="9960"/>
                  <a:pt x="5098" y="10119"/>
                </a:cubicBezTo>
                <a:lnTo>
                  <a:pt x="5065" y="10152"/>
                </a:lnTo>
                <a:cubicBezTo>
                  <a:pt x="5060" y="10159"/>
                  <a:pt x="5049" y="10184"/>
                  <a:pt x="5041" y="10201"/>
                </a:cubicBezTo>
                <a:cubicBezTo>
                  <a:pt x="5027" y="10231"/>
                  <a:pt x="5011" y="10259"/>
                  <a:pt x="4994" y="10282"/>
                </a:cubicBezTo>
                <a:cubicBezTo>
                  <a:pt x="4967" y="10320"/>
                  <a:pt x="4926" y="10343"/>
                  <a:pt x="4899" y="10357"/>
                </a:cubicBezTo>
                <a:cubicBezTo>
                  <a:pt x="4872" y="10385"/>
                  <a:pt x="4877" y="10430"/>
                  <a:pt x="4885" y="10481"/>
                </a:cubicBezTo>
                <a:cubicBezTo>
                  <a:pt x="4894" y="10532"/>
                  <a:pt x="4902" y="10591"/>
                  <a:pt x="4888" y="10652"/>
                </a:cubicBezTo>
                <a:cubicBezTo>
                  <a:pt x="4850" y="10841"/>
                  <a:pt x="4765" y="11065"/>
                  <a:pt x="4645" y="11287"/>
                </a:cubicBezTo>
                <a:cubicBezTo>
                  <a:pt x="4463" y="11633"/>
                  <a:pt x="4231" y="11626"/>
                  <a:pt x="3939" y="11621"/>
                </a:cubicBezTo>
                <a:lnTo>
                  <a:pt x="3833" y="11619"/>
                </a:lnTo>
                <a:cubicBezTo>
                  <a:pt x="3707" y="11619"/>
                  <a:pt x="3584" y="11638"/>
                  <a:pt x="3456" y="11659"/>
                </a:cubicBezTo>
                <a:cubicBezTo>
                  <a:pt x="3320" y="11682"/>
                  <a:pt x="3178" y="11708"/>
                  <a:pt x="3022" y="11705"/>
                </a:cubicBezTo>
                <a:cubicBezTo>
                  <a:pt x="2981" y="11703"/>
                  <a:pt x="2938" y="11708"/>
                  <a:pt x="2894" y="11708"/>
                </a:cubicBezTo>
                <a:cubicBezTo>
                  <a:pt x="2714" y="11715"/>
                  <a:pt x="2529" y="11722"/>
                  <a:pt x="2411" y="11614"/>
                </a:cubicBezTo>
                <a:cubicBezTo>
                  <a:pt x="2343" y="11553"/>
                  <a:pt x="2316" y="11469"/>
                  <a:pt x="2327" y="11362"/>
                </a:cubicBezTo>
                <a:cubicBezTo>
                  <a:pt x="2332" y="11308"/>
                  <a:pt x="2340" y="11271"/>
                  <a:pt x="2346" y="11240"/>
                </a:cubicBezTo>
                <a:cubicBezTo>
                  <a:pt x="2357" y="11187"/>
                  <a:pt x="2360" y="11170"/>
                  <a:pt x="2335" y="11096"/>
                </a:cubicBezTo>
                <a:cubicBezTo>
                  <a:pt x="2313" y="11030"/>
                  <a:pt x="2308" y="10972"/>
                  <a:pt x="2302" y="10913"/>
                </a:cubicBezTo>
                <a:cubicBezTo>
                  <a:pt x="2300" y="10878"/>
                  <a:pt x="2294" y="10841"/>
                  <a:pt x="2286" y="10799"/>
                </a:cubicBezTo>
                <a:cubicBezTo>
                  <a:pt x="2270" y="10726"/>
                  <a:pt x="2245" y="10656"/>
                  <a:pt x="2220" y="10586"/>
                </a:cubicBezTo>
                <a:cubicBezTo>
                  <a:pt x="2199" y="10523"/>
                  <a:pt x="2174" y="10460"/>
                  <a:pt x="2158" y="10395"/>
                </a:cubicBezTo>
                <a:cubicBezTo>
                  <a:pt x="2130" y="10287"/>
                  <a:pt x="2084" y="10210"/>
                  <a:pt x="2032" y="10175"/>
                </a:cubicBezTo>
                <a:cubicBezTo>
                  <a:pt x="1899" y="10086"/>
                  <a:pt x="1705" y="10135"/>
                  <a:pt x="1517" y="10182"/>
                </a:cubicBezTo>
                <a:cubicBezTo>
                  <a:pt x="1468" y="10194"/>
                  <a:pt x="1421" y="10205"/>
                  <a:pt x="1378" y="10215"/>
                </a:cubicBezTo>
                <a:lnTo>
                  <a:pt x="1326" y="10226"/>
                </a:lnTo>
                <a:cubicBezTo>
                  <a:pt x="1056" y="10280"/>
                  <a:pt x="955" y="10304"/>
                  <a:pt x="930" y="10479"/>
                </a:cubicBezTo>
                <a:cubicBezTo>
                  <a:pt x="1214" y="10469"/>
                  <a:pt x="1492" y="10474"/>
                  <a:pt x="1729" y="10532"/>
                </a:cubicBezTo>
                <a:lnTo>
                  <a:pt x="1841" y="10560"/>
                </a:lnTo>
                <a:lnTo>
                  <a:pt x="1828" y="10661"/>
                </a:lnTo>
                <a:cubicBezTo>
                  <a:pt x="1792" y="10904"/>
                  <a:pt x="1656" y="11299"/>
                  <a:pt x="1503" y="11514"/>
                </a:cubicBezTo>
                <a:cubicBezTo>
                  <a:pt x="1364" y="11708"/>
                  <a:pt x="1214" y="11918"/>
                  <a:pt x="968" y="12056"/>
                </a:cubicBezTo>
                <a:cubicBezTo>
                  <a:pt x="862" y="12117"/>
                  <a:pt x="756" y="12154"/>
                  <a:pt x="663" y="12187"/>
                </a:cubicBezTo>
                <a:cubicBezTo>
                  <a:pt x="524" y="12236"/>
                  <a:pt x="412" y="12275"/>
                  <a:pt x="311" y="12378"/>
                </a:cubicBezTo>
                <a:lnTo>
                  <a:pt x="243" y="12446"/>
                </a:lnTo>
                <a:cubicBezTo>
                  <a:pt x="167" y="12521"/>
                  <a:pt x="52" y="12633"/>
                  <a:pt x="22" y="12696"/>
                </a:cubicBezTo>
                <a:cubicBezTo>
                  <a:pt x="-8" y="12759"/>
                  <a:pt x="0" y="12850"/>
                  <a:pt x="6" y="12939"/>
                </a:cubicBezTo>
                <a:cubicBezTo>
                  <a:pt x="8" y="12983"/>
                  <a:pt x="11" y="13028"/>
                  <a:pt x="11" y="13070"/>
                </a:cubicBezTo>
                <a:cubicBezTo>
                  <a:pt x="8" y="13194"/>
                  <a:pt x="57" y="13287"/>
                  <a:pt x="112" y="13397"/>
                </a:cubicBezTo>
                <a:cubicBezTo>
                  <a:pt x="150" y="13474"/>
                  <a:pt x="191" y="13551"/>
                  <a:pt x="216" y="13647"/>
                </a:cubicBezTo>
                <a:cubicBezTo>
                  <a:pt x="259" y="13806"/>
                  <a:pt x="243" y="13983"/>
                  <a:pt x="227" y="14159"/>
                </a:cubicBezTo>
                <a:cubicBezTo>
                  <a:pt x="218" y="14247"/>
                  <a:pt x="210" y="14336"/>
                  <a:pt x="213" y="14416"/>
                </a:cubicBezTo>
                <a:lnTo>
                  <a:pt x="213" y="14474"/>
                </a:lnTo>
                <a:cubicBezTo>
                  <a:pt x="213" y="14546"/>
                  <a:pt x="213" y="14574"/>
                  <a:pt x="246" y="14616"/>
                </a:cubicBezTo>
                <a:cubicBezTo>
                  <a:pt x="251" y="14624"/>
                  <a:pt x="281" y="14640"/>
                  <a:pt x="303" y="14649"/>
                </a:cubicBezTo>
                <a:cubicBezTo>
                  <a:pt x="347" y="14670"/>
                  <a:pt x="401" y="14696"/>
                  <a:pt x="439" y="14743"/>
                </a:cubicBezTo>
                <a:cubicBezTo>
                  <a:pt x="532" y="14859"/>
                  <a:pt x="527" y="14972"/>
                  <a:pt x="521" y="15084"/>
                </a:cubicBezTo>
                <a:cubicBezTo>
                  <a:pt x="521" y="15107"/>
                  <a:pt x="518" y="15133"/>
                  <a:pt x="518" y="15159"/>
                </a:cubicBezTo>
                <a:cubicBezTo>
                  <a:pt x="518" y="15205"/>
                  <a:pt x="510" y="15273"/>
                  <a:pt x="505" y="15345"/>
                </a:cubicBezTo>
                <a:cubicBezTo>
                  <a:pt x="491" y="15481"/>
                  <a:pt x="464" y="15731"/>
                  <a:pt x="513" y="15799"/>
                </a:cubicBezTo>
                <a:cubicBezTo>
                  <a:pt x="535" y="15829"/>
                  <a:pt x="557" y="15836"/>
                  <a:pt x="690" y="15822"/>
                </a:cubicBezTo>
                <a:cubicBezTo>
                  <a:pt x="761" y="15815"/>
                  <a:pt x="843" y="15806"/>
                  <a:pt x="925" y="15822"/>
                </a:cubicBezTo>
                <a:cubicBezTo>
                  <a:pt x="993" y="15836"/>
                  <a:pt x="1042" y="15857"/>
                  <a:pt x="1083" y="15876"/>
                </a:cubicBezTo>
                <a:cubicBezTo>
                  <a:pt x="1127" y="15894"/>
                  <a:pt x="1154" y="15908"/>
                  <a:pt x="1206" y="15913"/>
                </a:cubicBezTo>
                <a:cubicBezTo>
                  <a:pt x="1258" y="15918"/>
                  <a:pt x="1307" y="15916"/>
                  <a:pt x="1353" y="15913"/>
                </a:cubicBezTo>
                <a:cubicBezTo>
                  <a:pt x="1459" y="15908"/>
                  <a:pt x="1579" y="15904"/>
                  <a:pt x="1713" y="15962"/>
                </a:cubicBezTo>
                <a:cubicBezTo>
                  <a:pt x="1882" y="16032"/>
                  <a:pt x="1931" y="16128"/>
                  <a:pt x="1978" y="16212"/>
                </a:cubicBezTo>
                <a:cubicBezTo>
                  <a:pt x="1994" y="16243"/>
                  <a:pt x="2013" y="16278"/>
                  <a:pt x="2040" y="16315"/>
                </a:cubicBezTo>
                <a:cubicBezTo>
                  <a:pt x="2136" y="16446"/>
                  <a:pt x="2308" y="16595"/>
                  <a:pt x="2436" y="16616"/>
                </a:cubicBezTo>
                <a:cubicBezTo>
                  <a:pt x="2485" y="16623"/>
                  <a:pt x="2526" y="16623"/>
                  <a:pt x="2567" y="16623"/>
                </a:cubicBezTo>
                <a:cubicBezTo>
                  <a:pt x="2657" y="16621"/>
                  <a:pt x="2761" y="16621"/>
                  <a:pt x="2891" y="16689"/>
                </a:cubicBezTo>
                <a:cubicBezTo>
                  <a:pt x="3178" y="16831"/>
                  <a:pt x="3167" y="17051"/>
                  <a:pt x="3159" y="17224"/>
                </a:cubicBezTo>
                <a:cubicBezTo>
                  <a:pt x="3156" y="17271"/>
                  <a:pt x="3153" y="17322"/>
                  <a:pt x="3156" y="17373"/>
                </a:cubicBezTo>
                <a:lnTo>
                  <a:pt x="3159" y="17404"/>
                </a:lnTo>
                <a:cubicBezTo>
                  <a:pt x="3164" y="17511"/>
                  <a:pt x="3170" y="17551"/>
                  <a:pt x="3232" y="17595"/>
                </a:cubicBezTo>
                <a:cubicBezTo>
                  <a:pt x="3271" y="17621"/>
                  <a:pt x="3284" y="17626"/>
                  <a:pt x="3287" y="17626"/>
                </a:cubicBezTo>
                <a:cubicBezTo>
                  <a:pt x="3320" y="17600"/>
                  <a:pt x="3372" y="17579"/>
                  <a:pt x="3448" y="17565"/>
                </a:cubicBezTo>
                <a:cubicBezTo>
                  <a:pt x="3669" y="17523"/>
                  <a:pt x="3857" y="17570"/>
                  <a:pt x="4021" y="17609"/>
                </a:cubicBezTo>
                <a:cubicBezTo>
                  <a:pt x="4103" y="17630"/>
                  <a:pt x="4179" y="17649"/>
                  <a:pt x="4255" y="17656"/>
                </a:cubicBezTo>
                <a:cubicBezTo>
                  <a:pt x="4310" y="17661"/>
                  <a:pt x="4351" y="17661"/>
                  <a:pt x="4383" y="17661"/>
                </a:cubicBezTo>
                <a:cubicBezTo>
                  <a:pt x="4588" y="17668"/>
                  <a:pt x="4651" y="17722"/>
                  <a:pt x="4684" y="17927"/>
                </a:cubicBezTo>
                <a:cubicBezTo>
                  <a:pt x="4694" y="17988"/>
                  <a:pt x="4686" y="18046"/>
                  <a:pt x="4681" y="18098"/>
                </a:cubicBezTo>
                <a:cubicBezTo>
                  <a:pt x="4675" y="18158"/>
                  <a:pt x="4667" y="18210"/>
                  <a:pt x="4686" y="18250"/>
                </a:cubicBezTo>
                <a:cubicBezTo>
                  <a:pt x="4733" y="18345"/>
                  <a:pt x="4806" y="18352"/>
                  <a:pt x="5005" y="18345"/>
                </a:cubicBezTo>
                <a:cubicBezTo>
                  <a:pt x="5150" y="18341"/>
                  <a:pt x="5316" y="18334"/>
                  <a:pt x="5442" y="18432"/>
                </a:cubicBezTo>
                <a:cubicBezTo>
                  <a:pt x="5524" y="18495"/>
                  <a:pt x="5554" y="18593"/>
                  <a:pt x="5581" y="18679"/>
                </a:cubicBezTo>
                <a:cubicBezTo>
                  <a:pt x="5595" y="18724"/>
                  <a:pt x="5611" y="18775"/>
                  <a:pt x="5630" y="18796"/>
                </a:cubicBezTo>
                <a:cubicBezTo>
                  <a:pt x="5665" y="18841"/>
                  <a:pt x="5783" y="18920"/>
                  <a:pt x="5933" y="19000"/>
                </a:cubicBezTo>
                <a:cubicBezTo>
                  <a:pt x="6009" y="19039"/>
                  <a:pt x="6102" y="19070"/>
                  <a:pt x="6197" y="19100"/>
                </a:cubicBezTo>
                <a:cubicBezTo>
                  <a:pt x="6366" y="19154"/>
                  <a:pt x="6560" y="19212"/>
                  <a:pt x="6688" y="19355"/>
                </a:cubicBezTo>
                <a:cubicBezTo>
                  <a:pt x="6735" y="19406"/>
                  <a:pt x="6759" y="19467"/>
                  <a:pt x="6781" y="19518"/>
                </a:cubicBezTo>
                <a:cubicBezTo>
                  <a:pt x="6797" y="19563"/>
                  <a:pt x="6817" y="19605"/>
                  <a:pt x="6841" y="19626"/>
                </a:cubicBezTo>
                <a:cubicBezTo>
                  <a:pt x="6857" y="19637"/>
                  <a:pt x="6868" y="19640"/>
                  <a:pt x="6920" y="19640"/>
                </a:cubicBezTo>
                <a:cubicBezTo>
                  <a:pt x="6980" y="19640"/>
                  <a:pt x="7059" y="19642"/>
                  <a:pt x="7141" y="19689"/>
                </a:cubicBezTo>
                <a:cubicBezTo>
                  <a:pt x="7190" y="19717"/>
                  <a:pt x="7223" y="19761"/>
                  <a:pt x="7253" y="19808"/>
                </a:cubicBezTo>
                <a:cubicBezTo>
                  <a:pt x="7370" y="19806"/>
                  <a:pt x="7485" y="19813"/>
                  <a:pt x="7580" y="19838"/>
                </a:cubicBezTo>
                <a:cubicBezTo>
                  <a:pt x="7738" y="19880"/>
                  <a:pt x="7875" y="19976"/>
                  <a:pt x="8003" y="20067"/>
                </a:cubicBezTo>
                <a:cubicBezTo>
                  <a:pt x="8085" y="20126"/>
                  <a:pt x="8164" y="20182"/>
                  <a:pt x="8243" y="20217"/>
                </a:cubicBezTo>
                <a:cubicBezTo>
                  <a:pt x="8366" y="20275"/>
                  <a:pt x="8628" y="20301"/>
                  <a:pt x="8780" y="20273"/>
                </a:cubicBezTo>
                <a:cubicBezTo>
                  <a:pt x="8868" y="20257"/>
                  <a:pt x="8889" y="20231"/>
                  <a:pt x="8944" y="20163"/>
                </a:cubicBezTo>
                <a:cubicBezTo>
                  <a:pt x="8963" y="20140"/>
                  <a:pt x="8982" y="20116"/>
                  <a:pt x="9007" y="20091"/>
                </a:cubicBezTo>
                <a:cubicBezTo>
                  <a:pt x="9108" y="19983"/>
                  <a:pt x="9179" y="19927"/>
                  <a:pt x="9310" y="19836"/>
                </a:cubicBezTo>
                <a:cubicBezTo>
                  <a:pt x="9310" y="19834"/>
                  <a:pt x="9315" y="19824"/>
                  <a:pt x="9320" y="19815"/>
                </a:cubicBezTo>
                <a:cubicBezTo>
                  <a:pt x="9342" y="19773"/>
                  <a:pt x="9378" y="19712"/>
                  <a:pt x="9460" y="19682"/>
                </a:cubicBezTo>
                <a:cubicBezTo>
                  <a:pt x="9511" y="19661"/>
                  <a:pt x="9566" y="19663"/>
                  <a:pt x="9604" y="19663"/>
                </a:cubicBezTo>
                <a:cubicBezTo>
                  <a:pt x="9615" y="19663"/>
                  <a:pt x="9626" y="19663"/>
                  <a:pt x="9634" y="19663"/>
                </a:cubicBezTo>
                <a:cubicBezTo>
                  <a:pt x="9653" y="19656"/>
                  <a:pt x="9683" y="19644"/>
                  <a:pt x="9710" y="19633"/>
                </a:cubicBezTo>
                <a:cubicBezTo>
                  <a:pt x="9765" y="19609"/>
                  <a:pt x="9825" y="19584"/>
                  <a:pt x="9890" y="19572"/>
                </a:cubicBezTo>
                <a:cubicBezTo>
                  <a:pt x="10005" y="19549"/>
                  <a:pt x="10120" y="19551"/>
                  <a:pt x="10231" y="19549"/>
                </a:cubicBezTo>
                <a:cubicBezTo>
                  <a:pt x="10330" y="19549"/>
                  <a:pt x="10425" y="19549"/>
                  <a:pt x="10504" y="19532"/>
                </a:cubicBezTo>
                <a:cubicBezTo>
                  <a:pt x="10578" y="19516"/>
                  <a:pt x="10654" y="19497"/>
                  <a:pt x="10731" y="19476"/>
                </a:cubicBezTo>
                <a:cubicBezTo>
                  <a:pt x="10842" y="19446"/>
                  <a:pt x="10954" y="19418"/>
                  <a:pt x="11066" y="19397"/>
                </a:cubicBezTo>
                <a:cubicBezTo>
                  <a:pt x="11216" y="19369"/>
                  <a:pt x="11385" y="19380"/>
                  <a:pt x="11549" y="19390"/>
                </a:cubicBezTo>
                <a:cubicBezTo>
                  <a:pt x="11623" y="19394"/>
                  <a:pt x="11693" y="19399"/>
                  <a:pt x="11759" y="19399"/>
                </a:cubicBezTo>
                <a:lnTo>
                  <a:pt x="11838" y="19399"/>
                </a:lnTo>
                <a:cubicBezTo>
                  <a:pt x="12081" y="19397"/>
                  <a:pt x="12310" y="19399"/>
                  <a:pt x="12550" y="19446"/>
                </a:cubicBezTo>
                <a:cubicBezTo>
                  <a:pt x="12577" y="19451"/>
                  <a:pt x="12615" y="19455"/>
                  <a:pt x="12654" y="19460"/>
                </a:cubicBezTo>
                <a:cubicBezTo>
                  <a:pt x="12735" y="19469"/>
                  <a:pt x="12817" y="19476"/>
                  <a:pt x="12883" y="19502"/>
                </a:cubicBezTo>
                <a:cubicBezTo>
                  <a:pt x="13065" y="19570"/>
                  <a:pt x="13090" y="19672"/>
                  <a:pt x="13106" y="19754"/>
                </a:cubicBezTo>
                <a:cubicBezTo>
                  <a:pt x="13112" y="19778"/>
                  <a:pt x="13117" y="19801"/>
                  <a:pt x="13128" y="19829"/>
                </a:cubicBezTo>
                <a:cubicBezTo>
                  <a:pt x="13224" y="20081"/>
                  <a:pt x="13379" y="20079"/>
                  <a:pt x="13627" y="20081"/>
                </a:cubicBezTo>
                <a:cubicBezTo>
                  <a:pt x="13829" y="20081"/>
                  <a:pt x="14091" y="20081"/>
                  <a:pt x="14290" y="20278"/>
                </a:cubicBezTo>
                <a:cubicBezTo>
                  <a:pt x="14323" y="20310"/>
                  <a:pt x="14350" y="20348"/>
                  <a:pt x="14377" y="20390"/>
                </a:cubicBezTo>
                <a:cubicBezTo>
                  <a:pt x="14402" y="20425"/>
                  <a:pt x="14424" y="20457"/>
                  <a:pt x="14448" y="20483"/>
                </a:cubicBezTo>
                <a:cubicBezTo>
                  <a:pt x="14481" y="20516"/>
                  <a:pt x="14519" y="20546"/>
                  <a:pt x="14557" y="20577"/>
                </a:cubicBezTo>
                <a:lnTo>
                  <a:pt x="14620" y="20630"/>
                </a:lnTo>
                <a:cubicBezTo>
                  <a:pt x="14740" y="20733"/>
                  <a:pt x="14852" y="20799"/>
                  <a:pt x="14994" y="20883"/>
                </a:cubicBezTo>
                <a:lnTo>
                  <a:pt x="15021" y="20899"/>
                </a:lnTo>
                <a:cubicBezTo>
                  <a:pt x="15046" y="20915"/>
                  <a:pt x="15084" y="20932"/>
                  <a:pt x="15122" y="20950"/>
                </a:cubicBezTo>
                <a:cubicBezTo>
                  <a:pt x="15209" y="20995"/>
                  <a:pt x="15302" y="21039"/>
                  <a:pt x="15354" y="21088"/>
                </a:cubicBezTo>
                <a:cubicBezTo>
                  <a:pt x="15400" y="21130"/>
                  <a:pt x="15419" y="21177"/>
                  <a:pt x="15433" y="21212"/>
                </a:cubicBezTo>
                <a:cubicBezTo>
                  <a:pt x="15439" y="21224"/>
                  <a:pt x="15444" y="21242"/>
                  <a:pt x="15449" y="21247"/>
                </a:cubicBezTo>
                <a:cubicBezTo>
                  <a:pt x="15499" y="21266"/>
                  <a:pt x="15736" y="21247"/>
                  <a:pt x="15839" y="21238"/>
                </a:cubicBezTo>
                <a:cubicBezTo>
                  <a:pt x="16006" y="21224"/>
                  <a:pt x="16082" y="21226"/>
                  <a:pt x="16194" y="21221"/>
                </a:cubicBezTo>
                <a:cubicBezTo>
                  <a:pt x="16350" y="21214"/>
                  <a:pt x="16516" y="21207"/>
                  <a:pt x="16663" y="21236"/>
                </a:cubicBezTo>
                <a:cubicBezTo>
                  <a:pt x="16723" y="21228"/>
                  <a:pt x="16783" y="21231"/>
                  <a:pt x="16840" y="21245"/>
                </a:cubicBezTo>
                <a:cubicBezTo>
                  <a:pt x="17018" y="21287"/>
                  <a:pt x="17146" y="21394"/>
                  <a:pt x="17310" y="21457"/>
                </a:cubicBezTo>
                <a:cubicBezTo>
                  <a:pt x="17432" y="21504"/>
                  <a:pt x="17601" y="21523"/>
                  <a:pt x="17732" y="21544"/>
                </a:cubicBezTo>
                <a:cubicBezTo>
                  <a:pt x="18101" y="21600"/>
                  <a:pt x="17713" y="21243"/>
                  <a:pt x="17730" y="21102"/>
                </a:cubicBezTo>
                <a:cubicBezTo>
                  <a:pt x="17746" y="20981"/>
                  <a:pt x="17790" y="20504"/>
                  <a:pt x="18002" y="20628"/>
                </a:cubicBezTo>
                <a:cubicBezTo>
                  <a:pt x="18158" y="20719"/>
                  <a:pt x="18024" y="20869"/>
                  <a:pt x="18136" y="20953"/>
                </a:cubicBezTo>
                <a:cubicBezTo>
                  <a:pt x="18188" y="20993"/>
                  <a:pt x="18450" y="21030"/>
                  <a:pt x="18493" y="20971"/>
                </a:cubicBezTo>
                <a:cubicBezTo>
                  <a:pt x="18559" y="20880"/>
                  <a:pt x="18493" y="20731"/>
                  <a:pt x="18493" y="20628"/>
                </a:cubicBezTo>
                <a:cubicBezTo>
                  <a:pt x="18493" y="20490"/>
                  <a:pt x="18513" y="20350"/>
                  <a:pt x="18523" y="20212"/>
                </a:cubicBezTo>
                <a:cubicBezTo>
                  <a:pt x="18532" y="20133"/>
                  <a:pt x="18578" y="20081"/>
                  <a:pt x="18619" y="20011"/>
                </a:cubicBezTo>
                <a:cubicBezTo>
                  <a:pt x="18684" y="19901"/>
                  <a:pt x="18894" y="19743"/>
                  <a:pt x="18924" y="19633"/>
                </a:cubicBezTo>
                <a:cubicBezTo>
                  <a:pt x="18949" y="19542"/>
                  <a:pt x="18611" y="19609"/>
                  <a:pt x="18575" y="19626"/>
                </a:cubicBezTo>
                <a:cubicBezTo>
                  <a:pt x="18422" y="19696"/>
                  <a:pt x="18332" y="19768"/>
                  <a:pt x="18166" y="19675"/>
                </a:cubicBezTo>
                <a:cubicBezTo>
                  <a:pt x="17888" y="19518"/>
                  <a:pt x="17645" y="19404"/>
                  <a:pt x="17329" y="19296"/>
                </a:cubicBezTo>
                <a:cubicBezTo>
                  <a:pt x="17097" y="19219"/>
                  <a:pt x="17037" y="19591"/>
                  <a:pt x="16830" y="19240"/>
                </a:cubicBezTo>
                <a:cubicBezTo>
                  <a:pt x="16742" y="19091"/>
                  <a:pt x="17214" y="18775"/>
                  <a:pt x="16980" y="18602"/>
                </a:cubicBezTo>
                <a:cubicBezTo>
                  <a:pt x="16884" y="18532"/>
                  <a:pt x="16660" y="18546"/>
                  <a:pt x="16603" y="18474"/>
                </a:cubicBezTo>
                <a:cubicBezTo>
                  <a:pt x="16505" y="18350"/>
                  <a:pt x="16453" y="18275"/>
                  <a:pt x="16576" y="18158"/>
                </a:cubicBezTo>
                <a:cubicBezTo>
                  <a:pt x="16712" y="18025"/>
                  <a:pt x="16810" y="18037"/>
                  <a:pt x="16911" y="17878"/>
                </a:cubicBezTo>
                <a:cubicBezTo>
                  <a:pt x="17012" y="17717"/>
                  <a:pt x="17086" y="17595"/>
                  <a:pt x="16988" y="17406"/>
                </a:cubicBezTo>
                <a:cubicBezTo>
                  <a:pt x="16794" y="17037"/>
                  <a:pt x="16311" y="17476"/>
                  <a:pt x="16169" y="17294"/>
                </a:cubicBezTo>
                <a:cubicBezTo>
                  <a:pt x="16090" y="17194"/>
                  <a:pt x="16036" y="17182"/>
                  <a:pt x="16052" y="17044"/>
                </a:cubicBezTo>
                <a:cubicBezTo>
                  <a:pt x="16071" y="16892"/>
                  <a:pt x="16148" y="16710"/>
                  <a:pt x="16107" y="16558"/>
                </a:cubicBezTo>
                <a:cubicBezTo>
                  <a:pt x="16069" y="16418"/>
                  <a:pt x="15932" y="16324"/>
                  <a:pt x="15979" y="16170"/>
                </a:cubicBezTo>
                <a:cubicBezTo>
                  <a:pt x="16011" y="16063"/>
                  <a:pt x="16246" y="15925"/>
                  <a:pt x="16238" y="15834"/>
                </a:cubicBezTo>
                <a:cubicBezTo>
                  <a:pt x="16224" y="15710"/>
                  <a:pt x="16052" y="15736"/>
                  <a:pt x="16055" y="15642"/>
                </a:cubicBezTo>
                <a:cubicBezTo>
                  <a:pt x="16060" y="15486"/>
                  <a:pt x="16131" y="15313"/>
                  <a:pt x="16219" y="15175"/>
                </a:cubicBezTo>
                <a:cubicBezTo>
                  <a:pt x="16497" y="15299"/>
                  <a:pt x="16412" y="14588"/>
                  <a:pt x="16363" y="14481"/>
                </a:cubicBezTo>
                <a:cubicBezTo>
                  <a:pt x="16309" y="14357"/>
                  <a:pt x="16540" y="14296"/>
                  <a:pt x="16622" y="14231"/>
                </a:cubicBezTo>
                <a:cubicBezTo>
                  <a:pt x="16726" y="14152"/>
                  <a:pt x="16797" y="14032"/>
                  <a:pt x="16870" y="13934"/>
                </a:cubicBezTo>
                <a:cubicBezTo>
                  <a:pt x="16903" y="13890"/>
                  <a:pt x="17116" y="13897"/>
                  <a:pt x="17176" y="13888"/>
                </a:cubicBezTo>
                <a:cubicBezTo>
                  <a:pt x="17301" y="13869"/>
                  <a:pt x="17389" y="13792"/>
                  <a:pt x="17479" y="13717"/>
                </a:cubicBezTo>
                <a:cubicBezTo>
                  <a:pt x="17664" y="13565"/>
                  <a:pt x="17705" y="13481"/>
                  <a:pt x="17989" y="13493"/>
                </a:cubicBezTo>
                <a:cubicBezTo>
                  <a:pt x="18079" y="13497"/>
                  <a:pt x="18352" y="13474"/>
                  <a:pt x="18256" y="13617"/>
                </a:cubicBezTo>
                <a:cubicBezTo>
                  <a:pt x="18166" y="13750"/>
                  <a:pt x="18008" y="13829"/>
                  <a:pt x="17882" y="13930"/>
                </a:cubicBezTo>
                <a:cubicBezTo>
                  <a:pt x="17771" y="14021"/>
                  <a:pt x="18000" y="14093"/>
                  <a:pt x="17850" y="14177"/>
                </a:cubicBezTo>
                <a:cubicBezTo>
                  <a:pt x="17773" y="14219"/>
                  <a:pt x="17517" y="14222"/>
                  <a:pt x="17490" y="14304"/>
                </a:cubicBezTo>
                <a:cubicBezTo>
                  <a:pt x="17435" y="14474"/>
                  <a:pt x="17923" y="14392"/>
                  <a:pt x="18002" y="14350"/>
                </a:cubicBezTo>
                <a:cubicBezTo>
                  <a:pt x="18013" y="14343"/>
                  <a:pt x="18136" y="14180"/>
                  <a:pt x="18155" y="14222"/>
                </a:cubicBezTo>
                <a:cubicBezTo>
                  <a:pt x="18199" y="14318"/>
                  <a:pt x="18062" y="14490"/>
                  <a:pt x="18002" y="14567"/>
                </a:cubicBezTo>
                <a:cubicBezTo>
                  <a:pt x="18278" y="14696"/>
                  <a:pt x="18447" y="14446"/>
                  <a:pt x="18616" y="14303"/>
                </a:cubicBezTo>
                <a:cubicBezTo>
                  <a:pt x="18862" y="14093"/>
                  <a:pt x="19336" y="14105"/>
                  <a:pt x="19664" y="14058"/>
                </a:cubicBezTo>
                <a:cubicBezTo>
                  <a:pt x="19773" y="14044"/>
                  <a:pt x="19721" y="14004"/>
                  <a:pt x="19803" y="13934"/>
                </a:cubicBezTo>
                <a:cubicBezTo>
                  <a:pt x="19928" y="13829"/>
                  <a:pt x="20092" y="13775"/>
                  <a:pt x="20245" y="13703"/>
                </a:cubicBezTo>
                <a:cubicBezTo>
                  <a:pt x="20520" y="13570"/>
                  <a:pt x="20796" y="13451"/>
                  <a:pt x="21093" y="13350"/>
                </a:cubicBezTo>
                <a:cubicBezTo>
                  <a:pt x="21248" y="13296"/>
                  <a:pt x="21423" y="13226"/>
                  <a:pt x="21592" y="13145"/>
                </a:cubicBezTo>
                <a:cubicBezTo>
                  <a:pt x="21589" y="13138"/>
                  <a:pt x="21587" y="13128"/>
                  <a:pt x="21584" y="13121"/>
                </a:cubicBezTo>
                <a:cubicBezTo>
                  <a:pt x="21576" y="13096"/>
                  <a:pt x="21567" y="13065"/>
                  <a:pt x="21554" y="13030"/>
                </a:cubicBezTo>
                <a:cubicBezTo>
                  <a:pt x="21535" y="12981"/>
                  <a:pt x="21488" y="12934"/>
                  <a:pt x="21439" y="12883"/>
                </a:cubicBezTo>
                <a:cubicBezTo>
                  <a:pt x="21382" y="12825"/>
                  <a:pt x="21325" y="12764"/>
                  <a:pt x="21289" y="12687"/>
                </a:cubicBezTo>
                <a:cubicBezTo>
                  <a:pt x="21262" y="12624"/>
                  <a:pt x="21254" y="12575"/>
                  <a:pt x="21246" y="12530"/>
                </a:cubicBezTo>
                <a:cubicBezTo>
                  <a:pt x="21235" y="12474"/>
                  <a:pt x="21232" y="12451"/>
                  <a:pt x="21175" y="12399"/>
                </a:cubicBezTo>
                <a:cubicBezTo>
                  <a:pt x="21115" y="12343"/>
                  <a:pt x="21049" y="12303"/>
                  <a:pt x="20986" y="12266"/>
                </a:cubicBezTo>
                <a:cubicBezTo>
                  <a:pt x="20842" y="12180"/>
                  <a:pt x="20692" y="12091"/>
                  <a:pt x="20654" y="11834"/>
                </a:cubicBezTo>
                <a:cubicBezTo>
                  <a:pt x="20637" y="11731"/>
                  <a:pt x="20640" y="11638"/>
                  <a:pt x="20643" y="11547"/>
                </a:cubicBezTo>
                <a:cubicBezTo>
                  <a:pt x="20646" y="11406"/>
                  <a:pt x="20648" y="11285"/>
                  <a:pt x="20580" y="11163"/>
                </a:cubicBezTo>
                <a:cubicBezTo>
                  <a:pt x="20498" y="11021"/>
                  <a:pt x="20381" y="10953"/>
                  <a:pt x="20171" y="10932"/>
                </a:cubicBezTo>
                <a:cubicBezTo>
                  <a:pt x="19846" y="10899"/>
                  <a:pt x="19628" y="10806"/>
                  <a:pt x="19374" y="10698"/>
                </a:cubicBezTo>
                <a:lnTo>
                  <a:pt x="19235" y="10640"/>
                </a:lnTo>
                <a:cubicBezTo>
                  <a:pt x="19031" y="10556"/>
                  <a:pt x="18889" y="10589"/>
                  <a:pt x="18616" y="10687"/>
                </a:cubicBezTo>
                <a:cubicBezTo>
                  <a:pt x="18341" y="10785"/>
                  <a:pt x="18054" y="10815"/>
                  <a:pt x="17776" y="10843"/>
                </a:cubicBezTo>
                <a:cubicBezTo>
                  <a:pt x="17697" y="10850"/>
                  <a:pt x="17623" y="10871"/>
                  <a:pt x="17547" y="10892"/>
                </a:cubicBezTo>
                <a:cubicBezTo>
                  <a:pt x="17367" y="10941"/>
                  <a:pt x="17165" y="10995"/>
                  <a:pt x="16939" y="10923"/>
                </a:cubicBezTo>
                <a:cubicBezTo>
                  <a:pt x="16595" y="10813"/>
                  <a:pt x="16388" y="10374"/>
                  <a:pt x="16396" y="10119"/>
                </a:cubicBezTo>
                <a:cubicBezTo>
                  <a:pt x="16401" y="9951"/>
                  <a:pt x="16371" y="9834"/>
                  <a:pt x="16306" y="9773"/>
                </a:cubicBezTo>
                <a:cubicBezTo>
                  <a:pt x="16265" y="9736"/>
                  <a:pt x="16205" y="9717"/>
                  <a:pt x="16123" y="9715"/>
                </a:cubicBezTo>
                <a:lnTo>
                  <a:pt x="16058" y="9715"/>
                </a:lnTo>
                <a:cubicBezTo>
                  <a:pt x="15929" y="9715"/>
                  <a:pt x="15829" y="9715"/>
                  <a:pt x="15673" y="9610"/>
                </a:cubicBezTo>
                <a:cubicBezTo>
                  <a:pt x="15501" y="9495"/>
                  <a:pt x="15499" y="9395"/>
                  <a:pt x="15509" y="9297"/>
                </a:cubicBezTo>
                <a:cubicBezTo>
                  <a:pt x="15515" y="9255"/>
                  <a:pt x="15518" y="9226"/>
                  <a:pt x="15493" y="9180"/>
                </a:cubicBezTo>
                <a:cubicBezTo>
                  <a:pt x="15477" y="9152"/>
                  <a:pt x="15452" y="9133"/>
                  <a:pt x="15400" y="9105"/>
                </a:cubicBezTo>
                <a:cubicBezTo>
                  <a:pt x="15321" y="9058"/>
                  <a:pt x="15215" y="8995"/>
                  <a:pt x="15174" y="8846"/>
                </a:cubicBezTo>
                <a:cubicBezTo>
                  <a:pt x="15152" y="8769"/>
                  <a:pt x="15141" y="8521"/>
                  <a:pt x="15212" y="8411"/>
                </a:cubicBezTo>
                <a:cubicBezTo>
                  <a:pt x="15343" y="8210"/>
                  <a:pt x="15556" y="8161"/>
                  <a:pt x="15728" y="8121"/>
                </a:cubicBezTo>
                <a:cubicBezTo>
                  <a:pt x="15812" y="8100"/>
                  <a:pt x="15894" y="8082"/>
                  <a:pt x="15959" y="8049"/>
                </a:cubicBezTo>
                <a:cubicBezTo>
                  <a:pt x="16101" y="7977"/>
                  <a:pt x="16257" y="7813"/>
                  <a:pt x="16290" y="7698"/>
                </a:cubicBezTo>
                <a:cubicBezTo>
                  <a:pt x="16352" y="7484"/>
                  <a:pt x="16090" y="7306"/>
                  <a:pt x="15976" y="7241"/>
                </a:cubicBezTo>
                <a:cubicBezTo>
                  <a:pt x="15867" y="7177"/>
                  <a:pt x="15739" y="7133"/>
                  <a:pt x="15608" y="7086"/>
                </a:cubicBezTo>
                <a:cubicBezTo>
                  <a:pt x="15460" y="7035"/>
                  <a:pt x="15305" y="6981"/>
                  <a:pt x="15160" y="6895"/>
                </a:cubicBezTo>
                <a:cubicBezTo>
                  <a:pt x="15008" y="6806"/>
                  <a:pt x="14969" y="6729"/>
                  <a:pt x="14928" y="6649"/>
                </a:cubicBezTo>
                <a:cubicBezTo>
                  <a:pt x="14915" y="6621"/>
                  <a:pt x="14898" y="6589"/>
                  <a:pt x="14871" y="6551"/>
                </a:cubicBezTo>
                <a:cubicBezTo>
                  <a:pt x="14838" y="6502"/>
                  <a:pt x="14789" y="6456"/>
                  <a:pt x="14737" y="6406"/>
                </a:cubicBezTo>
                <a:cubicBezTo>
                  <a:pt x="14672" y="6343"/>
                  <a:pt x="14607" y="6280"/>
                  <a:pt x="14557" y="6201"/>
                </a:cubicBezTo>
                <a:cubicBezTo>
                  <a:pt x="14440" y="6014"/>
                  <a:pt x="14429" y="5825"/>
                  <a:pt x="14527" y="5652"/>
                </a:cubicBezTo>
                <a:cubicBezTo>
                  <a:pt x="14718" y="5313"/>
                  <a:pt x="15256" y="5128"/>
                  <a:pt x="15586" y="5061"/>
                </a:cubicBezTo>
                <a:cubicBezTo>
                  <a:pt x="15599" y="4998"/>
                  <a:pt x="15621" y="4946"/>
                  <a:pt x="15640" y="4897"/>
                </a:cubicBezTo>
                <a:cubicBezTo>
                  <a:pt x="15662" y="4841"/>
                  <a:pt x="15684" y="4787"/>
                  <a:pt x="15692" y="4724"/>
                </a:cubicBezTo>
                <a:cubicBezTo>
                  <a:pt x="15700" y="4675"/>
                  <a:pt x="15700" y="4635"/>
                  <a:pt x="15700" y="4598"/>
                </a:cubicBezTo>
                <a:cubicBezTo>
                  <a:pt x="15700" y="4502"/>
                  <a:pt x="15703" y="4404"/>
                  <a:pt x="15818" y="4273"/>
                </a:cubicBezTo>
                <a:cubicBezTo>
                  <a:pt x="15848" y="4238"/>
                  <a:pt x="15875" y="4213"/>
                  <a:pt x="15897" y="4189"/>
                </a:cubicBezTo>
                <a:cubicBezTo>
                  <a:pt x="15957" y="4128"/>
                  <a:pt x="15987" y="4098"/>
                  <a:pt x="16025" y="4005"/>
                </a:cubicBezTo>
                <a:lnTo>
                  <a:pt x="16041" y="3963"/>
                </a:lnTo>
                <a:cubicBezTo>
                  <a:pt x="16110" y="3801"/>
                  <a:pt x="16148" y="3706"/>
                  <a:pt x="16360" y="3596"/>
                </a:cubicBezTo>
                <a:cubicBezTo>
                  <a:pt x="16628" y="3456"/>
                  <a:pt x="16977" y="3472"/>
                  <a:pt x="17285" y="3484"/>
                </a:cubicBezTo>
                <a:cubicBezTo>
                  <a:pt x="17359" y="3486"/>
                  <a:pt x="17430" y="3491"/>
                  <a:pt x="17498" y="3491"/>
                </a:cubicBezTo>
                <a:lnTo>
                  <a:pt x="17555" y="3491"/>
                </a:lnTo>
                <a:cubicBezTo>
                  <a:pt x="17768" y="3495"/>
                  <a:pt x="17863" y="3488"/>
                  <a:pt x="17912" y="3390"/>
                </a:cubicBezTo>
                <a:cubicBezTo>
                  <a:pt x="17923" y="3367"/>
                  <a:pt x="17921" y="3346"/>
                  <a:pt x="17915" y="3301"/>
                </a:cubicBezTo>
                <a:cubicBezTo>
                  <a:pt x="17907" y="3259"/>
                  <a:pt x="17899" y="3206"/>
                  <a:pt x="17915" y="3142"/>
                </a:cubicBezTo>
                <a:cubicBezTo>
                  <a:pt x="17934" y="3072"/>
                  <a:pt x="17975" y="3033"/>
                  <a:pt x="18002" y="3007"/>
                </a:cubicBezTo>
                <a:cubicBezTo>
                  <a:pt x="18022" y="2988"/>
                  <a:pt x="18024" y="2986"/>
                  <a:pt x="18027" y="2974"/>
                </a:cubicBezTo>
                <a:cubicBezTo>
                  <a:pt x="18049" y="2897"/>
                  <a:pt x="18024" y="2843"/>
                  <a:pt x="17986" y="2771"/>
                </a:cubicBezTo>
                <a:cubicBezTo>
                  <a:pt x="17964" y="2727"/>
                  <a:pt x="17940" y="2678"/>
                  <a:pt x="17926" y="2621"/>
                </a:cubicBezTo>
                <a:cubicBezTo>
                  <a:pt x="17893" y="2472"/>
                  <a:pt x="17896" y="2259"/>
                  <a:pt x="17912" y="2114"/>
                </a:cubicBezTo>
                <a:cubicBezTo>
                  <a:pt x="17932" y="1960"/>
                  <a:pt x="18008" y="1871"/>
                  <a:pt x="18082" y="1785"/>
                </a:cubicBezTo>
                <a:cubicBezTo>
                  <a:pt x="18101" y="1764"/>
                  <a:pt x="18120" y="1741"/>
                  <a:pt x="18139" y="1715"/>
                </a:cubicBezTo>
                <a:cubicBezTo>
                  <a:pt x="18245" y="1579"/>
                  <a:pt x="18338" y="1479"/>
                  <a:pt x="18496" y="1364"/>
                </a:cubicBezTo>
                <a:cubicBezTo>
                  <a:pt x="18777" y="1164"/>
                  <a:pt x="18974" y="918"/>
                  <a:pt x="19094" y="626"/>
                </a:cubicBezTo>
                <a:cubicBezTo>
                  <a:pt x="18976" y="582"/>
                  <a:pt x="18875" y="411"/>
                  <a:pt x="18761" y="369"/>
                </a:cubicBezTo>
                <a:cubicBezTo>
                  <a:pt x="18633" y="322"/>
                  <a:pt x="18469" y="341"/>
                  <a:pt x="18335" y="301"/>
                </a:cubicBezTo>
                <a:cubicBezTo>
                  <a:pt x="18185" y="257"/>
                  <a:pt x="17907" y="222"/>
                  <a:pt x="17787" y="140"/>
                </a:cubicBezTo>
                <a:cubicBezTo>
                  <a:pt x="17738" y="107"/>
                  <a:pt x="17713" y="54"/>
                  <a:pt x="17689" y="0"/>
                </a:cubicBezTo>
                <a:cubicBezTo>
                  <a:pt x="17536" y="37"/>
                  <a:pt x="17370" y="68"/>
                  <a:pt x="17187" y="70"/>
                </a:cubicBezTo>
                <a:cubicBezTo>
                  <a:pt x="16841" y="65"/>
                  <a:pt x="16770" y="98"/>
                  <a:pt x="16614" y="329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rgbClr val="FFFFFE"/>
              </a:solidFill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2EB1F619-70E7-499A-8471-814B04C0A8D2}"/>
              </a:ext>
            </a:extLst>
          </p:cNvPr>
          <p:cNvSpPr/>
          <p:nvPr/>
        </p:nvSpPr>
        <p:spPr>
          <a:xfrm>
            <a:off x="5178387" y="889033"/>
            <a:ext cx="774281" cy="760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6" extrusionOk="0">
                <a:moveTo>
                  <a:pt x="150" y="9466"/>
                </a:moveTo>
                <a:cubicBezTo>
                  <a:pt x="141" y="9586"/>
                  <a:pt x="134" y="9700"/>
                  <a:pt x="134" y="9804"/>
                </a:cubicBezTo>
                <a:cubicBezTo>
                  <a:pt x="134" y="9854"/>
                  <a:pt x="134" y="9904"/>
                  <a:pt x="131" y="9952"/>
                </a:cubicBezTo>
                <a:cubicBezTo>
                  <a:pt x="122" y="10280"/>
                  <a:pt x="134" y="10327"/>
                  <a:pt x="344" y="10352"/>
                </a:cubicBezTo>
                <a:cubicBezTo>
                  <a:pt x="435" y="10362"/>
                  <a:pt x="519" y="10368"/>
                  <a:pt x="597" y="10371"/>
                </a:cubicBezTo>
                <a:cubicBezTo>
                  <a:pt x="876" y="10384"/>
                  <a:pt x="1142" y="10396"/>
                  <a:pt x="1433" y="10683"/>
                </a:cubicBezTo>
                <a:cubicBezTo>
                  <a:pt x="1702" y="10948"/>
                  <a:pt x="1752" y="11471"/>
                  <a:pt x="1539" y="11799"/>
                </a:cubicBezTo>
                <a:cubicBezTo>
                  <a:pt x="1423" y="11979"/>
                  <a:pt x="1229" y="12064"/>
                  <a:pt x="1073" y="12133"/>
                </a:cubicBezTo>
                <a:lnTo>
                  <a:pt x="985" y="12174"/>
                </a:lnTo>
                <a:cubicBezTo>
                  <a:pt x="841" y="12244"/>
                  <a:pt x="757" y="12313"/>
                  <a:pt x="748" y="12376"/>
                </a:cubicBezTo>
                <a:cubicBezTo>
                  <a:pt x="729" y="12480"/>
                  <a:pt x="888" y="12657"/>
                  <a:pt x="1029" y="12811"/>
                </a:cubicBezTo>
                <a:cubicBezTo>
                  <a:pt x="1192" y="12991"/>
                  <a:pt x="1361" y="13180"/>
                  <a:pt x="1420" y="13394"/>
                </a:cubicBezTo>
                <a:cubicBezTo>
                  <a:pt x="1545" y="13851"/>
                  <a:pt x="1317" y="14192"/>
                  <a:pt x="1054" y="14491"/>
                </a:cubicBezTo>
                <a:lnTo>
                  <a:pt x="1029" y="14520"/>
                </a:lnTo>
                <a:cubicBezTo>
                  <a:pt x="860" y="14709"/>
                  <a:pt x="788" y="14800"/>
                  <a:pt x="832" y="14996"/>
                </a:cubicBezTo>
                <a:cubicBezTo>
                  <a:pt x="845" y="15052"/>
                  <a:pt x="863" y="15100"/>
                  <a:pt x="882" y="15144"/>
                </a:cubicBezTo>
                <a:cubicBezTo>
                  <a:pt x="910" y="15216"/>
                  <a:pt x="945" y="15301"/>
                  <a:pt x="957" y="15415"/>
                </a:cubicBezTo>
                <a:cubicBezTo>
                  <a:pt x="970" y="15522"/>
                  <a:pt x="963" y="15629"/>
                  <a:pt x="960" y="15733"/>
                </a:cubicBezTo>
                <a:cubicBezTo>
                  <a:pt x="957" y="15790"/>
                  <a:pt x="954" y="15847"/>
                  <a:pt x="957" y="15904"/>
                </a:cubicBezTo>
                <a:cubicBezTo>
                  <a:pt x="963" y="16263"/>
                  <a:pt x="851" y="16461"/>
                  <a:pt x="535" y="16660"/>
                </a:cubicBezTo>
                <a:cubicBezTo>
                  <a:pt x="282" y="16818"/>
                  <a:pt x="156" y="16922"/>
                  <a:pt x="75" y="17136"/>
                </a:cubicBezTo>
                <a:cubicBezTo>
                  <a:pt x="34" y="17243"/>
                  <a:pt x="53" y="17316"/>
                  <a:pt x="88" y="17436"/>
                </a:cubicBezTo>
                <a:cubicBezTo>
                  <a:pt x="113" y="17527"/>
                  <a:pt x="147" y="17644"/>
                  <a:pt x="144" y="17789"/>
                </a:cubicBezTo>
                <a:cubicBezTo>
                  <a:pt x="138" y="18113"/>
                  <a:pt x="275" y="18397"/>
                  <a:pt x="422" y="18700"/>
                </a:cubicBezTo>
                <a:cubicBezTo>
                  <a:pt x="538" y="18936"/>
                  <a:pt x="657" y="19179"/>
                  <a:pt x="710" y="19453"/>
                </a:cubicBezTo>
                <a:cubicBezTo>
                  <a:pt x="732" y="19554"/>
                  <a:pt x="726" y="19658"/>
                  <a:pt x="723" y="19756"/>
                </a:cubicBezTo>
                <a:cubicBezTo>
                  <a:pt x="710" y="20014"/>
                  <a:pt x="729" y="20068"/>
                  <a:pt x="838" y="20099"/>
                </a:cubicBezTo>
                <a:cubicBezTo>
                  <a:pt x="963" y="20137"/>
                  <a:pt x="1161" y="20118"/>
                  <a:pt x="1336" y="20102"/>
                </a:cubicBezTo>
                <a:cubicBezTo>
                  <a:pt x="1436" y="20093"/>
                  <a:pt x="1530" y="20087"/>
                  <a:pt x="1614" y="20087"/>
                </a:cubicBezTo>
                <a:cubicBezTo>
                  <a:pt x="1783" y="20087"/>
                  <a:pt x="1971" y="20074"/>
                  <a:pt x="2165" y="20062"/>
                </a:cubicBezTo>
                <a:cubicBezTo>
                  <a:pt x="2202" y="20058"/>
                  <a:pt x="2240" y="20058"/>
                  <a:pt x="2277" y="20055"/>
                </a:cubicBezTo>
                <a:cubicBezTo>
                  <a:pt x="2324" y="19551"/>
                  <a:pt x="2637" y="19472"/>
                  <a:pt x="2972" y="19393"/>
                </a:cubicBezTo>
                <a:lnTo>
                  <a:pt x="3031" y="19377"/>
                </a:lnTo>
                <a:cubicBezTo>
                  <a:pt x="3075" y="19368"/>
                  <a:pt x="3125" y="19352"/>
                  <a:pt x="3175" y="19336"/>
                </a:cubicBezTo>
                <a:cubicBezTo>
                  <a:pt x="3425" y="19264"/>
                  <a:pt x="3769" y="19160"/>
                  <a:pt x="4048" y="19384"/>
                </a:cubicBezTo>
                <a:cubicBezTo>
                  <a:pt x="4167" y="19478"/>
                  <a:pt x="4251" y="19639"/>
                  <a:pt x="4301" y="19860"/>
                </a:cubicBezTo>
                <a:cubicBezTo>
                  <a:pt x="4320" y="19942"/>
                  <a:pt x="4342" y="20017"/>
                  <a:pt x="4367" y="20096"/>
                </a:cubicBezTo>
                <a:cubicBezTo>
                  <a:pt x="4398" y="20203"/>
                  <a:pt x="4433" y="20311"/>
                  <a:pt x="4451" y="20421"/>
                </a:cubicBezTo>
                <a:cubicBezTo>
                  <a:pt x="4464" y="20487"/>
                  <a:pt x="4467" y="20547"/>
                  <a:pt x="4473" y="20604"/>
                </a:cubicBezTo>
                <a:cubicBezTo>
                  <a:pt x="4480" y="20667"/>
                  <a:pt x="4483" y="20727"/>
                  <a:pt x="4501" y="20790"/>
                </a:cubicBezTo>
                <a:cubicBezTo>
                  <a:pt x="4545" y="20954"/>
                  <a:pt x="4539" y="21020"/>
                  <a:pt x="4520" y="21124"/>
                </a:cubicBezTo>
                <a:cubicBezTo>
                  <a:pt x="4514" y="21159"/>
                  <a:pt x="4508" y="21200"/>
                  <a:pt x="4501" y="21259"/>
                </a:cubicBezTo>
                <a:cubicBezTo>
                  <a:pt x="4498" y="21313"/>
                  <a:pt x="4505" y="21345"/>
                  <a:pt x="4514" y="21354"/>
                </a:cubicBezTo>
                <a:cubicBezTo>
                  <a:pt x="4551" y="21395"/>
                  <a:pt x="4720" y="21386"/>
                  <a:pt x="4830" y="21382"/>
                </a:cubicBezTo>
                <a:cubicBezTo>
                  <a:pt x="4883" y="21379"/>
                  <a:pt x="4930" y="21376"/>
                  <a:pt x="4993" y="21379"/>
                </a:cubicBezTo>
                <a:cubicBezTo>
                  <a:pt x="4996" y="21379"/>
                  <a:pt x="4996" y="21379"/>
                  <a:pt x="4999" y="21379"/>
                </a:cubicBezTo>
                <a:cubicBezTo>
                  <a:pt x="5149" y="21379"/>
                  <a:pt x="5283" y="21351"/>
                  <a:pt x="5430" y="21322"/>
                </a:cubicBezTo>
                <a:cubicBezTo>
                  <a:pt x="5587" y="21291"/>
                  <a:pt x="5746" y="21259"/>
                  <a:pt x="5925" y="21263"/>
                </a:cubicBezTo>
                <a:lnTo>
                  <a:pt x="6050" y="21266"/>
                </a:lnTo>
                <a:cubicBezTo>
                  <a:pt x="6378" y="21275"/>
                  <a:pt x="6444" y="21275"/>
                  <a:pt x="6569" y="21001"/>
                </a:cubicBezTo>
                <a:cubicBezTo>
                  <a:pt x="6694" y="20727"/>
                  <a:pt x="6785" y="20449"/>
                  <a:pt x="6823" y="20222"/>
                </a:cubicBezTo>
                <a:cubicBezTo>
                  <a:pt x="6829" y="20184"/>
                  <a:pt x="6823" y="20137"/>
                  <a:pt x="6816" y="20084"/>
                </a:cubicBezTo>
                <a:cubicBezTo>
                  <a:pt x="6804" y="19983"/>
                  <a:pt x="6788" y="19857"/>
                  <a:pt x="6854" y="19731"/>
                </a:cubicBezTo>
                <a:cubicBezTo>
                  <a:pt x="6885" y="19668"/>
                  <a:pt x="6938" y="19636"/>
                  <a:pt x="6976" y="19611"/>
                </a:cubicBezTo>
                <a:cubicBezTo>
                  <a:pt x="6998" y="19595"/>
                  <a:pt x="7004" y="19570"/>
                  <a:pt x="7016" y="19548"/>
                </a:cubicBezTo>
                <a:cubicBezTo>
                  <a:pt x="7038" y="19497"/>
                  <a:pt x="7057" y="19444"/>
                  <a:pt x="7095" y="19400"/>
                </a:cubicBezTo>
                <a:lnTo>
                  <a:pt x="7129" y="19355"/>
                </a:lnTo>
                <a:cubicBezTo>
                  <a:pt x="7307" y="19135"/>
                  <a:pt x="7479" y="18927"/>
                  <a:pt x="7839" y="18914"/>
                </a:cubicBezTo>
                <a:cubicBezTo>
                  <a:pt x="7877" y="18914"/>
                  <a:pt x="7927" y="18917"/>
                  <a:pt x="7980" y="18924"/>
                </a:cubicBezTo>
                <a:cubicBezTo>
                  <a:pt x="8017" y="18927"/>
                  <a:pt x="8083" y="18936"/>
                  <a:pt x="8124" y="18933"/>
                </a:cubicBezTo>
                <a:cubicBezTo>
                  <a:pt x="8130" y="18892"/>
                  <a:pt x="8133" y="18823"/>
                  <a:pt x="8136" y="18772"/>
                </a:cubicBezTo>
                <a:cubicBezTo>
                  <a:pt x="8143" y="18640"/>
                  <a:pt x="8146" y="18504"/>
                  <a:pt x="8205" y="18403"/>
                </a:cubicBezTo>
                <a:cubicBezTo>
                  <a:pt x="8346" y="18158"/>
                  <a:pt x="8565" y="18110"/>
                  <a:pt x="8737" y="18072"/>
                </a:cubicBezTo>
                <a:cubicBezTo>
                  <a:pt x="8815" y="18057"/>
                  <a:pt x="8893" y="18038"/>
                  <a:pt x="8962" y="18006"/>
                </a:cubicBezTo>
                <a:cubicBezTo>
                  <a:pt x="9081" y="17953"/>
                  <a:pt x="9175" y="17864"/>
                  <a:pt x="9275" y="17770"/>
                </a:cubicBezTo>
                <a:cubicBezTo>
                  <a:pt x="9363" y="17688"/>
                  <a:pt x="9453" y="17606"/>
                  <a:pt x="9566" y="17533"/>
                </a:cubicBezTo>
                <a:cubicBezTo>
                  <a:pt x="10013" y="17250"/>
                  <a:pt x="10395" y="17423"/>
                  <a:pt x="10730" y="17574"/>
                </a:cubicBezTo>
                <a:cubicBezTo>
                  <a:pt x="10902" y="17653"/>
                  <a:pt x="11064" y="17726"/>
                  <a:pt x="11239" y="17748"/>
                </a:cubicBezTo>
                <a:cubicBezTo>
                  <a:pt x="11524" y="17786"/>
                  <a:pt x="11580" y="17741"/>
                  <a:pt x="11774" y="17552"/>
                </a:cubicBezTo>
                <a:cubicBezTo>
                  <a:pt x="11806" y="17524"/>
                  <a:pt x="11831" y="17499"/>
                  <a:pt x="11853" y="17480"/>
                </a:cubicBezTo>
                <a:cubicBezTo>
                  <a:pt x="11925" y="17414"/>
                  <a:pt x="11925" y="17414"/>
                  <a:pt x="11937" y="17297"/>
                </a:cubicBezTo>
                <a:cubicBezTo>
                  <a:pt x="11950" y="17196"/>
                  <a:pt x="11943" y="17083"/>
                  <a:pt x="11940" y="16972"/>
                </a:cubicBezTo>
                <a:cubicBezTo>
                  <a:pt x="11937" y="16909"/>
                  <a:pt x="11934" y="16846"/>
                  <a:pt x="11934" y="16786"/>
                </a:cubicBezTo>
                <a:cubicBezTo>
                  <a:pt x="11934" y="16742"/>
                  <a:pt x="11928" y="16679"/>
                  <a:pt x="11925" y="16607"/>
                </a:cubicBezTo>
                <a:cubicBezTo>
                  <a:pt x="11896" y="16219"/>
                  <a:pt x="11887" y="15913"/>
                  <a:pt x="12059" y="15784"/>
                </a:cubicBezTo>
                <a:cubicBezTo>
                  <a:pt x="12203" y="15677"/>
                  <a:pt x="12506" y="15696"/>
                  <a:pt x="12919" y="15730"/>
                </a:cubicBezTo>
                <a:cubicBezTo>
                  <a:pt x="13023" y="15740"/>
                  <a:pt x="13101" y="15746"/>
                  <a:pt x="13154" y="15746"/>
                </a:cubicBezTo>
                <a:cubicBezTo>
                  <a:pt x="13492" y="15746"/>
                  <a:pt x="13576" y="15683"/>
                  <a:pt x="13883" y="15456"/>
                </a:cubicBezTo>
                <a:cubicBezTo>
                  <a:pt x="14017" y="15355"/>
                  <a:pt x="14086" y="15251"/>
                  <a:pt x="14164" y="15128"/>
                </a:cubicBezTo>
                <a:cubicBezTo>
                  <a:pt x="14236" y="15011"/>
                  <a:pt x="14318" y="14882"/>
                  <a:pt x="14465" y="14759"/>
                </a:cubicBezTo>
                <a:cubicBezTo>
                  <a:pt x="14552" y="14687"/>
                  <a:pt x="14562" y="14652"/>
                  <a:pt x="14562" y="14652"/>
                </a:cubicBezTo>
                <a:cubicBezTo>
                  <a:pt x="14549" y="14655"/>
                  <a:pt x="14477" y="14611"/>
                  <a:pt x="14427" y="14580"/>
                </a:cubicBezTo>
                <a:cubicBezTo>
                  <a:pt x="14352" y="14532"/>
                  <a:pt x="14271" y="14482"/>
                  <a:pt x="14192" y="14409"/>
                </a:cubicBezTo>
                <a:cubicBezTo>
                  <a:pt x="14152" y="14372"/>
                  <a:pt x="14117" y="14337"/>
                  <a:pt x="14083" y="14302"/>
                </a:cubicBezTo>
                <a:cubicBezTo>
                  <a:pt x="14014" y="14233"/>
                  <a:pt x="13961" y="14179"/>
                  <a:pt x="13880" y="14132"/>
                </a:cubicBezTo>
                <a:lnTo>
                  <a:pt x="13786" y="14078"/>
                </a:lnTo>
                <a:cubicBezTo>
                  <a:pt x="13658" y="14006"/>
                  <a:pt x="13536" y="13940"/>
                  <a:pt x="13417" y="13766"/>
                </a:cubicBezTo>
                <a:cubicBezTo>
                  <a:pt x="13285" y="13574"/>
                  <a:pt x="13213" y="13350"/>
                  <a:pt x="13141" y="13129"/>
                </a:cubicBezTo>
                <a:lnTo>
                  <a:pt x="13107" y="13019"/>
                </a:lnTo>
                <a:cubicBezTo>
                  <a:pt x="13085" y="12953"/>
                  <a:pt x="13076" y="12906"/>
                  <a:pt x="13073" y="12868"/>
                </a:cubicBezTo>
                <a:cubicBezTo>
                  <a:pt x="13066" y="12824"/>
                  <a:pt x="13066" y="12821"/>
                  <a:pt x="13010" y="12767"/>
                </a:cubicBezTo>
                <a:cubicBezTo>
                  <a:pt x="12973" y="12729"/>
                  <a:pt x="12919" y="12694"/>
                  <a:pt x="12869" y="12660"/>
                </a:cubicBezTo>
                <a:cubicBezTo>
                  <a:pt x="12719" y="12556"/>
                  <a:pt x="12516" y="12417"/>
                  <a:pt x="12506" y="12155"/>
                </a:cubicBezTo>
                <a:cubicBezTo>
                  <a:pt x="12497" y="11799"/>
                  <a:pt x="12797" y="11635"/>
                  <a:pt x="12998" y="11525"/>
                </a:cubicBezTo>
                <a:lnTo>
                  <a:pt x="13066" y="11487"/>
                </a:lnTo>
                <a:cubicBezTo>
                  <a:pt x="13091" y="11471"/>
                  <a:pt x="13129" y="11452"/>
                  <a:pt x="13170" y="11434"/>
                </a:cubicBezTo>
                <a:cubicBezTo>
                  <a:pt x="13238" y="11399"/>
                  <a:pt x="13395" y="11317"/>
                  <a:pt x="13426" y="11279"/>
                </a:cubicBezTo>
                <a:cubicBezTo>
                  <a:pt x="13473" y="11219"/>
                  <a:pt x="13467" y="11102"/>
                  <a:pt x="13461" y="10989"/>
                </a:cubicBezTo>
                <a:cubicBezTo>
                  <a:pt x="13457" y="10945"/>
                  <a:pt x="13454" y="10901"/>
                  <a:pt x="13454" y="10860"/>
                </a:cubicBezTo>
                <a:cubicBezTo>
                  <a:pt x="13454" y="10567"/>
                  <a:pt x="13536" y="10343"/>
                  <a:pt x="13689" y="10217"/>
                </a:cubicBezTo>
                <a:cubicBezTo>
                  <a:pt x="13823" y="10103"/>
                  <a:pt x="14002" y="10068"/>
                  <a:pt x="14224" y="10113"/>
                </a:cubicBezTo>
                <a:cubicBezTo>
                  <a:pt x="14315" y="10132"/>
                  <a:pt x="14386" y="10150"/>
                  <a:pt x="14449" y="10169"/>
                </a:cubicBezTo>
                <a:cubicBezTo>
                  <a:pt x="14624" y="10220"/>
                  <a:pt x="14646" y="10226"/>
                  <a:pt x="14812" y="10072"/>
                </a:cubicBezTo>
                <a:cubicBezTo>
                  <a:pt x="14843" y="10040"/>
                  <a:pt x="14878" y="10018"/>
                  <a:pt x="14912" y="9996"/>
                </a:cubicBezTo>
                <a:cubicBezTo>
                  <a:pt x="14946" y="9974"/>
                  <a:pt x="14965" y="9961"/>
                  <a:pt x="14978" y="9946"/>
                </a:cubicBezTo>
                <a:cubicBezTo>
                  <a:pt x="14971" y="9952"/>
                  <a:pt x="14971" y="9939"/>
                  <a:pt x="14971" y="9924"/>
                </a:cubicBezTo>
                <a:cubicBezTo>
                  <a:pt x="14975" y="9873"/>
                  <a:pt x="14978" y="9801"/>
                  <a:pt x="15021" y="9738"/>
                </a:cubicBezTo>
                <a:cubicBezTo>
                  <a:pt x="15062" y="9674"/>
                  <a:pt x="15115" y="9630"/>
                  <a:pt x="15162" y="9593"/>
                </a:cubicBezTo>
                <a:cubicBezTo>
                  <a:pt x="15203" y="9558"/>
                  <a:pt x="15237" y="9529"/>
                  <a:pt x="15256" y="9495"/>
                </a:cubicBezTo>
                <a:cubicBezTo>
                  <a:pt x="15300" y="9419"/>
                  <a:pt x="15400" y="9208"/>
                  <a:pt x="15412" y="9151"/>
                </a:cubicBezTo>
                <a:cubicBezTo>
                  <a:pt x="15422" y="9110"/>
                  <a:pt x="15425" y="9063"/>
                  <a:pt x="15425" y="9009"/>
                </a:cubicBezTo>
                <a:cubicBezTo>
                  <a:pt x="15428" y="8902"/>
                  <a:pt x="15431" y="8770"/>
                  <a:pt x="15516" y="8650"/>
                </a:cubicBezTo>
                <a:cubicBezTo>
                  <a:pt x="15697" y="8401"/>
                  <a:pt x="16107" y="8436"/>
                  <a:pt x="16435" y="8461"/>
                </a:cubicBezTo>
                <a:cubicBezTo>
                  <a:pt x="16514" y="8467"/>
                  <a:pt x="16582" y="8473"/>
                  <a:pt x="16636" y="8473"/>
                </a:cubicBezTo>
                <a:cubicBezTo>
                  <a:pt x="16754" y="8473"/>
                  <a:pt x="16873" y="8477"/>
                  <a:pt x="16995" y="8483"/>
                </a:cubicBezTo>
                <a:cubicBezTo>
                  <a:pt x="17221" y="8492"/>
                  <a:pt x="17455" y="8502"/>
                  <a:pt x="17668" y="8477"/>
                </a:cubicBezTo>
                <a:cubicBezTo>
                  <a:pt x="17821" y="8461"/>
                  <a:pt x="17949" y="8360"/>
                  <a:pt x="18096" y="8243"/>
                </a:cubicBezTo>
                <a:cubicBezTo>
                  <a:pt x="18197" y="8165"/>
                  <a:pt x="18300" y="8083"/>
                  <a:pt x="18419" y="8023"/>
                </a:cubicBezTo>
                <a:cubicBezTo>
                  <a:pt x="18553" y="7956"/>
                  <a:pt x="18685" y="7934"/>
                  <a:pt x="18800" y="7919"/>
                </a:cubicBezTo>
                <a:cubicBezTo>
                  <a:pt x="18860" y="7909"/>
                  <a:pt x="18919" y="7900"/>
                  <a:pt x="18982" y="7884"/>
                </a:cubicBezTo>
                <a:cubicBezTo>
                  <a:pt x="19069" y="7859"/>
                  <a:pt x="19132" y="7811"/>
                  <a:pt x="19210" y="7748"/>
                </a:cubicBezTo>
                <a:cubicBezTo>
                  <a:pt x="19251" y="7717"/>
                  <a:pt x="19291" y="7682"/>
                  <a:pt x="19338" y="7651"/>
                </a:cubicBezTo>
                <a:cubicBezTo>
                  <a:pt x="19379" y="7622"/>
                  <a:pt x="19423" y="7600"/>
                  <a:pt x="19460" y="7578"/>
                </a:cubicBezTo>
                <a:cubicBezTo>
                  <a:pt x="19551" y="7528"/>
                  <a:pt x="19595" y="7503"/>
                  <a:pt x="19626" y="7439"/>
                </a:cubicBezTo>
                <a:cubicBezTo>
                  <a:pt x="19651" y="7389"/>
                  <a:pt x="19661" y="7332"/>
                  <a:pt x="19673" y="7269"/>
                </a:cubicBezTo>
                <a:cubicBezTo>
                  <a:pt x="19692" y="7168"/>
                  <a:pt x="19714" y="7055"/>
                  <a:pt x="19792" y="6929"/>
                </a:cubicBezTo>
                <a:cubicBezTo>
                  <a:pt x="19864" y="6815"/>
                  <a:pt x="19948" y="6702"/>
                  <a:pt x="20033" y="6588"/>
                </a:cubicBezTo>
                <a:cubicBezTo>
                  <a:pt x="20133" y="6453"/>
                  <a:pt x="20236" y="6314"/>
                  <a:pt x="20317" y="6175"/>
                </a:cubicBezTo>
                <a:cubicBezTo>
                  <a:pt x="20555" y="5769"/>
                  <a:pt x="20734" y="5665"/>
                  <a:pt x="21231" y="5658"/>
                </a:cubicBezTo>
                <a:cubicBezTo>
                  <a:pt x="21359" y="5655"/>
                  <a:pt x="21481" y="5636"/>
                  <a:pt x="21600" y="5608"/>
                </a:cubicBezTo>
                <a:cubicBezTo>
                  <a:pt x="21566" y="5567"/>
                  <a:pt x="21534" y="5526"/>
                  <a:pt x="21525" y="5476"/>
                </a:cubicBezTo>
                <a:cubicBezTo>
                  <a:pt x="21500" y="5334"/>
                  <a:pt x="21437" y="5040"/>
                  <a:pt x="21340" y="4940"/>
                </a:cubicBezTo>
                <a:cubicBezTo>
                  <a:pt x="21121" y="4713"/>
                  <a:pt x="20862" y="4820"/>
                  <a:pt x="20605" y="4820"/>
                </a:cubicBezTo>
                <a:cubicBezTo>
                  <a:pt x="20546" y="4820"/>
                  <a:pt x="20690" y="4511"/>
                  <a:pt x="20705" y="4483"/>
                </a:cubicBezTo>
                <a:cubicBezTo>
                  <a:pt x="20499" y="4454"/>
                  <a:pt x="20624" y="4240"/>
                  <a:pt x="20705" y="4142"/>
                </a:cubicBezTo>
                <a:cubicBezTo>
                  <a:pt x="20824" y="3997"/>
                  <a:pt x="20865" y="3925"/>
                  <a:pt x="20765" y="3726"/>
                </a:cubicBezTo>
                <a:cubicBezTo>
                  <a:pt x="20718" y="3635"/>
                  <a:pt x="20633" y="3587"/>
                  <a:pt x="20590" y="3493"/>
                </a:cubicBezTo>
                <a:cubicBezTo>
                  <a:pt x="20555" y="3414"/>
                  <a:pt x="20449" y="3285"/>
                  <a:pt x="20430" y="3215"/>
                </a:cubicBezTo>
                <a:cubicBezTo>
                  <a:pt x="20389" y="3086"/>
                  <a:pt x="19989" y="2998"/>
                  <a:pt x="19992" y="3212"/>
                </a:cubicBezTo>
                <a:cubicBezTo>
                  <a:pt x="19995" y="3420"/>
                  <a:pt x="19792" y="3442"/>
                  <a:pt x="19648" y="3278"/>
                </a:cubicBezTo>
                <a:cubicBezTo>
                  <a:pt x="19542" y="3155"/>
                  <a:pt x="19679" y="2831"/>
                  <a:pt x="19482" y="2793"/>
                </a:cubicBezTo>
                <a:cubicBezTo>
                  <a:pt x="19304" y="2758"/>
                  <a:pt x="19126" y="2944"/>
                  <a:pt x="19057" y="2724"/>
                </a:cubicBezTo>
                <a:cubicBezTo>
                  <a:pt x="19013" y="2582"/>
                  <a:pt x="19279" y="2424"/>
                  <a:pt x="19363" y="2326"/>
                </a:cubicBezTo>
                <a:cubicBezTo>
                  <a:pt x="19223" y="2235"/>
                  <a:pt x="18954" y="2052"/>
                  <a:pt x="18954" y="1860"/>
                </a:cubicBezTo>
                <a:cubicBezTo>
                  <a:pt x="18954" y="1730"/>
                  <a:pt x="19069" y="1784"/>
                  <a:pt x="18897" y="1636"/>
                </a:cubicBezTo>
                <a:cubicBezTo>
                  <a:pt x="18706" y="1472"/>
                  <a:pt x="18985" y="1333"/>
                  <a:pt x="19066" y="1220"/>
                </a:cubicBezTo>
                <a:cubicBezTo>
                  <a:pt x="19163" y="1084"/>
                  <a:pt x="19157" y="1015"/>
                  <a:pt x="19332" y="1078"/>
                </a:cubicBezTo>
                <a:cubicBezTo>
                  <a:pt x="19507" y="1138"/>
                  <a:pt x="19673" y="1110"/>
                  <a:pt x="19808" y="974"/>
                </a:cubicBezTo>
                <a:cubicBezTo>
                  <a:pt x="19908" y="873"/>
                  <a:pt x="19736" y="634"/>
                  <a:pt x="19905" y="520"/>
                </a:cubicBezTo>
                <a:cubicBezTo>
                  <a:pt x="19964" y="479"/>
                  <a:pt x="20161" y="224"/>
                  <a:pt x="20083" y="151"/>
                </a:cubicBezTo>
                <a:cubicBezTo>
                  <a:pt x="19698" y="-205"/>
                  <a:pt x="19301" y="180"/>
                  <a:pt x="18894" y="176"/>
                </a:cubicBezTo>
                <a:cubicBezTo>
                  <a:pt x="18782" y="176"/>
                  <a:pt x="18450" y="110"/>
                  <a:pt x="18428" y="290"/>
                </a:cubicBezTo>
                <a:cubicBezTo>
                  <a:pt x="18406" y="457"/>
                  <a:pt x="18331" y="517"/>
                  <a:pt x="18150" y="429"/>
                </a:cubicBezTo>
                <a:cubicBezTo>
                  <a:pt x="17852" y="287"/>
                  <a:pt x="17674" y="914"/>
                  <a:pt x="17346" y="634"/>
                </a:cubicBezTo>
                <a:cubicBezTo>
                  <a:pt x="17183" y="495"/>
                  <a:pt x="17117" y="842"/>
                  <a:pt x="17027" y="911"/>
                </a:cubicBezTo>
                <a:cubicBezTo>
                  <a:pt x="16936" y="980"/>
                  <a:pt x="16714" y="898"/>
                  <a:pt x="16617" y="873"/>
                </a:cubicBezTo>
                <a:cubicBezTo>
                  <a:pt x="16611" y="993"/>
                  <a:pt x="16579" y="1185"/>
                  <a:pt x="16423" y="1176"/>
                </a:cubicBezTo>
                <a:cubicBezTo>
                  <a:pt x="16166" y="1160"/>
                  <a:pt x="16132" y="1299"/>
                  <a:pt x="15938" y="1425"/>
                </a:cubicBezTo>
                <a:cubicBezTo>
                  <a:pt x="15825" y="1497"/>
                  <a:pt x="15594" y="1532"/>
                  <a:pt x="15463" y="1519"/>
                </a:cubicBezTo>
                <a:cubicBezTo>
                  <a:pt x="15403" y="1513"/>
                  <a:pt x="15306" y="1491"/>
                  <a:pt x="15247" y="1513"/>
                </a:cubicBezTo>
                <a:cubicBezTo>
                  <a:pt x="15103" y="1567"/>
                  <a:pt x="15140" y="1778"/>
                  <a:pt x="15040" y="1806"/>
                </a:cubicBezTo>
                <a:cubicBezTo>
                  <a:pt x="14899" y="1847"/>
                  <a:pt x="14777" y="1819"/>
                  <a:pt x="14640" y="1753"/>
                </a:cubicBezTo>
                <a:cubicBezTo>
                  <a:pt x="14537" y="1705"/>
                  <a:pt x="14593" y="1563"/>
                  <a:pt x="14499" y="1532"/>
                </a:cubicBezTo>
                <a:cubicBezTo>
                  <a:pt x="14199" y="1428"/>
                  <a:pt x="13817" y="1592"/>
                  <a:pt x="13701" y="1261"/>
                </a:cubicBezTo>
                <a:cubicBezTo>
                  <a:pt x="13592" y="949"/>
                  <a:pt x="12882" y="1573"/>
                  <a:pt x="12760" y="1573"/>
                </a:cubicBezTo>
                <a:cubicBezTo>
                  <a:pt x="12725" y="1573"/>
                  <a:pt x="12672" y="1652"/>
                  <a:pt x="12650" y="1639"/>
                </a:cubicBezTo>
                <a:cubicBezTo>
                  <a:pt x="12553" y="1586"/>
                  <a:pt x="12484" y="1456"/>
                  <a:pt x="12391" y="1387"/>
                </a:cubicBezTo>
                <a:cubicBezTo>
                  <a:pt x="12337" y="1346"/>
                  <a:pt x="11965" y="1116"/>
                  <a:pt x="11934" y="1245"/>
                </a:cubicBezTo>
                <a:cubicBezTo>
                  <a:pt x="11900" y="1387"/>
                  <a:pt x="11912" y="1441"/>
                  <a:pt x="11781" y="1500"/>
                </a:cubicBezTo>
                <a:cubicBezTo>
                  <a:pt x="11555" y="1611"/>
                  <a:pt x="11749" y="1567"/>
                  <a:pt x="11687" y="1680"/>
                </a:cubicBezTo>
                <a:cubicBezTo>
                  <a:pt x="11605" y="1825"/>
                  <a:pt x="10780" y="1879"/>
                  <a:pt x="10701" y="1718"/>
                </a:cubicBezTo>
                <a:cubicBezTo>
                  <a:pt x="10614" y="1535"/>
                  <a:pt x="10389" y="1686"/>
                  <a:pt x="10245" y="1630"/>
                </a:cubicBezTo>
                <a:cubicBezTo>
                  <a:pt x="10035" y="1548"/>
                  <a:pt x="9969" y="1727"/>
                  <a:pt x="9782" y="1756"/>
                </a:cubicBezTo>
                <a:cubicBezTo>
                  <a:pt x="9616" y="1781"/>
                  <a:pt x="9525" y="1611"/>
                  <a:pt x="9359" y="1797"/>
                </a:cubicBezTo>
                <a:cubicBezTo>
                  <a:pt x="9228" y="1942"/>
                  <a:pt x="9112" y="1920"/>
                  <a:pt x="8912" y="1920"/>
                </a:cubicBezTo>
                <a:cubicBezTo>
                  <a:pt x="8681" y="1920"/>
                  <a:pt x="8537" y="1989"/>
                  <a:pt x="8546" y="2225"/>
                </a:cubicBezTo>
                <a:cubicBezTo>
                  <a:pt x="8549" y="2364"/>
                  <a:pt x="8493" y="2383"/>
                  <a:pt x="8368" y="2456"/>
                </a:cubicBezTo>
                <a:cubicBezTo>
                  <a:pt x="8149" y="2585"/>
                  <a:pt x="8027" y="2345"/>
                  <a:pt x="8002" y="2711"/>
                </a:cubicBezTo>
                <a:cubicBezTo>
                  <a:pt x="7996" y="2821"/>
                  <a:pt x="7805" y="2853"/>
                  <a:pt x="7852" y="2969"/>
                </a:cubicBezTo>
                <a:cubicBezTo>
                  <a:pt x="7874" y="3026"/>
                  <a:pt x="7933" y="3133"/>
                  <a:pt x="7902" y="3196"/>
                </a:cubicBezTo>
                <a:cubicBezTo>
                  <a:pt x="7852" y="3300"/>
                  <a:pt x="7748" y="3341"/>
                  <a:pt x="7708" y="3445"/>
                </a:cubicBezTo>
                <a:cubicBezTo>
                  <a:pt x="7658" y="3572"/>
                  <a:pt x="7608" y="3666"/>
                  <a:pt x="7614" y="3802"/>
                </a:cubicBezTo>
                <a:cubicBezTo>
                  <a:pt x="7617" y="3925"/>
                  <a:pt x="7770" y="4246"/>
                  <a:pt x="7677" y="4309"/>
                </a:cubicBezTo>
                <a:cubicBezTo>
                  <a:pt x="7533" y="4404"/>
                  <a:pt x="7401" y="4454"/>
                  <a:pt x="7267" y="4593"/>
                </a:cubicBezTo>
                <a:cubicBezTo>
                  <a:pt x="7151" y="4713"/>
                  <a:pt x="7307" y="4883"/>
                  <a:pt x="7204" y="4993"/>
                </a:cubicBezTo>
                <a:cubicBezTo>
                  <a:pt x="7160" y="5041"/>
                  <a:pt x="6807" y="4949"/>
                  <a:pt x="6729" y="4959"/>
                </a:cubicBezTo>
                <a:cubicBezTo>
                  <a:pt x="6563" y="4974"/>
                  <a:pt x="6394" y="4946"/>
                  <a:pt x="6228" y="4943"/>
                </a:cubicBezTo>
                <a:cubicBezTo>
                  <a:pt x="6087" y="4940"/>
                  <a:pt x="5437" y="5145"/>
                  <a:pt x="5399" y="5069"/>
                </a:cubicBezTo>
                <a:cubicBezTo>
                  <a:pt x="5349" y="4971"/>
                  <a:pt x="5305" y="4719"/>
                  <a:pt x="5130" y="4826"/>
                </a:cubicBezTo>
                <a:cubicBezTo>
                  <a:pt x="5080" y="4858"/>
                  <a:pt x="4795" y="5189"/>
                  <a:pt x="4758" y="5009"/>
                </a:cubicBezTo>
                <a:cubicBezTo>
                  <a:pt x="4733" y="4880"/>
                  <a:pt x="4708" y="4602"/>
                  <a:pt x="4526" y="4662"/>
                </a:cubicBezTo>
                <a:cubicBezTo>
                  <a:pt x="4458" y="4684"/>
                  <a:pt x="4095" y="4817"/>
                  <a:pt x="4029" y="4766"/>
                </a:cubicBezTo>
                <a:cubicBezTo>
                  <a:pt x="3794" y="4587"/>
                  <a:pt x="4417" y="4382"/>
                  <a:pt x="4398" y="4199"/>
                </a:cubicBezTo>
                <a:cubicBezTo>
                  <a:pt x="4367" y="3839"/>
                  <a:pt x="3829" y="3975"/>
                  <a:pt x="3757" y="3761"/>
                </a:cubicBezTo>
                <a:cubicBezTo>
                  <a:pt x="3657" y="3464"/>
                  <a:pt x="3382" y="3345"/>
                  <a:pt x="3094" y="3464"/>
                </a:cubicBezTo>
                <a:cubicBezTo>
                  <a:pt x="2994" y="3505"/>
                  <a:pt x="2853" y="3468"/>
                  <a:pt x="2772" y="3508"/>
                </a:cubicBezTo>
                <a:cubicBezTo>
                  <a:pt x="2621" y="3590"/>
                  <a:pt x="2515" y="3754"/>
                  <a:pt x="2362" y="3846"/>
                </a:cubicBezTo>
                <a:cubicBezTo>
                  <a:pt x="2271" y="3899"/>
                  <a:pt x="2177" y="3988"/>
                  <a:pt x="2068" y="4003"/>
                </a:cubicBezTo>
                <a:cubicBezTo>
                  <a:pt x="1924" y="4029"/>
                  <a:pt x="2086" y="3764"/>
                  <a:pt x="2127" y="3729"/>
                </a:cubicBezTo>
                <a:cubicBezTo>
                  <a:pt x="1802" y="3852"/>
                  <a:pt x="1595" y="3698"/>
                  <a:pt x="1311" y="3556"/>
                </a:cubicBezTo>
                <a:cubicBezTo>
                  <a:pt x="1223" y="3754"/>
                  <a:pt x="1142" y="3934"/>
                  <a:pt x="1132" y="4152"/>
                </a:cubicBezTo>
                <a:cubicBezTo>
                  <a:pt x="1126" y="4278"/>
                  <a:pt x="1095" y="4350"/>
                  <a:pt x="1054" y="4454"/>
                </a:cubicBezTo>
                <a:cubicBezTo>
                  <a:pt x="1014" y="4561"/>
                  <a:pt x="763" y="4583"/>
                  <a:pt x="754" y="4687"/>
                </a:cubicBezTo>
                <a:cubicBezTo>
                  <a:pt x="748" y="4754"/>
                  <a:pt x="1048" y="4823"/>
                  <a:pt x="1082" y="4908"/>
                </a:cubicBezTo>
                <a:cubicBezTo>
                  <a:pt x="1135" y="5041"/>
                  <a:pt x="829" y="5182"/>
                  <a:pt x="751" y="5252"/>
                </a:cubicBezTo>
                <a:cubicBezTo>
                  <a:pt x="607" y="5387"/>
                  <a:pt x="244" y="5731"/>
                  <a:pt x="582" y="5870"/>
                </a:cubicBezTo>
                <a:cubicBezTo>
                  <a:pt x="823" y="5967"/>
                  <a:pt x="535" y="6122"/>
                  <a:pt x="429" y="6229"/>
                </a:cubicBezTo>
                <a:cubicBezTo>
                  <a:pt x="325" y="6330"/>
                  <a:pt x="338" y="6487"/>
                  <a:pt x="391" y="6614"/>
                </a:cubicBezTo>
                <a:cubicBezTo>
                  <a:pt x="429" y="6705"/>
                  <a:pt x="457" y="6809"/>
                  <a:pt x="507" y="6894"/>
                </a:cubicBezTo>
                <a:cubicBezTo>
                  <a:pt x="651" y="7140"/>
                  <a:pt x="823" y="6960"/>
                  <a:pt x="1039" y="7042"/>
                </a:cubicBezTo>
                <a:cubicBezTo>
                  <a:pt x="1624" y="7269"/>
                  <a:pt x="1514" y="8190"/>
                  <a:pt x="1142" y="8559"/>
                </a:cubicBezTo>
                <a:cubicBezTo>
                  <a:pt x="1035" y="8663"/>
                  <a:pt x="926" y="8543"/>
                  <a:pt x="835" y="8436"/>
                </a:cubicBezTo>
                <a:cubicBezTo>
                  <a:pt x="676" y="8243"/>
                  <a:pt x="594" y="8530"/>
                  <a:pt x="432" y="8577"/>
                </a:cubicBezTo>
                <a:cubicBezTo>
                  <a:pt x="322" y="8609"/>
                  <a:pt x="241" y="8332"/>
                  <a:pt x="144" y="8328"/>
                </a:cubicBezTo>
                <a:cubicBezTo>
                  <a:pt x="100" y="8325"/>
                  <a:pt x="47" y="8366"/>
                  <a:pt x="0" y="8407"/>
                </a:cubicBezTo>
                <a:cubicBezTo>
                  <a:pt x="66" y="8489"/>
                  <a:pt x="128" y="8581"/>
                  <a:pt x="156" y="8710"/>
                </a:cubicBezTo>
                <a:cubicBezTo>
                  <a:pt x="185" y="8949"/>
                  <a:pt x="169" y="9211"/>
                  <a:pt x="150" y="9466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rgbClr val="FFFFFE"/>
              </a:solidFill>
            </a:endParaRPr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18C3B8D6-A1D0-4573-A196-D440AEBE9D2F}"/>
              </a:ext>
            </a:extLst>
          </p:cNvPr>
          <p:cNvSpPr/>
          <p:nvPr/>
        </p:nvSpPr>
        <p:spPr>
          <a:xfrm>
            <a:off x="4460735" y="1135727"/>
            <a:ext cx="1047439" cy="1016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470" extrusionOk="0">
                <a:moveTo>
                  <a:pt x="1631" y="7621"/>
                </a:moveTo>
                <a:cubicBezTo>
                  <a:pt x="1615" y="7673"/>
                  <a:pt x="1599" y="7723"/>
                  <a:pt x="1578" y="7768"/>
                </a:cubicBezTo>
                <a:cubicBezTo>
                  <a:pt x="1490" y="7984"/>
                  <a:pt x="1354" y="8090"/>
                  <a:pt x="1220" y="8195"/>
                </a:cubicBezTo>
                <a:cubicBezTo>
                  <a:pt x="1171" y="8232"/>
                  <a:pt x="1123" y="8270"/>
                  <a:pt x="1072" y="8318"/>
                </a:cubicBezTo>
                <a:lnTo>
                  <a:pt x="996" y="8386"/>
                </a:lnTo>
                <a:cubicBezTo>
                  <a:pt x="903" y="8467"/>
                  <a:pt x="776" y="8581"/>
                  <a:pt x="728" y="8661"/>
                </a:cubicBezTo>
                <a:cubicBezTo>
                  <a:pt x="670" y="8761"/>
                  <a:pt x="686" y="9028"/>
                  <a:pt x="695" y="9204"/>
                </a:cubicBezTo>
                <a:cubicBezTo>
                  <a:pt x="698" y="9254"/>
                  <a:pt x="700" y="9299"/>
                  <a:pt x="702" y="9341"/>
                </a:cubicBezTo>
                <a:cubicBezTo>
                  <a:pt x="758" y="9396"/>
                  <a:pt x="802" y="9455"/>
                  <a:pt x="846" y="9514"/>
                </a:cubicBezTo>
                <a:cubicBezTo>
                  <a:pt x="878" y="9559"/>
                  <a:pt x="910" y="9604"/>
                  <a:pt x="950" y="9644"/>
                </a:cubicBezTo>
                <a:cubicBezTo>
                  <a:pt x="977" y="9673"/>
                  <a:pt x="1007" y="9697"/>
                  <a:pt x="1035" y="9723"/>
                </a:cubicBezTo>
                <a:cubicBezTo>
                  <a:pt x="1091" y="9770"/>
                  <a:pt x="1151" y="9822"/>
                  <a:pt x="1199" y="9888"/>
                </a:cubicBezTo>
                <a:cubicBezTo>
                  <a:pt x="1322" y="10057"/>
                  <a:pt x="1347" y="10270"/>
                  <a:pt x="1368" y="10457"/>
                </a:cubicBezTo>
                <a:cubicBezTo>
                  <a:pt x="1375" y="10523"/>
                  <a:pt x="1384" y="10590"/>
                  <a:pt x="1396" y="10651"/>
                </a:cubicBezTo>
                <a:cubicBezTo>
                  <a:pt x="1416" y="10763"/>
                  <a:pt x="1477" y="10841"/>
                  <a:pt x="1544" y="10933"/>
                </a:cubicBezTo>
                <a:cubicBezTo>
                  <a:pt x="1611" y="11021"/>
                  <a:pt x="1687" y="11123"/>
                  <a:pt x="1722" y="11260"/>
                </a:cubicBezTo>
                <a:cubicBezTo>
                  <a:pt x="1761" y="11412"/>
                  <a:pt x="1772" y="11563"/>
                  <a:pt x="1782" y="11708"/>
                </a:cubicBezTo>
                <a:cubicBezTo>
                  <a:pt x="1791" y="11831"/>
                  <a:pt x="1798" y="11945"/>
                  <a:pt x="1823" y="12058"/>
                </a:cubicBezTo>
                <a:cubicBezTo>
                  <a:pt x="1828" y="12080"/>
                  <a:pt x="1839" y="12106"/>
                  <a:pt x="1853" y="12134"/>
                </a:cubicBezTo>
                <a:cubicBezTo>
                  <a:pt x="1874" y="12177"/>
                  <a:pt x="1897" y="12224"/>
                  <a:pt x="1906" y="12286"/>
                </a:cubicBezTo>
                <a:cubicBezTo>
                  <a:pt x="1913" y="12333"/>
                  <a:pt x="1906" y="12376"/>
                  <a:pt x="1899" y="12411"/>
                </a:cubicBezTo>
                <a:cubicBezTo>
                  <a:pt x="1897" y="12428"/>
                  <a:pt x="1892" y="12452"/>
                  <a:pt x="1895" y="12459"/>
                </a:cubicBezTo>
                <a:cubicBezTo>
                  <a:pt x="1909" y="12534"/>
                  <a:pt x="2006" y="12672"/>
                  <a:pt x="2147" y="12819"/>
                </a:cubicBezTo>
                <a:cubicBezTo>
                  <a:pt x="2188" y="12861"/>
                  <a:pt x="2244" y="12897"/>
                  <a:pt x="2302" y="12935"/>
                </a:cubicBezTo>
                <a:cubicBezTo>
                  <a:pt x="2456" y="13037"/>
                  <a:pt x="2669" y="13174"/>
                  <a:pt x="2593" y="13482"/>
                </a:cubicBezTo>
                <a:cubicBezTo>
                  <a:pt x="2528" y="13743"/>
                  <a:pt x="2320" y="13797"/>
                  <a:pt x="2170" y="13835"/>
                </a:cubicBezTo>
                <a:cubicBezTo>
                  <a:pt x="2089" y="13856"/>
                  <a:pt x="2015" y="13875"/>
                  <a:pt x="1960" y="13918"/>
                </a:cubicBezTo>
                <a:cubicBezTo>
                  <a:pt x="1920" y="13949"/>
                  <a:pt x="1906" y="13984"/>
                  <a:pt x="1883" y="14053"/>
                </a:cubicBezTo>
                <a:cubicBezTo>
                  <a:pt x="1869" y="14091"/>
                  <a:pt x="1858" y="14129"/>
                  <a:pt x="1837" y="14167"/>
                </a:cubicBezTo>
                <a:cubicBezTo>
                  <a:pt x="1814" y="14212"/>
                  <a:pt x="1791" y="14247"/>
                  <a:pt x="1770" y="14280"/>
                </a:cubicBezTo>
                <a:cubicBezTo>
                  <a:pt x="1724" y="14349"/>
                  <a:pt x="1712" y="14366"/>
                  <a:pt x="1733" y="14449"/>
                </a:cubicBezTo>
                <a:lnTo>
                  <a:pt x="1835" y="14861"/>
                </a:lnTo>
                <a:lnTo>
                  <a:pt x="1539" y="14562"/>
                </a:lnTo>
                <a:cubicBezTo>
                  <a:pt x="1470" y="14494"/>
                  <a:pt x="1370" y="14486"/>
                  <a:pt x="1252" y="14477"/>
                </a:cubicBezTo>
                <a:cubicBezTo>
                  <a:pt x="1190" y="14472"/>
                  <a:pt x="1128" y="14467"/>
                  <a:pt x="1068" y="14456"/>
                </a:cubicBezTo>
                <a:cubicBezTo>
                  <a:pt x="991" y="14439"/>
                  <a:pt x="917" y="14399"/>
                  <a:pt x="846" y="14361"/>
                </a:cubicBezTo>
                <a:cubicBezTo>
                  <a:pt x="795" y="14332"/>
                  <a:pt x="742" y="14304"/>
                  <a:pt x="702" y="14295"/>
                </a:cubicBezTo>
                <a:cubicBezTo>
                  <a:pt x="561" y="14257"/>
                  <a:pt x="423" y="14276"/>
                  <a:pt x="254" y="14318"/>
                </a:cubicBezTo>
                <a:cubicBezTo>
                  <a:pt x="48" y="14370"/>
                  <a:pt x="14" y="14394"/>
                  <a:pt x="4" y="14607"/>
                </a:cubicBezTo>
                <a:cubicBezTo>
                  <a:pt x="-14" y="14984"/>
                  <a:pt x="16" y="15254"/>
                  <a:pt x="217" y="15519"/>
                </a:cubicBezTo>
                <a:cubicBezTo>
                  <a:pt x="256" y="15574"/>
                  <a:pt x="303" y="15619"/>
                  <a:pt x="344" y="15664"/>
                </a:cubicBezTo>
                <a:cubicBezTo>
                  <a:pt x="404" y="15725"/>
                  <a:pt x="467" y="15789"/>
                  <a:pt x="522" y="15872"/>
                </a:cubicBezTo>
                <a:cubicBezTo>
                  <a:pt x="684" y="16119"/>
                  <a:pt x="695" y="16306"/>
                  <a:pt x="695" y="16540"/>
                </a:cubicBezTo>
                <a:cubicBezTo>
                  <a:pt x="693" y="17000"/>
                  <a:pt x="786" y="17239"/>
                  <a:pt x="1070" y="17516"/>
                </a:cubicBezTo>
                <a:cubicBezTo>
                  <a:pt x="1329" y="17767"/>
                  <a:pt x="1514" y="17805"/>
                  <a:pt x="1830" y="17666"/>
                </a:cubicBezTo>
                <a:cubicBezTo>
                  <a:pt x="1872" y="17647"/>
                  <a:pt x="1941" y="17594"/>
                  <a:pt x="2010" y="17542"/>
                </a:cubicBezTo>
                <a:cubicBezTo>
                  <a:pt x="2223" y="17384"/>
                  <a:pt x="2486" y="17185"/>
                  <a:pt x="2694" y="17339"/>
                </a:cubicBezTo>
                <a:cubicBezTo>
                  <a:pt x="2764" y="17391"/>
                  <a:pt x="2817" y="17497"/>
                  <a:pt x="2877" y="17630"/>
                </a:cubicBezTo>
                <a:cubicBezTo>
                  <a:pt x="2893" y="17663"/>
                  <a:pt x="2905" y="17694"/>
                  <a:pt x="2916" y="17715"/>
                </a:cubicBezTo>
                <a:cubicBezTo>
                  <a:pt x="2969" y="17810"/>
                  <a:pt x="3002" y="17907"/>
                  <a:pt x="3032" y="18000"/>
                </a:cubicBezTo>
                <a:cubicBezTo>
                  <a:pt x="3050" y="18056"/>
                  <a:pt x="3071" y="18116"/>
                  <a:pt x="3094" y="18172"/>
                </a:cubicBezTo>
                <a:cubicBezTo>
                  <a:pt x="3140" y="18279"/>
                  <a:pt x="3200" y="18381"/>
                  <a:pt x="3267" y="18488"/>
                </a:cubicBezTo>
                <a:cubicBezTo>
                  <a:pt x="3360" y="18637"/>
                  <a:pt x="3455" y="18793"/>
                  <a:pt x="3508" y="18976"/>
                </a:cubicBezTo>
                <a:cubicBezTo>
                  <a:pt x="3579" y="19220"/>
                  <a:pt x="3741" y="19440"/>
                  <a:pt x="4002" y="19644"/>
                </a:cubicBezTo>
                <a:cubicBezTo>
                  <a:pt x="4074" y="19700"/>
                  <a:pt x="4180" y="19776"/>
                  <a:pt x="4243" y="19809"/>
                </a:cubicBezTo>
                <a:cubicBezTo>
                  <a:pt x="4254" y="19817"/>
                  <a:pt x="4296" y="19824"/>
                  <a:pt x="4321" y="19831"/>
                </a:cubicBezTo>
                <a:cubicBezTo>
                  <a:pt x="4391" y="19845"/>
                  <a:pt x="4465" y="19862"/>
                  <a:pt x="4513" y="19909"/>
                </a:cubicBezTo>
                <a:cubicBezTo>
                  <a:pt x="4571" y="19966"/>
                  <a:pt x="4594" y="20051"/>
                  <a:pt x="4612" y="20134"/>
                </a:cubicBezTo>
                <a:cubicBezTo>
                  <a:pt x="4622" y="20169"/>
                  <a:pt x="4636" y="20226"/>
                  <a:pt x="4647" y="20241"/>
                </a:cubicBezTo>
                <a:cubicBezTo>
                  <a:pt x="4675" y="20278"/>
                  <a:pt x="4703" y="20312"/>
                  <a:pt x="4730" y="20342"/>
                </a:cubicBezTo>
                <a:cubicBezTo>
                  <a:pt x="4788" y="20409"/>
                  <a:pt x="4848" y="20480"/>
                  <a:pt x="4899" y="20586"/>
                </a:cubicBezTo>
                <a:cubicBezTo>
                  <a:pt x="4911" y="20610"/>
                  <a:pt x="4920" y="20634"/>
                  <a:pt x="4927" y="20657"/>
                </a:cubicBezTo>
                <a:cubicBezTo>
                  <a:pt x="4954" y="20738"/>
                  <a:pt x="4964" y="20814"/>
                  <a:pt x="4971" y="20883"/>
                </a:cubicBezTo>
                <a:cubicBezTo>
                  <a:pt x="4978" y="20949"/>
                  <a:pt x="4984" y="21006"/>
                  <a:pt x="5005" y="21063"/>
                </a:cubicBezTo>
                <a:cubicBezTo>
                  <a:pt x="5005" y="21063"/>
                  <a:pt x="5005" y="21065"/>
                  <a:pt x="5008" y="21065"/>
                </a:cubicBezTo>
                <a:cubicBezTo>
                  <a:pt x="5052" y="21176"/>
                  <a:pt x="5352" y="21465"/>
                  <a:pt x="5509" y="21470"/>
                </a:cubicBezTo>
                <a:cubicBezTo>
                  <a:pt x="5530" y="21470"/>
                  <a:pt x="5541" y="21468"/>
                  <a:pt x="5555" y="21437"/>
                </a:cubicBezTo>
                <a:cubicBezTo>
                  <a:pt x="5571" y="21397"/>
                  <a:pt x="5555" y="21245"/>
                  <a:pt x="5548" y="21174"/>
                </a:cubicBezTo>
                <a:cubicBezTo>
                  <a:pt x="5544" y="21119"/>
                  <a:pt x="5539" y="21072"/>
                  <a:pt x="5539" y="21039"/>
                </a:cubicBezTo>
                <a:lnTo>
                  <a:pt x="5539" y="21015"/>
                </a:lnTo>
                <a:cubicBezTo>
                  <a:pt x="5537" y="20816"/>
                  <a:pt x="5537" y="20660"/>
                  <a:pt x="5666" y="20463"/>
                </a:cubicBezTo>
                <a:cubicBezTo>
                  <a:pt x="5705" y="20406"/>
                  <a:pt x="5766" y="20321"/>
                  <a:pt x="5821" y="20255"/>
                </a:cubicBezTo>
                <a:cubicBezTo>
                  <a:pt x="5860" y="20210"/>
                  <a:pt x="5916" y="20174"/>
                  <a:pt x="5967" y="20141"/>
                </a:cubicBezTo>
                <a:cubicBezTo>
                  <a:pt x="5997" y="20122"/>
                  <a:pt x="6050" y="20089"/>
                  <a:pt x="6059" y="20072"/>
                </a:cubicBezTo>
                <a:cubicBezTo>
                  <a:pt x="6080" y="20042"/>
                  <a:pt x="6073" y="19942"/>
                  <a:pt x="6041" y="19779"/>
                </a:cubicBezTo>
                <a:cubicBezTo>
                  <a:pt x="6022" y="19689"/>
                  <a:pt x="5974" y="19610"/>
                  <a:pt x="5925" y="19532"/>
                </a:cubicBezTo>
                <a:cubicBezTo>
                  <a:pt x="5907" y="19504"/>
                  <a:pt x="5888" y="19475"/>
                  <a:pt x="5872" y="19447"/>
                </a:cubicBezTo>
                <a:cubicBezTo>
                  <a:pt x="5784" y="19293"/>
                  <a:pt x="5784" y="19170"/>
                  <a:pt x="5791" y="19004"/>
                </a:cubicBezTo>
                <a:cubicBezTo>
                  <a:pt x="5805" y="18727"/>
                  <a:pt x="5946" y="18559"/>
                  <a:pt x="6068" y="18407"/>
                </a:cubicBezTo>
                <a:cubicBezTo>
                  <a:pt x="6133" y="18329"/>
                  <a:pt x="6193" y="18253"/>
                  <a:pt x="6239" y="18165"/>
                </a:cubicBezTo>
                <a:cubicBezTo>
                  <a:pt x="6258" y="18130"/>
                  <a:pt x="6267" y="18078"/>
                  <a:pt x="6279" y="18023"/>
                </a:cubicBezTo>
                <a:cubicBezTo>
                  <a:pt x="6297" y="17936"/>
                  <a:pt x="6318" y="17838"/>
                  <a:pt x="6378" y="17751"/>
                </a:cubicBezTo>
                <a:cubicBezTo>
                  <a:pt x="6450" y="17647"/>
                  <a:pt x="6558" y="17590"/>
                  <a:pt x="6655" y="17538"/>
                </a:cubicBezTo>
                <a:cubicBezTo>
                  <a:pt x="6729" y="17500"/>
                  <a:pt x="6799" y="17464"/>
                  <a:pt x="6840" y="17412"/>
                </a:cubicBezTo>
                <a:cubicBezTo>
                  <a:pt x="6863" y="17384"/>
                  <a:pt x="6877" y="17341"/>
                  <a:pt x="6891" y="17291"/>
                </a:cubicBezTo>
                <a:cubicBezTo>
                  <a:pt x="6914" y="17211"/>
                  <a:pt x="6946" y="17111"/>
                  <a:pt x="7037" y="17038"/>
                </a:cubicBezTo>
                <a:cubicBezTo>
                  <a:pt x="7198" y="16907"/>
                  <a:pt x="7508" y="16917"/>
                  <a:pt x="7670" y="16974"/>
                </a:cubicBezTo>
                <a:cubicBezTo>
                  <a:pt x="7714" y="16990"/>
                  <a:pt x="7778" y="17026"/>
                  <a:pt x="7896" y="17095"/>
                </a:cubicBezTo>
                <a:cubicBezTo>
                  <a:pt x="8037" y="17175"/>
                  <a:pt x="8465" y="17424"/>
                  <a:pt x="8562" y="17386"/>
                </a:cubicBezTo>
                <a:cubicBezTo>
                  <a:pt x="8571" y="17296"/>
                  <a:pt x="8617" y="17222"/>
                  <a:pt x="8687" y="17177"/>
                </a:cubicBezTo>
                <a:cubicBezTo>
                  <a:pt x="8814" y="17095"/>
                  <a:pt x="8973" y="17130"/>
                  <a:pt x="9102" y="17159"/>
                </a:cubicBezTo>
                <a:lnTo>
                  <a:pt x="9160" y="17170"/>
                </a:lnTo>
                <a:cubicBezTo>
                  <a:pt x="9181" y="17175"/>
                  <a:pt x="9211" y="17177"/>
                  <a:pt x="9243" y="17182"/>
                </a:cubicBezTo>
                <a:cubicBezTo>
                  <a:pt x="9357" y="17196"/>
                  <a:pt x="9442" y="17208"/>
                  <a:pt x="9502" y="17244"/>
                </a:cubicBezTo>
                <a:cubicBezTo>
                  <a:pt x="9574" y="17286"/>
                  <a:pt x="9604" y="17341"/>
                  <a:pt x="9625" y="17377"/>
                </a:cubicBezTo>
                <a:cubicBezTo>
                  <a:pt x="9629" y="17384"/>
                  <a:pt x="9636" y="17395"/>
                  <a:pt x="9639" y="17398"/>
                </a:cubicBezTo>
                <a:cubicBezTo>
                  <a:pt x="9678" y="17395"/>
                  <a:pt x="9692" y="17388"/>
                  <a:pt x="9731" y="17362"/>
                </a:cubicBezTo>
                <a:cubicBezTo>
                  <a:pt x="9759" y="17343"/>
                  <a:pt x="9789" y="17324"/>
                  <a:pt x="9821" y="17308"/>
                </a:cubicBezTo>
                <a:cubicBezTo>
                  <a:pt x="9870" y="17286"/>
                  <a:pt x="9914" y="17277"/>
                  <a:pt x="9953" y="17270"/>
                </a:cubicBezTo>
                <a:cubicBezTo>
                  <a:pt x="9997" y="17260"/>
                  <a:pt x="10032" y="17253"/>
                  <a:pt x="10066" y="17230"/>
                </a:cubicBezTo>
                <a:cubicBezTo>
                  <a:pt x="10101" y="17208"/>
                  <a:pt x="10138" y="17173"/>
                  <a:pt x="10179" y="17132"/>
                </a:cubicBezTo>
                <a:cubicBezTo>
                  <a:pt x="10249" y="17066"/>
                  <a:pt x="10323" y="16997"/>
                  <a:pt x="10410" y="16967"/>
                </a:cubicBezTo>
                <a:lnTo>
                  <a:pt x="10489" y="16941"/>
                </a:lnTo>
                <a:lnTo>
                  <a:pt x="10538" y="17009"/>
                </a:lnTo>
                <a:cubicBezTo>
                  <a:pt x="10591" y="17080"/>
                  <a:pt x="10679" y="17132"/>
                  <a:pt x="10771" y="17187"/>
                </a:cubicBezTo>
                <a:cubicBezTo>
                  <a:pt x="10877" y="17249"/>
                  <a:pt x="10997" y="17320"/>
                  <a:pt x="11083" y="17433"/>
                </a:cubicBezTo>
                <a:cubicBezTo>
                  <a:pt x="11131" y="17497"/>
                  <a:pt x="11155" y="17561"/>
                  <a:pt x="11175" y="17616"/>
                </a:cubicBezTo>
                <a:cubicBezTo>
                  <a:pt x="11192" y="17658"/>
                  <a:pt x="11205" y="17694"/>
                  <a:pt x="11226" y="17727"/>
                </a:cubicBezTo>
                <a:cubicBezTo>
                  <a:pt x="11245" y="17756"/>
                  <a:pt x="11282" y="17786"/>
                  <a:pt x="11316" y="17817"/>
                </a:cubicBezTo>
                <a:cubicBezTo>
                  <a:pt x="11342" y="17841"/>
                  <a:pt x="11367" y="17862"/>
                  <a:pt x="11390" y="17886"/>
                </a:cubicBezTo>
                <a:cubicBezTo>
                  <a:pt x="11406" y="17902"/>
                  <a:pt x="11423" y="17921"/>
                  <a:pt x="11439" y="17943"/>
                </a:cubicBezTo>
                <a:cubicBezTo>
                  <a:pt x="11467" y="17976"/>
                  <a:pt x="11513" y="18030"/>
                  <a:pt x="11536" y="18040"/>
                </a:cubicBezTo>
                <a:cubicBezTo>
                  <a:pt x="11573" y="18054"/>
                  <a:pt x="11573" y="18054"/>
                  <a:pt x="11610" y="18028"/>
                </a:cubicBezTo>
                <a:cubicBezTo>
                  <a:pt x="11635" y="18009"/>
                  <a:pt x="11668" y="17985"/>
                  <a:pt x="11716" y="17966"/>
                </a:cubicBezTo>
                <a:cubicBezTo>
                  <a:pt x="11885" y="17898"/>
                  <a:pt x="12095" y="17905"/>
                  <a:pt x="12280" y="17912"/>
                </a:cubicBezTo>
                <a:cubicBezTo>
                  <a:pt x="12324" y="17914"/>
                  <a:pt x="12366" y="17914"/>
                  <a:pt x="12405" y="17917"/>
                </a:cubicBezTo>
                <a:cubicBezTo>
                  <a:pt x="12627" y="17919"/>
                  <a:pt x="12754" y="18019"/>
                  <a:pt x="12874" y="18116"/>
                </a:cubicBezTo>
                <a:cubicBezTo>
                  <a:pt x="12918" y="18151"/>
                  <a:pt x="12964" y="18187"/>
                  <a:pt x="13020" y="18222"/>
                </a:cubicBezTo>
                <a:cubicBezTo>
                  <a:pt x="13147" y="18305"/>
                  <a:pt x="13269" y="18326"/>
                  <a:pt x="13410" y="18355"/>
                </a:cubicBezTo>
                <a:cubicBezTo>
                  <a:pt x="13484" y="18369"/>
                  <a:pt x="13560" y="18383"/>
                  <a:pt x="13641" y="18407"/>
                </a:cubicBezTo>
                <a:cubicBezTo>
                  <a:pt x="13782" y="18447"/>
                  <a:pt x="13879" y="18525"/>
                  <a:pt x="13972" y="18599"/>
                </a:cubicBezTo>
                <a:cubicBezTo>
                  <a:pt x="14036" y="18649"/>
                  <a:pt x="14096" y="18698"/>
                  <a:pt x="14170" y="18732"/>
                </a:cubicBezTo>
                <a:cubicBezTo>
                  <a:pt x="14251" y="18769"/>
                  <a:pt x="14332" y="18805"/>
                  <a:pt x="14415" y="18841"/>
                </a:cubicBezTo>
                <a:cubicBezTo>
                  <a:pt x="14524" y="18888"/>
                  <a:pt x="14633" y="18935"/>
                  <a:pt x="14737" y="18987"/>
                </a:cubicBezTo>
                <a:cubicBezTo>
                  <a:pt x="14824" y="19032"/>
                  <a:pt x="14910" y="19075"/>
                  <a:pt x="15000" y="19115"/>
                </a:cubicBezTo>
                <a:lnTo>
                  <a:pt x="15143" y="19184"/>
                </a:lnTo>
                <a:cubicBezTo>
                  <a:pt x="15282" y="19253"/>
                  <a:pt x="15317" y="19231"/>
                  <a:pt x="15497" y="19111"/>
                </a:cubicBezTo>
                <a:cubicBezTo>
                  <a:pt x="15552" y="19075"/>
                  <a:pt x="15594" y="19035"/>
                  <a:pt x="15635" y="18995"/>
                </a:cubicBezTo>
                <a:cubicBezTo>
                  <a:pt x="15721" y="18916"/>
                  <a:pt x="15818" y="18826"/>
                  <a:pt x="15943" y="18793"/>
                </a:cubicBezTo>
                <a:cubicBezTo>
                  <a:pt x="16068" y="18762"/>
                  <a:pt x="16209" y="18774"/>
                  <a:pt x="16345" y="18786"/>
                </a:cubicBezTo>
                <a:cubicBezTo>
                  <a:pt x="16410" y="18791"/>
                  <a:pt x="16477" y="18796"/>
                  <a:pt x="16530" y="18796"/>
                </a:cubicBezTo>
                <a:cubicBezTo>
                  <a:pt x="16738" y="18793"/>
                  <a:pt x="16826" y="18845"/>
                  <a:pt x="16932" y="18897"/>
                </a:cubicBezTo>
                <a:cubicBezTo>
                  <a:pt x="16976" y="18919"/>
                  <a:pt x="17024" y="18945"/>
                  <a:pt x="17087" y="18968"/>
                </a:cubicBezTo>
                <a:cubicBezTo>
                  <a:pt x="17114" y="18980"/>
                  <a:pt x="17142" y="18987"/>
                  <a:pt x="17170" y="18995"/>
                </a:cubicBezTo>
                <a:cubicBezTo>
                  <a:pt x="17242" y="19016"/>
                  <a:pt x="17322" y="19040"/>
                  <a:pt x="17403" y="19106"/>
                </a:cubicBezTo>
                <a:cubicBezTo>
                  <a:pt x="17436" y="19132"/>
                  <a:pt x="17459" y="19160"/>
                  <a:pt x="17477" y="19186"/>
                </a:cubicBezTo>
                <a:cubicBezTo>
                  <a:pt x="17500" y="19215"/>
                  <a:pt x="17514" y="19231"/>
                  <a:pt x="17528" y="19239"/>
                </a:cubicBezTo>
                <a:cubicBezTo>
                  <a:pt x="17621" y="19279"/>
                  <a:pt x="17889" y="19243"/>
                  <a:pt x="17993" y="19201"/>
                </a:cubicBezTo>
                <a:cubicBezTo>
                  <a:pt x="18048" y="19177"/>
                  <a:pt x="18090" y="19144"/>
                  <a:pt x="18131" y="19111"/>
                </a:cubicBezTo>
                <a:cubicBezTo>
                  <a:pt x="18210" y="19049"/>
                  <a:pt x="18298" y="18978"/>
                  <a:pt x="18459" y="18968"/>
                </a:cubicBezTo>
                <a:cubicBezTo>
                  <a:pt x="18723" y="18954"/>
                  <a:pt x="18887" y="18985"/>
                  <a:pt x="19116" y="19094"/>
                </a:cubicBezTo>
                <a:cubicBezTo>
                  <a:pt x="19171" y="19120"/>
                  <a:pt x="19210" y="19122"/>
                  <a:pt x="19261" y="19127"/>
                </a:cubicBezTo>
                <a:cubicBezTo>
                  <a:pt x="19303" y="19130"/>
                  <a:pt x="19344" y="19134"/>
                  <a:pt x="19398" y="19146"/>
                </a:cubicBezTo>
                <a:cubicBezTo>
                  <a:pt x="19458" y="19160"/>
                  <a:pt x="19502" y="19186"/>
                  <a:pt x="19536" y="19208"/>
                </a:cubicBezTo>
                <a:cubicBezTo>
                  <a:pt x="19562" y="19224"/>
                  <a:pt x="19582" y="19236"/>
                  <a:pt x="19606" y="19241"/>
                </a:cubicBezTo>
                <a:cubicBezTo>
                  <a:pt x="19733" y="19272"/>
                  <a:pt x="20033" y="19262"/>
                  <a:pt x="20149" y="19222"/>
                </a:cubicBezTo>
                <a:cubicBezTo>
                  <a:pt x="20197" y="19205"/>
                  <a:pt x="20250" y="19165"/>
                  <a:pt x="20303" y="19122"/>
                </a:cubicBezTo>
                <a:cubicBezTo>
                  <a:pt x="20375" y="19068"/>
                  <a:pt x="20454" y="19004"/>
                  <a:pt x="20553" y="18980"/>
                </a:cubicBezTo>
                <a:cubicBezTo>
                  <a:pt x="20743" y="18933"/>
                  <a:pt x="21043" y="18935"/>
                  <a:pt x="21228" y="19032"/>
                </a:cubicBezTo>
                <a:cubicBezTo>
                  <a:pt x="21313" y="19077"/>
                  <a:pt x="21369" y="19120"/>
                  <a:pt x="21413" y="19153"/>
                </a:cubicBezTo>
                <a:cubicBezTo>
                  <a:pt x="21473" y="19201"/>
                  <a:pt x="21510" y="19224"/>
                  <a:pt x="21586" y="19231"/>
                </a:cubicBezTo>
                <a:cubicBezTo>
                  <a:pt x="21572" y="19222"/>
                  <a:pt x="21558" y="19215"/>
                  <a:pt x="21544" y="19201"/>
                </a:cubicBezTo>
                <a:cubicBezTo>
                  <a:pt x="21477" y="19139"/>
                  <a:pt x="21452" y="19058"/>
                  <a:pt x="21431" y="18992"/>
                </a:cubicBezTo>
                <a:cubicBezTo>
                  <a:pt x="21417" y="18954"/>
                  <a:pt x="21406" y="18916"/>
                  <a:pt x="21390" y="18895"/>
                </a:cubicBezTo>
                <a:cubicBezTo>
                  <a:pt x="21320" y="18805"/>
                  <a:pt x="21202" y="18760"/>
                  <a:pt x="21078" y="18713"/>
                </a:cubicBezTo>
                <a:cubicBezTo>
                  <a:pt x="20987" y="18679"/>
                  <a:pt x="20895" y="18644"/>
                  <a:pt x="20810" y="18589"/>
                </a:cubicBezTo>
                <a:cubicBezTo>
                  <a:pt x="20696" y="18518"/>
                  <a:pt x="20546" y="18412"/>
                  <a:pt x="20484" y="18315"/>
                </a:cubicBezTo>
                <a:cubicBezTo>
                  <a:pt x="20447" y="18260"/>
                  <a:pt x="20428" y="18191"/>
                  <a:pt x="20412" y="18125"/>
                </a:cubicBezTo>
                <a:cubicBezTo>
                  <a:pt x="20401" y="18078"/>
                  <a:pt x="20380" y="18007"/>
                  <a:pt x="20361" y="17988"/>
                </a:cubicBezTo>
                <a:cubicBezTo>
                  <a:pt x="20324" y="17955"/>
                  <a:pt x="20243" y="17957"/>
                  <a:pt x="20158" y="17962"/>
                </a:cubicBezTo>
                <a:cubicBezTo>
                  <a:pt x="20003" y="17969"/>
                  <a:pt x="19770" y="17981"/>
                  <a:pt x="19663" y="17720"/>
                </a:cubicBezTo>
                <a:cubicBezTo>
                  <a:pt x="19624" y="17625"/>
                  <a:pt x="19633" y="17533"/>
                  <a:pt x="19640" y="17452"/>
                </a:cubicBezTo>
                <a:cubicBezTo>
                  <a:pt x="19645" y="17410"/>
                  <a:pt x="19647" y="17367"/>
                  <a:pt x="19643" y="17334"/>
                </a:cubicBezTo>
                <a:cubicBezTo>
                  <a:pt x="19638" y="17303"/>
                  <a:pt x="19636" y="17282"/>
                  <a:pt x="19631" y="17270"/>
                </a:cubicBezTo>
                <a:cubicBezTo>
                  <a:pt x="19619" y="17270"/>
                  <a:pt x="19608" y="17270"/>
                  <a:pt x="19592" y="17270"/>
                </a:cubicBezTo>
                <a:cubicBezTo>
                  <a:pt x="19562" y="17270"/>
                  <a:pt x="19525" y="17270"/>
                  <a:pt x="19478" y="17263"/>
                </a:cubicBezTo>
                <a:cubicBezTo>
                  <a:pt x="19395" y="17253"/>
                  <a:pt x="19317" y="17230"/>
                  <a:pt x="19243" y="17208"/>
                </a:cubicBezTo>
                <a:cubicBezTo>
                  <a:pt x="19118" y="17173"/>
                  <a:pt x="19002" y="17137"/>
                  <a:pt x="18871" y="17168"/>
                </a:cubicBezTo>
                <a:cubicBezTo>
                  <a:pt x="18836" y="17175"/>
                  <a:pt x="18813" y="17187"/>
                  <a:pt x="18792" y="17199"/>
                </a:cubicBezTo>
                <a:cubicBezTo>
                  <a:pt x="18697" y="17249"/>
                  <a:pt x="18623" y="17256"/>
                  <a:pt x="18496" y="17151"/>
                </a:cubicBezTo>
                <a:cubicBezTo>
                  <a:pt x="18358" y="17038"/>
                  <a:pt x="18353" y="16903"/>
                  <a:pt x="18348" y="16782"/>
                </a:cubicBezTo>
                <a:lnTo>
                  <a:pt x="18348" y="16751"/>
                </a:lnTo>
                <a:cubicBezTo>
                  <a:pt x="18346" y="16692"/>
                  <a:pt x="18348" y="16635"/>
                  <a:pt x="18351" y="16578"/>
                </a:cubicBezTo>
                <a:cubicBezTo>
                  <a:pt x="18358" y="16396"/>
                  <a:pt x="18358" y="16320"/>
                  <a:pt x="18240" y="16249"/>
                </a:cubicBezTo>
                <a:cubicBezTo>
                  <a:pt x="18184" y="16216"/>
                  <a:pt x="18145" y="16216"/>
                  <a:pt x="18083" y="16216"/>
                </a:cubicBezTo>
                <a:cubicBezTo>
                  <a:pt x="18036" y="16216"/>
                  <a:pt x="17986" y="16216"/>
                  <a:pt x="17928" y="16206"/>
                </a:cubicBezTo>
                <a:cubicBezTo>
                  <a:pt x="17729" y="16168"/>
                  <a:pt x="17540" y="15960"/>
                  <a:pt x="17438" y="15794"/>
                </a:cubicBezTo>
                <a:cubicBezTo>
                  <a:pt x="17408" y="15747"/>
                  <a:pt x="17389" y="15704"/>
                  <a:pt x="17371" y="15664"/>
                </a:cubicBezTo>
                <a:cubicBezTo>
                  <a:pt x="17339" y="15590"/>
                  <a:pt x="17325" y="15559"/>
                  <a:pt x="17255" y="15524"/>
                </a:cubicBezTo>
                <a:cubicBezTo>
                  <a:pt x="17195" y="15493"/>
                  <a:pt x="17140" y="15496"/>
                  <a:pt x="17061" y="15500"/>
                </a:cubicBezTo>
                <a:cubicBezTo>
                  <a:pt x="17010" y="15503"/>
                  <a:pt x="16957" y="15505"/>
                  <a:pt x="16902" y="15498"/>
                </a:cubicBezTo>
                <a:cubicBezTo>
                  <a:pt x="16816" y="15488"/>
                  <a:pt x="16761" y="15458"/>
                  <a:pt x="16717" y="15434"/>
                </a:cubicBezTo>
                <a:cubicBezTo>
                  <a:pt x="16689" y="15420"/>
                  <a:pt x="16666" y="15408"/>
                  <a:pt x="16636" y="15401"/>
                </a:cubicBezTo>
                <a:cubicBezTo>
                  <a:pt x="16606" y="15394"/>
                  <a:pt x="16562" y="15398"/>
                  <a:pt x="16518" y="15405"/>
                </a:cubicBezTo>
                <a:cubicBezTo>
                  <a:pt x="16410" y="15420"/>
                  <a:pt x="16246" y="15439"/>
                  <a:pt x="16144" y="15273"/>
                </a:cubicBezTo>
                <a:cubicBezTo>
                  <a:pt x="16068" y="15147"/>
                  <a:pt x="16079" y="14934"/>
                  <a:pt x="16102" y="14669"/>
                </a:cubicBezTo>
                <a:cubicBezTo>
                  <a:pt x="16107" y="14602"/>
                  <a:pt x="16114" y="14543"/>
                  <a:pt x="16114" y="14498"/>
                </a:cubicBezTo>
                <a:cubicBezTo>
                  <a:pt x="16114" y="14470"/>
                  <a:pt x="16114" y="14441"/>
                  <a:pt x="16116" y="14415"/>
                </a:cubicBezTo>
                <a:cubicBezTo>
                  <a:pt x="16121" y="14313"/>
                  <a:pt x="16121" y="14264"/>
                  <a:pt x="16086" y="14212"/>
                </a:cubicBezTo>
                <a:cubicBezTo>
                  <a:pt x="16084" y="14209"/>
                  <a:pt x="16063" y="14197"/>
                  <a:pt x="16049" y="14190"/>
                </a:cubicBezTo>
                <a:cubicBezTo>
                  <a:pt x="16010" y="14169"/>
                  <a:pt x="15959" y="14138"/>
                  <a:pt x="15922" y="14084"/>
                </a:cubicBezTo>
                <a:cubicBezTo>
                  <a:pt x="15853" y="13979"/>
                  <a:pt x="15853" y="13889"/>
                  <a:pt x="15855" y="13804"/>
                </a:cubicBezTo>
                <a:lnTo>
                  <a:pt x="15855" y="13752"/>
                </a:lnTo>
                <a:cubicBezTo>
                  <a:pt x="15853" y="13664"/>
                  <a:pt x="15860" y="13567"/>
                  <a:pt x="15867" y="13468"/>
                </a:cubicBezTo>
                <a:cubicBezTo>
                  <a:pt x="15878" y="13309"/>
                  <a:pt x="15890" y="13148"/>
                  <a:pt x="15862" y="13022"/>
                </a:cubicBezTo>
                <a:cubicBezTo>
                  <a:pt x="15846" y="12947"/>
                  <a:pt x="15816" y="12880"/>
                  <a:pt x="15786" y="12809"/>
                </a:cubicBezTo>
                <a:cubicBezTo>
                  <a:pt x="15733" y="12686"/>
                  <a:pt x="15679" y="12558"/>
                  <a:pt x="15682" y="12380"/>
                </a:cubicBezTo>
                <a:cubicBezTo>
                  <a:pt x="15682" y="12345"/>
                  <a:pt x="15679" y="12305"/>
                  <a:pt x="15677" y="12267"/>
                </a:cubicBezTo>
                <a:cubicBezTo>
                  <a:pt x="15670" y="12155"/>
                  <a:pt x="15663" y="12032"/>
                  <a:pt x="15707" y="11918"/>
                </a:cubicBezTo>
                <a:cubicBezTo>
                  <a:pt x="15746" y="11814"/>
                  <a:pt x="15850" y="11693"/>
                  <a:pt x="15936" y="11594"/>
                </a:cubicBezTo>
                <a:lnTo>
                  <a:pt x="15991" y="11530"/>
                </a:lnTo>
                <a:cubicBezTo>
                  <a:pt x="16114" y="11381"/>
                  <a:pt x="16248" y="11324"/>
                  <a:pt x="16377" y="11269"/>
                </a:cubicBezTo>
                <a:cubicBezTo>
                  <a:pt x="16454" y="11239"/>
                  <a:pt x="16525" y="11208"/>
                  <a:pt x="16597" y="11158"/>
                </a:cubicBezTo>
                <a:cubicBezTo>
                  <a:pt x="16761" y="11047"/>
                  <a:pt x="16869" y="10867"/>
                  <a:pt x="16973" y="10691"/>
                </a:cubicBezTo>
                <a:cubicBezTo>
                  <a:pt x="17071" y="10528"/>
                  <a:pt x="17163" y="10234"/>
                  <a:pt x="17205" y="10016"/>
                </a:cubicBezTo>
                <a:cubicBezTo>
                  <a:pt x="17045" y="9985"/>
                  <a:pt x="16858" y="9985"/>
                  <a:pt x="16668" y="9995"/>
                </a:cubicBezTo>
                <a:cubicBezTo>
                  <a:pt x="16590" y="10000"/>
                  <a:pt x="16509" y="10002"/>
                  <a:pt x="16430" y="10009"/>
                </a:cubicBezTo>
                <a:cubicBezTo>
                  <a:pt x="16417" y="10009"/>
                  <a:pt x="16405" y="10011"/>
                  <a:pt x="16391" y="10011"/>
                </a:cubicBezTo>
                <a:cubicBezTo>
                  <a:pt x="16241" y="10021"/>
                  <a:pt x="16098" y="10030"/>
                  <a:pt x="15968" y="10030"/>
                </a:cubicBezTo>
                <a:cubicBezTo>
                  <a:pt x="15913" y="10030"/>
                  <a:pt x="15848" y="10035"/>
                  <a:pt x="15783" y="10042"/>
                </a:cubicBezTo>
                <a:cubicBezTo>
                  <a:pt x="15633" y="10054"/>
                  <a:pt x="15464" y="10071"/>
                  <a:pt x="15330" y="10030"/>
                </a:cubicBezTo>
                <a:cubicBezTo>
                  <a:pt x="15060" y="9950"/>
                  <a:pt x="15072" y="9699"/>
                  <a:pt x="15079" y="9535"/>
                </a:cubicBezTo>
                <a:cubicBezTo>
                  <a:pt x="15081" y="9471"/>
                  <a:pt x="15083" y="9412"/>
                  <a:pt x="15074" y="9365"/>
                </a:cubicBezTo>
                <a:cubicBezTo>
                  <a:pt x="15039" y="9187"/>
                  <a:pt x="14961" y="9026"/>
                  <a:pt x="14880" y="8855"/>
                </a:cubicBezTo>
                <a:cubicBezTo>
                  <a:pt x="14764" y="8614"/>
                  <a:pt x="14644" y="8363"/>
                  <a:pt x="14649" y="8062"/>
                </a:cubicBezTo>
                <a:cubicBezTo>
                  <a:pt x="14651" y="7988"/>
                  <a:pt x="14633" y="7929"/>
                  <a:pt x="14616" y="7868"/>
                </a:cubicBezTo>
                <a:cubicBezTo>
                  <a:pt x="14589" y="7763"/>
                  <a:pt x="14554" y="7647"/>
                  <a:pt x="14614" y="7493"/>
                </a:cubicBezTo>
                <a:cubicBezTo>
                  <a:pt x="14706" y="7252"/>
                  <a:pt x="14866" y="7136"/>
                  <a:pt x="15048" y="7020"/>
                </a:cubicBezTo>
                <a:cubicBezTo>
                  <a:pt x="15215" y="6913"/>
                  <a:pt x="15254" y="6847"/>
                  <a:pt x="15252" y="6657"/>
                </a:cubicBezTo>
                <a:cubicBezTo>
                  <a:pt x="15252" y="6612"/>
                  <a:pt x="15254" y="6562"/>
                  <a:pt x="15256" y="6515"/>
                </a:cubicBezTo>
                <a:cubicBezTo>
                  <a:pt x="15259" y="6444"/>
                  <a:pt x="15263" y="6375"/>
                  <a:pt x="15256" y="6314"/>
                </a:cubicBezTo>
                <a:cubicBezTo>
                  <a:pt x="15250" y="6259"/>
                  <a:pt x="15236" y="6221"/>
                  <a:pt x="15215" y="6171"/>
                </a:cubicBezTo>
                <a:cubicBezTo>
                  <a:pt x="15196" y="6126"/>
                  <a:pt x="15180" y="6081"/>
                  <a:pt x="15166" y="6022"/>
                </a:cubicBezTo>
                <a:cubicBezTo>
                  <a:pt x="15106" y="5752"/>
                  <a:pt x="15238" y="5601"/>
                  <a:pt x="15365" y="5456"/>
                </a:cubicBezTo>
                <a:lnTo>
                  <a:pt x="15384" y="5435"/>
                </a:lnTo>
                <a:cubicBezTo>
                  <a:pt x="15568" y="5221"/>
                  <a:pt x="15663" y="5056"/>
                  <a:pt x="15603" y="4831"/>
                </a:cubicBezTo>
                <a:cubicBezTo>
                  <a:pt x="15575" y="4724"/>
                  <a:pt x="15469" y="4603"/>
                  <a:pt x="15365" y="4489"/>
                </a:cubicBezTo>
                <a:cubicBezTo>
                  <a:pt x="15217" y="4324"/>
                  <a:pt x="15065" y="4151"/>
                  <a:pt x="15102" y="3956"/>
                </a:cubicBezTo>
                <a:cubicBezTo>
                  <a:pt x="15127" y="3831"/>
                  <a:pt x="15226" y="3727"/>
                  <a:pt x="15407" y="3637"/>
                </a:cubicBezTo>
                <a:lnTo>
                  <a:pt x="15478" y="3603"/>
                </a:lnTo>
                <a:cubicBezTo>
                  <a:pt x="15575" y="3561"/>
                  <a:pt x="15675" y="3516"/>
                  <a:pt x="15723" y="3440"/>
                </a:cubicBezTo>
                <a:cubicBezTo>
                  <a:pt x="15818" y="3293"/>
                  <a:pt x="15795" y="3021"/>
                  <a:pt x="15677" y="2902"/>
                </a:cubicBezTo>
                <a:cubicBezTo>
                  <a:pt x="15525" y="2751"/>
                  <a:pt x="15400" y="2744"/>
                  <a:pt x="15213" y="2734"/>
                </a:cubicBezTo>
                <a:cubicBezTo>
                  <a:pt x="15148" y="2732"/>
                  <a:pt x="15081" y="2727"/>
                  <a:pt x="15007" y="2720"/>
                </a:cubicBezTo>
                <a:cubicBezTo>
                  <a:pt x="14632" y="2675"/>
                  <a:pt x="14642" y="2398"/>
                  <a:pt x="14646" y="2175"/>
                </a:cubicBezTo>
                <a:cubicBezTo>
                  <a:pt x="14646" y="2142"/>
                  <a:pt x="14649" y="2106"/>
                  <a:pt x="14649" y="2071"/>
                </a:cubicBezTo>
                <a:cubicBezTo>
                  <a:pt x="14649" y="1988"/>
                  <a:pt x="14656" y="1895"/>
                  <a:pt x="14660" y="1801"/>
                </a:cubicBezTo>
                <a:cubicBezTo>
                  <a:pt x="14672" y="1625"/>
                  <a:pt x="14683" y="1443"/>
                  <a:pt x="14656" y="1301"/>
                </a:cubicBezTo>
                <a:cubicBezTo>
                  <a:pt x="14644" y="1244"/>
                  <a:pt x="14609" y="1201"/>
                  <a:pt x="14563" y="1145"/>
                </a:cubicBezTo>
                <a:cubicBezTo>
                  <a:pt x="14540" y="1114"/>
                  <a:pt x="14512" y="1081"/>
                  <a:pt x="14489" y="1043"/>
                </a:cubicBezTo>
                <a:cubicBezTo>
                  <a:pt x="14455" y="1059"/>
                  <a:pt x="14422" y="1071"/>
                  <a:pt x="14390" y="1062"/>
                </a:cubicBezTo>
                <a:cubicBezTo>
                  <a:pt x="14330" y="1043"/>
                  <a:pt x="14323" y="865"/>
                  <a:pt x="14316" y="818"/>
                </a:cubicBezTo>
                <a:cubicBezTo>
                  <a:pt x="14307" y="749"/>
                  <a:pt x="14115" y="742"/>
                  <a:pt x="14059" y="742"/>
                </a:cubicBezTo>
                <a:cubicBezTo>
                  <a:pt x="13877" y="742"/>
                  <a:pt x="13884" y="585"/>
                  <a:pt x="13978" y="465"/>
                </a:cubicBezTo>
                <a:cubicBezTo>
                  <a:pt x="14124" y="280"/>
                  <a:pt x="14048" y="225"/>
                  <a:pt x="13928" y="52"/>
                </a:cubicBezTo>
                <a:cubicBezTo>
                  <a:pt x="13801" y="-130"/>
                  <a:pt x="13734" y="223"/>
                  <a:pt x="13623" y="230"/>
                </a:cubicBezTo>
                <a:cubicBezTo>
                  <a:pt x="13553" y="235"/>
                  <a:pt x="13486" y="123"/>
                  <a:pt x="13417" y="102"/>
                </a:cubicBezTo>
                <a:cubicBezTo>
                  <a:pt x="13285" y="64"/>
                  <a:pt x="13320" y="266"/>
                  <a:pt x="13193" y="266"/>
                </a:cubicBezTo>
                <a:cubicBezTo>
                  <a:pt x="13128" y="266"/>
                  <a:pt x="12825" y="195"/>
                  <a:pt x="12805" y="223"/>
                </a:cubicBezTo>
                <a:cubicBezTo>
                  <a:pt x="12749" y="296"/>
                  <a:pt x="12784" y="398"/>
                  <a:pt x="12777" y="481"/>
                </a:cubicBezTo>
                <a:cubicBezTo>
                  <a:pt x="12768" y="569"/>
                  <a:pt x="12701" y="661"/>
                  <a:pt x="12675" y="749"/>
                </a:cubicBezTo>
                <a:cubicBezTo>
                  <a:pt x="12488" y="704"/>
                  <a:pt x="12684" y="974"/>
                  <a:pt x="12590" y="1012"/>
                </a:cubicBezTo>
                <a:cubicBezTo>
                  <a:pt x="12483" y="1054"/>
                  <a:pt x="12333" y="1081"/>
                  <a:pt x="12292" y="1206"/>
                </a:cubicBezTo>
                <a:cubicBezTo>
                  <a:pt x="12238" y="1367"/>
                  <a:pt x="12368" y="1573"/>
                  <a:pt x="12317" y="1749"/>
                </a:cubicBezTo>
                <a:cubicBezTo>
                  <a:pt x="12298" y="1817"/>
                  <a:pt x="12222" y="1940"/>
                  <a:pt x="12329" y="1976"/>
                </a:cubicBezTo>
                <a:cubicBezTo>
                  <a:pt x="12384" y="1995"/>
                  <a:pt x="12495" y="1962"/>
                  <a:pt x="12539" y="1993"/>
                </a:cubicBezTo>
                <a:cubicBezTo>
                  <a:pt x="12601" y="2038"/>
                  <a:pt x="12319" y="2173"/>
                  <a:pt x="12301" y="2189"/>
                </a:cubicBezTo>
                <a:cubicBezTo>
                  <a:pt x="12255" y="2232"/>
                  <a:pt x="12573" y="2331"/>
                  <a:pt x="12590" y="2372"/>
                </a:cubicBezTo>
                <a:cubicBezTo>
                  <a:pt x="12615" y="2438"/>
                  <a:pt x="12832" y="2488"/>
                  <a:pt x="12892" y="2459"/>
                </a:cubicBezTo>
                <a:cubicBezTo>
                  <a:pt x="13121" y="2343"/>
                  <a:pt x="12994" y="2589"/>
                  <a:pt x="13195" y="2634"/>
                </a:cubicBezTo>
                <a:cubicBezTo>
                  <a:pt x="13350" y="2670"/>
                  <a:pt x="13401" y="2514"/>
                  <a:pt x="13348" y="2767"/>
                </a:cubicBezTo>
                <a:cubicBezTo>
                  <a:pt x="13308" y="2954"/>
                  <a:pt x="13246" y="2926"/>
                  <a:pt x="13075" y="2959"/>
                </a:cubicBezTo>
                <a:cubicBezTo>
                  <a:pt x="12846" y="3004"/>
                  <a:pt x="12989" y="3186"/>
                  <a:pt x="12853" y="3281"/>
                </a:cubicBezTo>
                <a:cubicBezTo>
                  <a:pt x="12684" y="3397"/>
                  <a:pt x="12811" y="3551"/>
                  <a:pt x="12890" y="3686"/>
                </a:cubicBezTo>
                <a:cubicBezTo>
                  <a:pt x="13040" y="3942"/>
                  <a:pt x="13257" y="4080"/>
                  <a:pt x="13331" y="4371"/>
                </a:cubicBezTo>
                <a:cubicBezTo>
                  <a:pt x="13417" y="4712"/>
                  <a:pt x="12899" y="4762"/>
                  <a:pt x="12698" y="4741"/>
                </a:cubicBezTo>
                <a:cubicBezTo>
                  <a:pt x="12453" y="4712"/>
                  <a:pt x="12141" y="4814"/>
                  <a:pt x="12439" y="4508"/>
                </a:cubicBezTo>
                <a:cubicBezTo>
                  <a:pt x="12615" y="4328"/>
                  <a:pt x="11707" y="4125"/>
                  <a:pt x="11943" y="3994"/>
                </a:cubicBezTo>
                <a:cubicBezTo>
                  <a:pt x="12111" y="3902"/>
                  <a:pt x="11961" y="3791"/>
                  <a:pt x="11857" y="3684"/>
                </a:cubicBezTo>
                <a:cubicBezTo>
                  <a:pt x="11672" y="3494"/>
                  <a:pt x="11885" y="3547"/>
                  <a:pt x="11973" y="3428"/>
                </a:cubicBezTo>
                <a:cubicBezTo>
                  <a:pt x="12063" y="3305"/>
                  <a:pt x="11822" y="3231"/>
                  <a:pt x="11778" y="3160"/>
                </a:cubicBezTo>
                <a:cubicBezTo>
                  <a:pt x="11707" y="3040"/>
                  <a:pt x="11705" y="2862"/>
                  <a:pt x="11524" y="2985"/>
                </a:cubicBezTo>
                <a:cubicBezTo>
                  <a:pt x="11413" y="3061"/>
                  <a:pt x="11443" y="3089"/>
                  <a:pt x="11342" y="2985"/>
                </a:cubicBezTo>
                <a:cubicBezTo>
                  <a:pt x="11277" y="2919"/>
                  <a:pt x="11194" y="2890"/>
                  <a:pt x="11125" y="2983"/>
                </a:cubicBezTo>
                <a:cubicBezTo>
                  <a:pt x="11048" y="3080"/>
                  <a:pt x="10912" y="3123"/>
                  <a:pt x="10794" y="3108"/>
                </a:cubicBezTo>
                <a:cubicBezTo>
                  <a:pt x="10614" y="3087"/>
                  <a:pt x="10422" y="3274"/>
                  <a:pt x="10300" y="3385"/>
                </a:cubicBezTo>
                <a:cubicBezTo>
                  <a:pt x="10221" y="3454"/>
                  <a:pt x="10246" y="3592"/>
                  <a:pt x="10133" y="3466"/>
                </a:cubicBezTo>
                <a:cubicBezTo>
                  <a:pt x="10098" y="3428"/>
                  <a:pt x="10020" y="3160"/>
                  <a:pt x="9962" y="3224"/>
                </a:cubicBezTo>
                <a:cubicBezTo>
                  <a:pt x="9893" y="3300"/>
                  <a:pt x="9787" y="3445"/>
                  <a:pt x="9759" y="3549"/>
                </a:cubicBezTo>
                <a:cubicBezTo>
                  <a:pt x="9717" y="3710"/>
                  <a:pt x="9782" y="3800"/>
                  <a:pt x="9812" y="3945"/>
                </a:cubicBezTo>
                <a:cubicBezTo>
                  <a:pt x="9833" y="4039"/>
                  <a:pt x="9671" y="4089"/>
                  <a:pt x="9613" y="4035"/>
                </a:cubicBezTo>
                <a:cubicBezTo>
                  <a:pt x="9514" y="3945"/>
                  <a:pt x="9488" y="3755"/>
                  <a:pt x="9334" y="3904"/>
                </a:cubicBezTo>
                <a:cubicBezTo>
                  <a:pt x="9195" y="4039"/>
                  <a:pt x="8929" y="3966"/>
                  <a:pt x="8740" y="3918"/>
                </a:cubicBezTo>
                <a:cubicBezTo>
                  <a:pt x="8562" y="3874"/>
                  <a:pt x="8430" y="3776"/>
                  <a:pt x="8301" y="3622"/>
                </a:cubicBezTo>
                <a:cubicBezTo>
                  <a:pt x="8201" y="3504"/>
                  <a:pt x="8111" y="3369"/>
                  <a:pt x="8014" y="3246"/>
                </a:cubicBezTo>
                <a:cubicBezTo>
                  <a:pt x="7986" y="3210"/>
                  <a:pt x="7968" y="3163"/>
                  <a:pt x="7938" y="3130"/>
                </a:cubicBezTo>
                <a:cubicBezTo>
                  <a:pt x="7887" y="3075"/>
                  <a:pt x="7788" y="3073"/>
                  <a:pt x="7748" y="3009"/>
                </a:cubicBezTo>
                <a:cubicBezTo>
                  <a:pt x="7718" y="2961"/>
                  <a:pt x="7767" y="2879"/>
                  <a:pt x="7767" y="2826"/>
                </a:cubicBezTo>
                <a:cubicBezTo>
                  <a:pt x="7767" y="2720"/>
                  <a:pt x="7700" y="2571"/>
                  <a:pt x="7644" y="2485"/>
                </a:cubicBezTo>
                <a:cubicBezTo>
                  <a:pt x="7568" y="2369"/>
                  <a:pt x="7591" y="2324"/>
                  <a:pt x="7674" y="2203"/>
                </a:cubicBezTo>
                <a:cubicBezTo>
                  <a:pt x="7755" y="2087"/>
                  <a:pt x="7790" y="1936"/>
                  <a:pt x="7818" y="1796"/>
                </a:cubicBezTo>
                <a:cubicBezTo>
                  <a:pt x="7836" y="1699"/>
                  <a:pt x="7753" y="1526"/>
                  <a:pt x="7688" y="1452"/>
                </a:cubicBezTo>
                <a:cubicBezTo>
                  <a:pt x="7607" y="1360"/>
                  <a:pt x="7496" y="1651"/>
                  <a:pt x="7457" y="1704"/>
                </a:cubicBezTo>
                <a:cubicBezTo>
                  <a:pt x="7436" y="1732"/>
                  <a:pt x="7275" y="1940"/>
                  <a:pt x="7242" y="1933"/>
                </a:cubicBezTo>
                <a:cubicBezTo>
                  <a:pt x="7189" y="1922"/>
                  <a:pt x="7138" y="1644"/>
                  <a:pt x="7108" y="1580"/>
                </a:cubicBezTo>
                <a:cubicBezTo>
                  <a:pt x="7039" y="1426"/>
                  <a:pt x="6473" y="1336"/>
                  <a:pt x="6376" y="1493"/>
                </a:cubicBezTo>
                <a:cubicBezTo>
                  <a:pt x="6304" y="1606"/>
                  <a:pt x="6223" y="1685"/>
                  <a:pt x="6248" y="1836"/>
                </a:cubicBezTo>
                <a:cubicBezTo>
                  <a:pt x="6262" y="1910"/>
                  <a:pt x="6304" y="1978"/>
                  <a:pt x="6309" y="2054"/>
                </a:cubicBezTo>
                <a:cubicBezTo>
                  <a:pt x="6316" y="2151"/>
                  <a:pt x="6191" y="2139"/>
                  <a:pt x="6181" y="2229"/>
                </a:cubicBezTo>
                <a:cubicBezTo>
                  <a:pt x="6175" y="2293"/>
                  <a:pt x="6221" y="2426"/>
                  <a:pt x="6251" y="2483"/>
                </a:cubicBezTo>
                <a:cubicBezTo>
                  <a:pt x="6318" y="2611"/>
                  <a:pt x="6332" y="2635"/>
                  <a:pt x="6320" y="2789"/>
                </a:cubicBezTo>
                <a:cubicBezTo>
                  <a:pt x="6306" y="2971"/>
                  <a:pt x="6366" y="3160"/>
                  <a:pt x="6420" y="3331"/>
                </a:cubicBezTo>
                <a:cubicBezTo>
                  <a:pt x="6470" y="3497"/>
                  <a:pt x="6625" y="3570"/>
                  <a:pt x="6463" y="3724"/>
                </a:cubicBezTo>
                <a:cubicBezTo>
                  <a:pt x="6258" y="3921"/>
                  <a:pt x="6221" y="4160"/>
                  <a:pt x="6077" y="4402"/>
                </a:cubicBezTo>
                <a:cubicBezTo>
                  <a:pt x="6022" y="4494"/>
                  <a:pt x="6061" y="4624"/>
                  <a:pt x="5999" y="4710"/>
                </a:cubicBezTo>
                <a:cubicBezTo>
                  <a:pt x="5911" y="4828"/>
                  <a:pt x="5897" y="4949"/>
                  <a:pt x="5826" y="5070"/>
                </a:cubicBezTo>
                <a:cubicBezTo>
                  <a:pt x="5772" y="5160"/>
                  <a:pt x="5581" y="5354"/>
                  <a:pt x="5488" y="5402"/>
                </a:cubicBezTo>
                <a:cubicBezTo>
                  <a:pt x="5283" y="5506"/>
                  <a:pt x="5241" y="5560"/>
                  <a:pt x="5132" y="5764"/>
                </a:cubicBezTo>
                <a:cubicBezTo>
                  <a:pt x="5051" y="5916"/>
                  <a:pt x="4874" y="5833"/>
                  <a:pt x="4781" y="5961"/>
                </a:cubicBezTo>
                <a:cubicBezTo>
                  <a:pt x="4622" y="6183"/>
                  <a:pt x="4867" y="6188"/>
                  <a:pt x="4897" y="6373"/>
                </a:cubicBezTo>
                <a:cubicBezTo>
                  <a:pt x="4924" y="6543"/>
                  <a:pt x="4367" y="6783"/>
                  <a:pt x="4287" y="6856"/>
                </a:cubicBezTo>
                <a:cubicBezTo>
                  <a:pt x="4171" y="6963"/>
                  <a:pt x="4220" y="7067"/>
                  <a:pt x="4284" y="7185"/>
                </a:cubicBezTo>
                <a:cubicBezTo>
                  <a:pt x="4377" y="7358"/>
                  <a:pt x="4215" y="7493"/>
                  <a:pt x="4134" y="7624"/>
                </a:cubicBezTo>
                <a:cubicBezTo>
                  <a:pt x="4067" y="7733"/>
                  <a:pt x="4354" y="7851"/>
                  <a:pt x="4384" y="7943"/>
                </a:cubicBezTo>
                <a:cubicBezTo>
                  <a:pt x="4430" y="8081"/>
                  <a:pt x="4411" y="8206"/>
                  <a:pt x="4589" y="8244"/>
                </a:cubicBezTo>
                <a:cubicBezTo>
                  <a:pt x="4721" y="8273"/>
                  <a:pt x="4696" y="8405"/>
                  <a:pt x="4714" y="8521"/>
                </a:cubicBezTo>
                <a:cubicBezTo>
                  <a:pt x="4744" y="8713"/>
                  <a:pt x="4617" y="8694"/>
                  <a:pt x="4513" y="8803"/>
                </a:cubicBezTo>
                <a:cubicBezTo>
                  <a:pt x="4372" y="8955"/>
                  <a:pt x="4564" y="9258"/>
                  <a:pt x="4423" y="9426"/>
                </a:cubicBezTo>
                <a:cubicBezTo>
                  <a:pt x="4365" y="9493"/>
                  <a:pt x="4166" y="9495"/>
                  <a:pt x="4092" y="9460"/>
                </a:cubicBezTo>
                <a:cubicBezTo>
                  <a:pt x="4012" y="9422"/>
                  <a:pt x="3949" y="9168"/>
                  <a:pt x="3891" y="9178"/>
                </a:cubicBezTo>
                <a:cubicBezTo>
                  <a:pt x="3850" y="9185"/>
                  <a:pt x="3665" y="9343"/>
                  <a:pt x="3651" y="9336"/>
                </a:cubicBezTo>
                <a:cubicBezTo>
                  <a:pt x="3556" y="9272"/>
                  <a:pt x="3591" y="9043"/>
                  <a:pt x="3605" y="8948"/>
                </a:cubicBezTo>
                <a:cubicBezTo>
                  <a:pt x="3630" y="8758"/>
                  <a:pt x="3591" y="8576"/>
                  <a:pt x="3535" y="8396"/>
                </a:cubicBezTo>
                <a:cubicBezTo>
                  <a:pt x="3475" y="8197"/>
                  <a:pt x="3431" y="8166"/>
                  <a:pt x="3254" y="8086"/>
                </a:cubicBezTo>
                <a:cubicBezTo>
                  <a:pt x="3126" y="8029"/>
                  <a:pt x="3221" y="7889"/>
                  <a:pt x="3163" y="7787"/>
                </a:cubicBezTo>
                <a:cubicBezTo>
                  <a:pt x="3101" y="7676"/>
                  <a:pt x="2942" y="7640"/>
                  <a:pt x="2849" y="7555"/>
                </a:cubicBezTo>
                <a:cubicBezTo>
                  <a:pt x="2757" y="7470"/>
                  <a:pt x="2643" y="7472"/>
                  <a:pt x="2528" y="7451"/>
                </a:cubicBezTo>
                <a:cubicBezTo>
                  <a:pt x="2380" y="7425"/>
                  <a:pt x="2692" y="7247"/>
                  <a:pt x="2731" y="7209"/>
                </a:cubicBezTo>
                <a:cubicBezTo>
                  <a:pt x="2870" y="7084"/>
                  <a:pt x="3069" y="6660"/>
                  <a:pt x="2918" y="6484"/>
                </a:cubicBezTo>
                <a:cubicBezTo>
                  <a:pt x="2872" y="6430"/>
                  <a:pt x="2752" y="6212"/>
                  <a:pt x="2680" y="6207"/>
                </a:cubicBezTo>
                <a:cubicBezTo>
                  <a:pt x="2544" y="6200"/>
                  <a:pt x="2362" y="6442"/>
                  <a:pt x="2295" y="6207"/>
                </a:cubicBezTo>
                <a:cubicBezTo>
                  <a:pt x="2228" y="5968"/>
                  <a:pt x="2140" y="6067"/>
                  <a:pt x="2017" y="6134"/>
                </a:cubicBezTo>
                <a:cubicBezTo>
                  <a:pt x="1999" y="6190"/>
                  <a:pt x="1983" y="6245"/>
                  <a:pt x="1980" y="6302"/>
                </a:cubicBezTo>
                <a:cubicBezTo>
                  <a:pt x="1976" y="6396"/>
                  <a:pt x="1983" y="6501"/>
                  <a:pt x="1989" y="6612"/>
                </a:cubicBezTo>
                <a:cubicBezTo>
                  <a:pt x="2003" y="6809"/>
                  <a:pt x="2017" y="7012"/>
                  <a:pt x="1964" y="7195"/>
                </a:cubicBezTo>
                <a:lnTo>
                  <a:pt x="1941" y="7278"/>
                </a:lnTo>
                <a:lnTo>
                  <a:pt x="1858" y="7280"/>
                </a:lnTo>
                <a:cubicBezTo>
                  <a:pt x="1749" y="7301"/>
                  <a:pt x="1703" y="7403"/>
                  <a:pt x="1631" y="7621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BEE9B193-8B7D-40AE-B93B-B20D32F32DE5}"/>
              </a:ext>
            </a:extLst>
          </p:cNvPr>
          <p:cNvSpPr/>
          <p:nvPr/>
        </p:nvSpPr>
        <p:spPr>
          <a:xfrm>
            <a:off x="5781521" y="2535704"/>
            <a:ext cx="735369" cy="656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79" y="20855"/>
                </a:moveTo>
                <a:cubicBezTo>
                  <a:pt x="13132" y="20899"/>
                  <a:pt x="13188" y="20943"/>
                  <a:pt x="13244" y="20987"/>
                </a:cubicBezTo>
                <a:cubicBezTo>
                  <a:pt x="13362" y="21076"/>
                  <a:pt x="13488" y="21154"/>
                  <a:pt x="13616" y="21231"/>
                </a:cubicBezTo>
                <a:cubicBezTo>
                  <a:pt x="13794" y="21338"/>
                  <a:pt x="13972" y="21456"/>
                  <a:pt x="14140" y="21600"/>
                </a:cubicBezTo>
                <a:cubicBezTo>
                  <a:pt x="14137" y="21578"/>
                  <a:pt x="14133" y="21548"/>
                  <a:pt x="14130" y="21526"/>
                </a:cubicBezTo>
                <a:cubicBezTo>
                  <a:pt x="14123" y="21471"/>
                  <a:pt x="14113" y="21412"/>
                  <a:pt x="14120" y="21353"/>
                </a:cubicBezTo>
                <a:cubicBezTo>
                  <a:pt x="14137" y="21198"/>
                  <a:pt x="14150" y="21154"/>
                  <a:pt x="14189" y="21080"/>
                </a:cubicBezTo>
                <a:cubicBezTo>
                  <a:pt x="14199" y="21061"/>
                  <a:pt x="14212" y="21039"/>
                  <a:pt x="14229" y="20995"/>
                </a:cubicBezTo>
                <a:cubicBezTo>
                  <a:pt x="14403" y="20541"/>
                  <a:pt x="14624" y="20441"/>
                  <a:pt x="14930" y="20305"/>
                </a:cubicBezTo>
                <a:lnTo>
                  <a:pt x="14990" y="20279"/>
                </a:lnTo>
                <a:cubicBezTo>
                  <a:pt x="15154" y="20205"/>
                  <a:pt x="15207" y="20084"/>
                  <a:pt x="15276" y="19914"/>
                </a:cubicBezTo>
                <a:cubicBezTo>
                  <a:pt x="15345" y="19755"/>
                  <a:pt x="15428" y="19552"/>
                  <a:pt x="15632" y="19397"/>
                </a:cubicBezTo>
                <a:cubicBezTo>
                  <a:pt x="15965" y="19143"/>
                  <a:pt x="16258" y="19139"/>
                  <a:pt x="16597" y="19135"/>
                </a:cubicBezTo>
                <a:lnTo>
                  <a:pt x="16762" y="19132"/>
                </a:lnTo>
                <a:cubicBezTo>
                  <a:pt x="17055" y="19124"/>
                  <a:pt x="17285" y="18991"/>
                  <a:pt x="17552" y="18840"/>
                </a:cubicBezTo>
                <a:lnTo>
                  <a:pt x="17671" y="18774"/>
                </a:lnTo>
                <a:cubicBezTo>
                  <a:pt x="18181" y="18486"/>
                  <a:pt x="18606" y="18294"/>
                  <a:pt x="18926" y="18205"/>
                </a:cubicBezTo>
                <a:cubicBezTo>
                  <a:pt x="19107" y="18154"/>
                  <a:pt x="19159" y="18121"/>
                  <a:pt x="19311" y="18021"/>
                </a:cubicBezTo>
                <a:cubicBezTo>
                  <a:pt x="19453" y="17929"/>
                  <a:pt x="19601" y="17873"/>
                  <a:pt x="19746" y="17818"/>
                </a:cubicBezTo>
                <a:cubicBezTo>
                  <a:pt x="19815" y="17792"/>
                  <a:pt x="19884" y="17766"/>
                  <a:pt x="19953" y="17737"/>
                </a:cubicBezTo>
                <a:cubicBezTo>
                  <a:pt x="20072" y="17685"/>
                  <a:pt x="20203" y="17615"/>
                  <a:pt x="20339" y="17545"/>
                </a:cubicBezTo>
                <a:cubicBezTo>
                  <a:pt x="20595" y="17408"/>
                  <a:pt x="20859" y="17268"/>
                  <a:pt x="21103" y="17209"/>
                </a:cubicBezTo>
                <a:cubicBezTo>
                  <a:pt x="21178" y="17191"/>
                  <a:pt x="21251" y="17191"/>
                  <a:pt x="21320" y="17191"/>
                </a:cubicBezTo>
                <a:cubicBezTo>
                  <a:pt x="21366" y="17191"/>
                  <a:pt x="21412" y="17191"/>
                  <a:pt x="21458" y="17183"/>
                </a:cubicBezTo>
                <a:cubicBezTo>
                  <a:pt x="21475" y="17180"/>
                  <a:pt x="21498" y="17169"/>
                  <a:pt x="21524" y="17154"/>
                </a:cubicBezTo>
                <a:cubicBezTo>
                  <a:pt x="21544" y="17143"/>
                  <a:pt x="21574" y="17132"/>
                  <a:pt x="21600" y="17121"/>
                </a:cubicBezTo>
                <a:cubicBezTo>
                  <a:pt x="21524" y="16818"/>
                  <a:pt x="21452" y="16515"/>
                  <a:pt x="21383" y="16209"/>
                </a:cubicBezTo>
                <a:cubicBezTo>
                  <a:pt x="21271" y="15726"/>
                  <a:pt x="21145" y="15228"/>
                  <a:pt x="21001" y="14752"/>
                </a:cubicBezTo>
                <a:cubicBezTo>
                  <a:pt x="20839" y="14213"/>
                  <a:pt x="20398" y="13881"/>
                  <a:pt x="20227" y="13350"/>
                </a:cubicBezTo>
                <a:cubicBezTo>
                  <a:pt x="20144" y="13099"/>
                  <a:pt x="20019" y="12863"/>
                  <a:pt x="19960" y="12604"/>
                </a:cubicBezTo>
                <a:cubicBezTo>
                  <a:pt x="19904" y="12364"/>
                  <a:pt x="19920" y="12125"/>
                  <a:pt x="19904" y="11881"/>
                </a:cubicBezTo>
                <a:cubicBezTo>
                  <a:pt x="19868" y="11372"/>
                  <a:pt x="19581" y="10830"/>
                  <a:pt x="19449" y="10339"/>
                </a:cubicBezTo>
                <a:cubicBezTo>
                  <a:pt x="19337" y="9926"/>
                  <a:pt x="19196" y="9523"/>
                  <a:pt x="19087" y="9106"/>
                </a:cubicBezTo>
                <a:cubicBezTo>
                  <a:pt x="19041" y="8922"/>
                  <a:pt x="18939" y="8774"/>
                  <a:pt x="18982" y="8575"/>
                </a:cubicBezTo>
                <a:cubicBezTo>
                  <a:pt x="19034" y="8317"/>
                  <a:pt x="18843" y="8195"/>
                  <a:pt x="18626" y="8166"/>
                </a:cubicBezTo>
                <a:cubicBezTo>
                  <a:pt x="18520" y="8151"/>
                  <a:pt x="18540" y="8199"/>
                  <a:pt x="18445" y="8092"/>
                </a:cubicBezTo>
                <a:cubicBezTo>
                  <a:pt x="18352" y="7988"/>
                  <a:pt x="18438" y="7874"/>
                  <a:pt x="18366" y="7789"/>
                </a:cubicBezTo>
                <a:cubicBezTo>
                  <a:pt x="18086" y="7461"/>
                  <a:pt x="17476" y="7583"/>
                  <a:pt x="17114" y="7538"/>
                </a:cubicBezTo>
                <a:cubicBezTo>
                  <a:pt x="16824" y="7505"/>
                  <a:pt x="16528" y="7276"/>
                  <a:pt x="16291" y="7107"/>
                </a:cubicBezTo>
                <a:cubicBezTo>
                  <a:pt x="15948" y="6863"/>
                  <a:pt x="15599" y="6671"/>
                  <a:pt x="15247" y="6450"/>
                </a:cubicBezTo>
                <a:cubicBezTo>
                  <a:pt x="14664" y="6081"/>
                  <a:pt x="14384" y="5347"/>
                  <a:pt x="13834" y="4911"/>
                </a:cubicBezTo>
                <a:cubicBezTo>
                  <a:pt x="13448" y="4609"/>
                  <a:pt x="13073" y="4406"/>
                  <a:pt x="12786" y="3974"/>
                </a:cubicBezTo>
                <a:cubicBezTo>
                  <a:pt x="12533" y="3590"/>
                  <a:pt x="12210" y="3280"/>
                  <a:pt x="11894" y="2967"/>
                </a:cubicBezTo>
                <a:cubicBezTo>
                  <a:pt x="11594" y="2671"/>
                  <a:pt x="11307" y="2369"/>
                  <a:pt x="11044" y="2037"/>
                </a:cubicBezTo>
                <a:cubicBezTo>
                  <a:pt x="10774" y="1697"/>
                  <a:pt x="10253" y="1683"/>
                  <a:pt x="9878" y="1598"/>
                </a:cubicBezTo>
                <a:cubicBezTo>
                  <a:pt x="9690" y="1557"/>
                  <a:pt x="9506" y="1487"/>
                  <a:pt x="9318" y="1450"/>
                </a:cubicBezTo>
                <a:cubicBezTo>
                  <a:pt x="9166" y="1424"/>
                  <a:pt x="9012" y="1457"/>
                  <a:pt x="8870" y="1380"/>
                </a:cubicBezTo>
                <a:cubicBezTo>
                  <a:pt x="8511" y="1184"/>
                  <a:pt x="8228" y="616"/>
                  <a:pt x="8014" y="251"/>
                </a:cubicBezTo>
                <a:cubicBezTo>
                  <a:pt x="7964" y="170"/>
                  <a:pt x="7918" y="85"/>
                  <a:pt x="7872" y="0"/>
                </a:cubicBezTo>
                <a:cubicBezTo>
                  <a:pt x="7862" y="55"/>
                  <a:pt x="7849" y="114"/>
                  <a:pt x="7826" y="173"/>
                </a:cubicBezTo>
                <a:cubicBezTo>
                  <a:pt x="7720" y="435"/>
                  <a:pt x="7493" y="664"/>
                  <a:pt x="7296" y="863"/>
                </a:cubicBezTo>
                <a:cubicBezTo>
                  <a:pt x="7220" y="937"/>
                  <a:pt x="7147" y="1011"/>
                  <a:pt x="7088" y="1081"/>
                </a:cubicBezTo>
                <a:cubicBezTo>
                  <a:pt x="6933" y="1258"/>
                  <a:pt x="6749" y="1350"/>
                  <a:pt x="6571" y="1443"/>
                </a:cubicBezTo>
                <a:cubicBezTo>
                  <a:pt x="6380" y="1539"/>
                  <a:pt x="6215" y="1623"/>
                  <a:pt x="6110" y="1793"/>
                </a:cubicBezTo>
                <a:cubicBezTo>
                  <a:pt x="6057" y="1878"/>
                  <a:pt x="6008" y="1989"/>
                  <a:pt x="5958" y="2099"/>
                </a:cubicBezTo>
                <a:cubicBezTo>
                  <a:pt x="5925" y="2177"/>
                  <a:pt x="5889" y="2251"/>
                  <a:pt x="5856" y="2313"/>
                </a:cubicBezTo>
                <a:cubicBezTo>
                  <a:pt x="5843" y="2339"/>
                  <a:pt x="5830" y="2369"/>
                  <a:pt x="5813" y="2402"/>
                </a:cubicBezTo>
                <a:cubicBezTo>
                  <a:pt x="5734" y="2575"/>
                  <a:pt x="5626" y="2815"/>
                  <a:pt x="5408" y="2859"/>
                </a:cubicBezTo>
                <a:lnTo>
                  <a:pt x="5293" y="2882"/>
                </a:lnTo>
                <a:lnTo>
                  <a:pt x="5237" y="2767"/>
                </a:lnTo>
                <a:cubicBezTo>
                  <a:pt x="5214" y="2723"/>
                  <a:pt x="5092" y="2730"/>
                  <a:pt x="4993" y="2734"/>
                </a:cubicBezTo>
                <a:cubicBezTo>
                  <a:pt x="4888" y="2741"/>
                  <a:pt x="4779" y="2745"/>
                  <a:pt x="4680" y="2708"/>
                </a:cubicBezTo>
                <a:cubicBezTo>
                  <a:pt x="4489" y="2638"/>
                  <a:pt x="4335" y="2450"/>
                  <a:pt x="4199" y="2280"/>
                </a:cubicBezTo>
                <a:cubicBezTo>
                  <a:pt x="4160" y="2229"/>
                  <a:pt x="4120" y="2181"/>
                  <a:pt x="4081" y="2140"/>
                </a:cubicBezTo>
                <a:lnTo>
                  <a:pt x="3952" y="2000"/>
                </a:lnTo>
                <a:cubicBezTo>
                  <a:pt x="3735" y="1760"/>
                  <a:pt x="3531" y="1535"/>
                  <a:pt x="3281" y="1384"/>
                </a:cubicBezTo>
                <a:lnTo>
                  <a:pt x="3129" y="1291"/>
                </a:lnTo>
                <a:cubicBezTo>
                  <a:pt x="2810" y="1092"/>
                  <a:pt x="2507" y="900"/>
                  <a:pt x="2180" y="952"/>
                </a:cubicBezTo>
                <a:cubicBezTo>
                  <a:pt x="1989" y="981"/>
                  <a:pt x="1825" y="1051"/>
                  <a:pt x="1752" y="1136"/>
                </a:cubicBezTo>
                <a:cubicBezTo>
                  <a:pt x="1716" y="1177"/>
                  <a:pt x="1693" y="1229"/>
                  <a:pt x="1667" y="1291"/>
                </a:cubicBezTo>
                <a:cubicBezTo>
                  <a:pt x="1630" y="1372"/>
                  <a:pt x="1591" y="1465"/>
                  <a:pt x="1515" y="1553"/>
                </a:cubicBezTo>
                <a:cubicBezTo>
                  <a:pt x="1321" y="1778"/>
                  <a:pt x="1103" y="1852"/>
                  <a:pt x="833" y="1782"/>
                </a:cubicBezTo>
                <a:cubicBezTo>
                  <a:pt x="744" y="1760"/>
                  <a:pt x="679" y="1723"/>
                  <a:pt x="623" y="1694"/>
                </a:cubicBezTo>
                <a:cubicBezTo>
                  <a:pt x="517" y="1638"/>
                  <a:pt x="517" y="1638"/>
                  <a:pt x="428" y="1727"/>
                </a:cubicBezTo>
                <a:cubicBezTo>
                  <a:pt x="287" y="1871"/>
                  <a:pt x="263" y="1996"/>
                  <a:pt x="244" y="2232"/>
                </a:cubicBezTo>
                <a:cubicBezTo>
                  <a:pt x="221" y="2505"/>
                  <a:pt x="168" y="2642"/>
                  <a:pt x="82" y="2863"/>
                </a:cubicBezTo>
                <a:cubicBezTo>
                  <a:pt x="53" y="2941"/>
                  <a:pt x="26" y="3018"/>
                  <a:pt x="0" y="3096"/>
                </a:cubicBezTo>
                <a:cubicBezTo>
                  <a:pt x="7" y="3099"/>
                  <a:pt x="16" y="3103"/>
                  <a:pt x="23" y="3107"/>
                </a:cubicBezTo>
                <a:cubicBezTo>
                  <a:pt x="96" y="3158"/>
                  <a:pt x="125" y="3251"/>
                  <a:pt x="155" y="3347"/>
                </a:cubicBezTo>
                <a:cubicBezTo>
                  <a:pt x="168" y="3383"/>
                  <a:pt x="184" y="3446"/>
                  <a:pt x="198" y="3465"/>
                </a:cubicBezTo>
                <a:cubicBezTo>
                  <a:pt x="227" y="3498"/>
                  <a:pt x="277" y="3527"/>
                  <a:pt x="336" y="3557"/>
                </a:cubicBezTo>
                <a:cubicBezTo>
                  <a:pt x="399" y="3590"/>
                  <a:pt x="468" y="3627"/>
                  <a:pt x="530" y="3686"/>
                </a:cubicBezTo>
                <a:cubicBezTo>
                  <a:pt x="797" y="3933"/>
                  <a:pt x="949" y="4191"/>
                  <a:pt x="982" y="4450"/>
                </a:cubicBezTo>
                <a:cubicBezTo>
                  <a:pt x="985" y="4487"/>
                  <a:pt x="1024" y="4808"/>
                  <a:pt x="982" y="5007"/>
                </a:cubicBezTo>
                <a:cubicBezTo>
                  <a:pt x="962" y="5099"/>
                  <a:pt x="926" y="5169"/>
                  <a:pt x="896" y="5225"/>
                </a:cubicBezTo>
                <a:cubicBezTo>
                  <a:pt x="873" y="5265"/>
                  <a:pt x="856" y="5298"/>
                  <a:pt x="850" y="5335"/>
                </a:cubicBezTo>
                <a:cubicBezTo>
                  <a:pt x="797" y="5575"/>
                  <a:pt x="817" y="5830"/>
                  <a:pt x="837" y="6103"/>
                </a:cubicBezTo>
                <a:cubicBezTo>
                  <a:pt x="853" y="6331"/>
                  <a:pt x="866" y="6564"/>
                  <a:pt x="840" y="6796"/>
                </a:cubicBezTo>
                <a:cubicBezTo>
                  <a:pt x="1005" y="6822"/>
                  <a:pt x="1169" y="6866"/>
                  <a:pt x="1364" y="6948"/>
                </a:cubicBezTo>
                <a:cubicBezTo>
                  <a:pt x="1571" y="7036"/>
                  <a:pt x="1726" y="7154"/>
                  <a:pt x="1877" y="7265"/>
                </a:cubicBezTo>
                <a:cubicBezTo>
                  <a:pt x="1970" y="7335"/>
                  <a:pt x="2062" y="7405"/>
                  <a:pt x="2174" y="7472"/>
                </a:cubicBezTo>
                <a:cubicBezTo>
                  <a:pt x="2424" y="7623"/>
                  <a:pt x="2655" y="7627"/>
                  <a:pt x="2922" y="7486"/>
                </a:cubicBezTo>
                <a:lnTo>
                  <a:pt x="3027" y="7431"/>
                </a:lnTo>
                <a:lnTo>
                  <a:pt x="3228" y="7664"/>
                </a:lnTo>
                <a:cubicBezTo>
                  <a:pt x="3386" y="7852"/>
                  <a:pt x="3551" y="8047"/>
                  <a:pt x="3722" y="8158"/>
                </a:cubicBezTo>
                <a:cubicBezTo>
                  <a:pt x="3850" y="8243"/>
                  <a:pt x="3979" y="8320"/>
                  <a:pt x="4111" y="8402"/>
                </a:cubicBezTo>
                <a:lnTo>
                  <a:pt x="4328" y="8534"/>
                </a:lnTo>
                <a:cubicBezTo>
                  <a:pt x="4568" y="8686"/>
                  <a:pt x="4759" y="8686"/>
                  <a:pt x="5043" y="8682"/>
                </a:cubicBezTo>
                <a:lnTo>
                  <a:pt x="5112" y="8682"/>
                </a:lnTo>
                <a:cubicBezTo>
                  <a:pt x="5112" y="8682"/>
                  <a:pt x="5112" y="8682"/>
                  <a:pt x="5112" y="8682"/>
                </a:cubicBezTo>
                <a:cubicBezTo>
                  <a:pt x="5174" y="8682"/>
                  <a:pt x="5247" y="8675"/>
                  <a:pt x="5323" y="8671"/>
                </a:cubicBezTo>
                <a:cubicBezTo>
                  <a:pt x="5596" y="8649"/>
                  <a:pt x="5906" y="8627"/>
                  <a:pt x="6116" y="8796"/>
                </a:cubicBezTo>
                <a:cubicBezTo>
                  <a:pt x="6373" y="8999"/>
                  <a:pt x="6505" y="9309"/>
                  <a:pt x="6502" y="9693"/>
                </a:cubicBezTo>
                <a:cubicBezTo>
                  <a:pt x="6502" y="9730"/>
                  <a:pt x="6498" y="9774"/>
                  <a:pt x="6498" y="9818"/>
                </a:cubicBezTo>
                <a:cubicBezTo>
                  <a:pt x="6495" y="9907"/>
                  <a:pt x="6492" y="10010"/>
                  <a:pt x="6498" y="10080"/>
                </a:cubicBezTo>
                <a:cubicBezTo>
                  <a:pt x="6502" y="10114"/>
                  <a:pt x="6515" y="10209"/>
                  <a:pt x="6525" y="10228"/>
                </a:cubicBezTo>
                <a:cubicBezTo>
                  <a:pt x="6528" y="10232"/>
                  <a:pt x="6554" y="10254"/>
                  <a:pt x="6578" y="10272"/>
                </a:cubicBezTo>
                <a:cubicBezTo>
                  <a:pt x="6607" y="10294"/>
                  <a:pt x="6640" y="10324"/>
                  <a:pt x="6683" y="10361"/>
                </a:cubicBezTo>
                <a:cubicBezTo>
                  <a:pt x="6785" y="10449"/>
                  <a:pt x="7674" y="11261"/>
                  <a:pt x="7681" y="11944"/>
                </a:cubicBezTo>
                <a:cubicBezTo>
                  <a:pt x="7681" y="12080"/>
                  <a:pt x="7648" y="12206"/>
                  <a:pt x="7582" y="12313"/>
                </a:cubicBezTo>
                <a:cubicBezTo>
                  <a:pt x="7651" y="12468"/>
                  <a:pt x="7694" y="12719"/>
                  <a:pt x="7730" y="13102"/>
                </a:cubicBezTo>
                <a:cubicBezTo>
                  <a:pt x="7740" y="13220"/>
                  <a:pt x="7770" y="13268"/>
                  <a:pt x="7816" y="13346"/>
                </a:cubicBezTo>
                <a:cubicBezTo>
                  <a:pt x="7855" y="13409"/>
                  <a:pt x="7902" y="13486"/>
                  <a:pt x="7941" y="13604"/>
                </a:cubicBezTo>
                <a:cubicBezTo>
                  <a:pt x="7984" y="13730"/>
                  <a:pt x="7977" y="13844"/>
                  <a:pt x="7971" y="13936"/>
                </a:cubicBezTo>
                <a:cubicBezTo>
                  <a:pt x="7967" y="13980"/>
                  <a:pt x="7964" y="14021"/>
                  <a:pt x="7971" y="14065"/>
                </a:cubicBezTo>
                <a:cubicBezTo>
                  <a:pt x="7984" y="14183"/>
                  <a:pt x="8004" y="14279"/>
                  <a:pt x="8027" y="14372"/>
                </a:cubicBezTo>
                <a:cubicBezTo>
                  <a:pt x="8063" y="14523"/>
                  <a:pt x="8099" y="14681"/>
                  <a:pt x="8096" y="14907"/>
                </a:cubicBezTo>
                <a:cubicBezTo>
                  <a:pt x="8096" y="14980"/>
                  <a:pt x="8093" y="15062"/>
                  <a:pt x="8089" y="15139"/>
                </a:cubicBezTo>
                <a:cubicBezTo>
                  <a:pt x="8083" y="15368"/>
                  <a:pt x="8073" y="15600"/>
                  <a:pt x="8116" y="15788"/>
                </a:cubicBezTo>
                <a:cubicBezTo>
                  <a:pt x="8159" y="15977"/>
                  <a:pt x="8261" y="16150"/>
                  <a:pt x="8369" y="16338"/>
                </a:cubicBezTo>
                <a:cubicBezTo>
                  <a:pt x="8518" y="16600"/>
                  <a:pt x="8672" y="16869"/>
                  <a:pt x="8709" y="17213"/>
                </a:cubicBezTo>
                <a:cubicBezTo>
                  <a:pt x="8718" y="17305"/>
                  <a:pt x="8722" y="17408"/>
                  <a:pt x="8722" y="17508"/>
                </a:cubicBezTo>
                <a:cubicBezTo>
                  <a:pt x="8725" y="17718"/>
                  <a:pt x="8725" y="17917"/>
                  <a:pt x="8821" y="18058"/>
                </a:cubicBezTo>
                <a:cubicBezTo>
                  <a:pt x="8877" y="18139"/>
                  <a:pt x="8959" y="18224"/>
                  <a:pt x="9045" y="18309"/>
                </a:cubicBezTo>
                <a:cubicBezTo>
                  <a:pt x="9091" y="18353"/>
                  <a:pt x="9133" y="18401"/>
                  <a:pt x="9176" y="18449"/>
                </a:cubicBezTo>
                <a:cubicBezTo>
                  <a:pt x="9301" y="18371"/>
                  <a:pt x="9430" y="18338"/>
                  <a:pt x="9545" y="18312"/>
                </a:cubicBezTo>
                <a:cubicBezTo>
                  <a:pt x="9581" y="18305"/>
                  <a:pt x="9618" y="18294"/>
                  <a:pt x="9654" y="18283"/>
                </a:cubicBezTo>
                <a:cubicBezTo>
                  <a:pt x="9700" y="18272"/>
                  <a:pt x="9743" y="18250"/>
                  <a:pt x="9792" y="18231"/>
                </a:cubicBezTo>
                <a:cubicBezTo>
                  <a:pt x="9957" y="18161"/>
                  <a:pt x="10184" y="18061"/>
                  <a:pt x="10431" y="18202"/>
                </a:cubicBezTo>
                <a:cubicBezTo>
                  <a:pt x="10543" y="18264"/>
                  <a:pt x="10629" y="18386"/>
                  <a:pt x="10701" y="18493"/>
                </a:cubicBezTo>
                <a:cubicBezTo>
                  <a:pt x="10741" y="18548"/>
                  <a:pt x="10780" y="18608"/>
                  <a:pt x="10820" y="18644"/>
                </a:cubicBezTo>
                <a:cubicBezTo>
                  <a:pt x="10965" y="18785"/>
                  <a:pt x="11139" y="18895"/>
                  <a:pt x="11353" y="18991"/>
                </a:cubicBezTo>
                <a:cubicBezTo>
                  <a:pt x="11393" y="19010"/>
                  <a:pt x="11436" y="19017"/>
                  <a:pt x="11482" y="19028"/>
                </a:cubicBezTo>
                <a:cubicBezTo>
                  <a:pt x="11558" y="19043"/>
                  <a:pt x="11643" y="19061"/>
                  <a:pt x="11726" y="19106"/>
                </a:cubicBezTo>
                <a:cubicBezTo>
                  <a:pt x="11778" y="19117"/>
                  <a:pt x="11831" y="19131"/>
                  <a:pt x="11880" y="19154"/>
                </a:cubicBezTo>
                <a:lnTo>
                  <a:pt x="11963" y="19187"/>
                </a:lnTo>
                <a:lnTo>
                  <a:pt x="12022" y="19452"/>
                </a:lnTo>
                <a:cubicBezTo>
                  <a:pt x="12062" y="19497"/>
                  <a:pt x="12098" y="19530"/>
                  <a:pt x="12131" y="19559"/>
                </a:cubicBezTo>
                <a:cubicBezTo>
                  <a:pt x="12272" y="19692"/>
                  <a:pt x="12368" y="19803"/>
                  <a:pt x="12381" y="20113"/>
                </a:cubicBezTo>
                <a:cubicBezTo>
                  <a:pt x="12388" y="20242"/>
                  <a:pt x="12384" y="20375"/>
                  <a:pt x="12378" y="20511"/>
                </a:cubicBezTo>
                <a:cubicBezTo>
                  <a:pt x="12658" y="20504"/>
                  <a:pt x="12878" y="20685"/>
                  <a:pt x="13079" y="20855"/>
                </a:cubicBezTo>
                <a:close/>
                <a:moveTo>
                  <a:pt x="13613" y="12833"/>
                </a:moveTo>
                <a:cubicBezTo>
                  <a:pt x="13794" y="12630"/>
                  <a:pt x="13853" y="12597"/>
                  <a:pt x="14064" y="12656"/>
                </a:cubicBezTo>
                <a:lnTo>
                  <a:pt x="14120" y="12671"/>
                </a:lnTo>
                <a:cubicBezTo>
                  <a:pt x="14216" y="12697"/>
                  <a:pt x="14377" y="12519"/>
                  <a:pt x="14453" y="12431"/>
                </a:cubicBezTo>
                <a:cubicBezTo>
                  <a:pt x="14509" y="12368"/>
                  <a:pt x="14575" y="12298"/>
                  <a:pt x="14657" y="12243"/>
                </a:cubicBezTo>
                <a:cubicBezTo>
                  <a:pt x="14785" y="12158"/>
                  <a:pt x="14950" y="12187"/>
                  <a:pt x="15072" y="12324"/>
                </a:cubicBezTo>
                <a:cubicBezTo>
                  <a:pt x="15190" y="12457"/>
                  <a:pt x="15223" y="12641"/>
                  <a:pt x="15151" y="12785"/>
                </a:cubicBezTo>
                <a:cubicBezTo>
                  <a:pt x="15111" y="12866"/>
                  <a:pt x="15092" y="12955"/>
                  <a:pt x="15075" y="13051"/>
                </a:cubicBezTo>
                <a:cubicBezTo>
                  <a:pt x="15042" y="13217"/>
                  <a:pt x="15003" y="13423"/>
                  <a:pt x="14815" y="13549"/>
                </a:cubicBezTo>
                <a:cubicBezTo>
                  <a:pt x="14805" y="13564"/>
                  <a:pt x="14792" y="13649"/>
                  <a:pt x="14782" y="13700"/>
                </a:cubicBezTo>
                <a:cubicBezTo>
                  <a:pt x="14762" y="13826"/>
                  <a:pt x="14736" y="13981"/>
                  <a:pt x="14624" y="14080"/>
                </a:cubicBezTo>
                <a:cubicBezTo>
                  <a:pt x="14538" y="14158"/>
                  <a:pt x="14443" y="14184"/>
                  <a:pt x="14344" y="14184"/>
                </a:cubicBezTo>
                <a:cubicBezTo>
                  <a:pt x="14179" y="14184"/>
                  <a:pt x="14011" y="14106"/>
                  <a:pt x="13883" y="14051"/>
                </a:cubicBezTo>
                <a:lnTo>
                  <a:pt x="13837" y="14029"/>
                </a:lnTo>
                <a:cubicBezTo>
                  <a:pt x="13580" y="13914"/>
                  <a:pt x="13521" y="13859"/>
                  <a:pt x="13524" y="13553"/>
                </a:cubicBezTo>
                <a:lnTo>
                  <a:pt x="13524" y="13501"/>
                </a:lnTo>
                <a:lnTo>
                  <a:pt x="13517" y="13482"/>
                </a:lnTo>
                <a:cubicBezTo>
                  <a:pt x="13455" y="13276"/>
                  <a:pt x="13392" y="13077"/>
                  <a:pt x="13613" y="12833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4E6575F2-53AB-4D69-BE9A-969AFB20A128}"/>
              </a:ext>
            </a:extLst>
          </p:cNvPr>
          <p:cNvSpPr/>
          <p:nvPr/>
        </p:nvSpPr>
        <p:spPr>
          <a:xfrm>
            <a:off x="6253174" y="2919337"/>
            <a:ext cx="36486" cy="38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3" h="20869" extrusionOk="0">
                <a:moveTo>
                  <a:pt x="1264" y="15076"/>
                </a:moveTo>
                <a:lnTo>
                  <a:pt x="1264" y="16553"/>
                </a:lnTo>
                <a:cubicBezTo>
                  <a:pt x="1264" y="17045"/>
                  <a:pt x="1264" y="17538"/>
                  <a:pt x="1264" y="17907"/>
                </a:cubicBezTo>
                <a:cubicBezTo>
                  <a:pt x="1787" y="18153"/>
                  <a:pt x="2570" y="18461"/>
                  <a:pt x="3353" y="18707"/>
                </a:cubicBezTo>
                <a:lnTo>
                  <a:pt x="4332" y="19077"/>
                </a:lnTo>
                <a:cubicBezTo>
                  <a:pt x="6811" y="20000"/>
                  <a:pt x="11053" y="21600"/>
                  <a:pt x="12489" y="20492"/>
                </a:cubicBezTo>
                <a:cubicBezTo>
                  <a:pt x="12815" y="20184"/>
                  <a:pt x="13076" y="18707"/>
                  <a:pt x="13272" y="17785"/>
                </a:cubicBezTo>
                <a:cubicBezTo>
                  <a:pt x="13728" y="15508"/>
                  <a:pt x="14316" y="12677"/>
                  <a:pt x="16991" y="11138"/>
                </a:cubicBezTo>
                <a:cubicBezTo>
                  <a:pt x="18166" y="10462"/>
                  <a:pt x="18492" y="9415"/>
                  <a:pt x="19145" y="6769"/>
                </a:cubicBezTo>
                <a:cubicBezTo>
                  <a:pt x="19536" y="4923"/>
                  <a:pt x="20058" y="2831"/>
                  <a:pt x="21233" y="738"/>
                </a:cubicBezTo>
                <a:cubicBezTo>
                  <a:pt x="21102" y="430"/>
                  <a:pt x="20581" y="0"/>
                  <a:pt x="20254" y="0"/>
                </a:cubicBezTo>
                <a:cubicBezTo>
                  <a:pt x="19536" y="492"/>
                  <a:pt x="18623" y="1354"/>
                  <a:pt x="17774" y="2092"/>
                </a:cubicBezTo>
                <a:cubicBezTo>
                  <a:pt x="15229" y="4492"/>
                  <a:pt x="10531" y="8985"/>
                  <a:pt x="4984" y="7693"/>
                </a:cubicBezTo>
                <a:lnTo>
                  <a:pt x="3809" y="7385"/>
                </a:lnTo>
                <a:cubicBezTo>
                  <a:pt x="3418" y="7261"/>
                  <a:pt x="3092" y="7200"/>
                  <a:pt x="2830" y="7138"/>
                </a:cubicBezTo>
                <a:cubicBezTo>
                  <a:pt x="2504" y="7385"/>
                  <a:pt x="2047" y="7877"/>
                  <a:pt x="1525" y="8307"/>
                </a:cubicBezTo>
                <a:cubicBezTo>
                  <a:pt x="-367" y="10092"/>
                  <a:pt x="-367" y="10092"/>
                  <a:pt x="808" y="13231"/>
                </a:cubicBezTo>
                <a:lnTo>
                  <a:pt x="1264" y="15076"/>
                </a:ln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6834BDEE-345E-4244-AC7F-C4A3D5B59A66}"/>
              </a:ext>
            </a:extLst>
          </p:cNvPr>
          <p:cNvSpPr/>
          <p:nvPr/>
        </p:nvSpPr>
        <p:spPr>
          <a:xfrm>
            <a:off x="3821576" y="1494553"/>
            <a:ext cx="429585" cy="254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8" h="21455" extrusionOk="0">
                <a:moveTo>
                  <a:pt x="23" y="10523"/>
                </a:moveTo>
                <a:cubicBezTo>
                  <a:pt x="90" y="10854"/>
                  <a:pt x="281" y="11062"/>
                  <a:pt x="337" y="11402"/>
                </a:cubicBezTo>
                <a:cubicBezTo>
                  <a:pt x="393" y="11724"/>
                  <a:pt x="230" y="11866"/>
                  <a:pt x="337" y="12272"/>
                </a:cubicBezTo>
                <a:cubicBezTo>
                  <a:pt x="572" y="13171"/>
                  <a:pt x="728" y="13549"/>
                  <a:pt x="1277" y="13965"/>
                </a:cubicBezTo>
                <a:cubicBezTo>
                  <a:pt x="1601" y="14211"/>
                  <a:pt x="2099" y="14315"/>
                  <a:pt x="1993" y="15081"/>
                </a:cubicBezTo>
                <a:cubicBezTo>
                  <a:pt x="1859" y="16065"/>
                  <a:pt x="3851" y="15696"/>
                  <a:pt x="3996" y="16329"/>
                </a:cubicBezTo>
                <a:cubicBezTo>
                  <a:pt x="4052" y="16575"/>
                  <a:pt x="3644" y="17001"/>
                  <a:pt x="3565" y="17143"/>
                </a:cubicBezTo>
                <a:cubicBezTo>
                  <a:pt x="3381" y="17483"/>
                  <a:pt x="3470" y="17795"/>
                  <a:pt x="3532" y="18192"/>
                </a:cubicBezTo>
                <a:cubicBezTo>
                  <a:pt x="3689" y="19195"/>
                  <a:pt x="3868" y="19497"/>
                  <a:pt x="3655" y="20547"/>
                </a:cubicBezTo>
                <a:cubicBezTo>
                  <a:pt x="3633" y="20661"/>
                  <a:pt x="3683" y="21048"/>
                  <a:pt x="3761" y="21455"/>
                </a:cubicBezTo>
                <a:cubicBezTo>
                  <a:pt x="4024" y="21304"/>
                  <a:pt x="4293" y="21162"/>
                  <a:pt x="4545" y="21039"/>
                </a:cubicBezTo>
                <a:cubicBezTo>
                  <a:pt x="4853" y="20888"/>
                  <a:pt x="5149" y="20736"/>
                  <a:pt x="5300" y="20613"/>
                </a:cubicBezTo>
                <a:cubicBezTo>
                  <a:pt x="5412" y="20519"/>
                  <a:pt x="5518" y="20434"/>
                  <a:pt x="5614" y="20358"/>
                </a:cubicBezTo>
                <a:cubicBezTo>
                  <a:pt x="5877" y="20160"/>
                  <a:pt x="6061" y="20008"/>
                  <a:pt x="6268" y="19677"/>
                </a:cubicBezTo>
                <a:cubicBezTo>
                  <a:pt x="6850" y="18750"/>
                  <a:pt x="7309" y="19214"/>
                  <a:pt x="7712" y="19620"/>
                </a:cubicBezTo>
                <a:cubicBezTo>
                  <a:pt x="7801" y="19715"/>
                  <a:pt x="7902" y="19819"/>
                  <a:pt x="8009" y="19914"/>
                </a:cubicBezTo>
                <a:cubicBezTo>
                  <a:pt x="8434" y="20292"/>
                  <a:pt x="8635" y="19961"/>
                  <a:pt x="9072" y="18996"/>
                </a:cubicBezTo>
                <a:cubicBezTo>
                  <a:pt x="9189" y="18731"/>
                  <a:pt x="9312" y="18457"/>
                  <a:pt x="9447" y="18230"/>
                </a:cubicBezTo>
                <a:cubicBezTo>
                  <a:pt x="9726" y="17748"/>
                  <a:pt x="10034" y="17653"/>
                  <a:pt x="10303" y="17578"/>
                </a:cubicBezTo>
                <a:cubicBezTo>
                  <a:pt x="10387" y="17549"/>
                  <a:pt x="10476" y="17530"/>
                  <a:pt x="10566" y="17493"/>
                </a:cubicBezTo>
                <a:cubicBezTo>
                  <a:pt x="10829" y="17379"/>
                  <a:pt x="11103" y="17379"/>
                  <a:pt x="11349" y="17379"/>
                </a:cubicBezTo>
                <a:cubicBezTo>
                  <a:pt x="11568" y="17389"/>
                  <a:pt x="11758" y="17379"/>
                  <a:pt x="11942" y="17322"/>
                </a:cubicBezTo>
                <a:cubicBezTo>
                  <a:pt x="12138" y="17266"/>
                  <a:pt x="12166" y="17162"/>
                  <a:pt x="12256" y="16840"/>
                </a:cubicBezTo>
                <a:cubicBezTo>
                  <a:pt x="12306" y="16660"/>
                  <a:pt x="12373" y="16433"/>
                  <a:pt x="12485" y="16197"/>
                </a:cubicBezTo>
                <a:cubicBezTo>
                  <a:pt x="12855" y="15431"/>
                  <a:pt x="13353" y="15478"/>
                  <a:pt x="13789" y="15526"/>
                </a:cubicBezTo>
                <a:cubicBezTo>
                  <a:pt x="13879" y="15535"/>
                  <a:pt x="13974" y="15544"/>
                  <a:pt x="14069" y="15544"/>
                </a:cubicBezTo>
                <a:cubicBezTo>
                  <a:pt x="14298" y="15554"/>
                  <a:pt x="14483" y="15469"/>
                  <a:pt x="14679" y="15384"/>
                </a:cubicBezTo>
                <a:cubicBezTo>
                  <a:pt x="14852" y="15308"/>
                  <a:pt x="15043" y="15223"/>
                  <a:pt x="15289" y="15195"/>
                </a:cubicBezTo>
                <a:cubicBezTo>
                  <a:pt x="15373" y="15185"/>
                  <a:pt x="15451" y="15185"/>
                  <a:pt x="15529" y="15185"/>
                </a:cubicBezTo>
                <a:cubicBezTo>
                  <a:pt x="15720" y="15185"/>
                  <a:pt x="15848" y="15185"/>
                  <a:pt x="15999" y="15043"/>
                </a:cubicBezTo>
                <a:cubicBezTo>
                  <a:pt x="16072" y="14977"/>
                  <a:pt x="16128" y="14920"/>
                  <a:pt x="16184" y="14873"/>
                </a:cubicBezTo>
                <a:cubicBezTo>
                  <a:pt x="16442" y="14618"/>
                  <a:pt x="16587" y="14504"/>
                  <a:pt x="16979" y="14485"/>
                </a:cubicBezTo>
                <a:cubicBezTo>
                  <a:pt x="17309" y="14476"/>
                  <a:pt x="17661" y="14514"/>
                  <a:pt x="18031" y="14561"/>
                </a:cubicBezTo>
                <a:cubicBezTo>
                  <a:pt x="18663" y="14636"/>
                  <a:pt x="19318" y="14712"/>
                  <a:pt x="19849" y="14513"/>
                </a:cubicBezTo>
                <a:cubicBezTo>
                  <a:pt x="20152" y="14400"/>
                  <a:pt x="20471" y="13984"/>
                  <a:pt x="20711" y="13634"/>
                </a:cubicBezTo>
                <a:cubicBezTo>
                  <a:pt x="21058" y="13133"/>
                  <a:pt x="21086" y="12962"/>
                  <a:pt x="21209" y="12225"/>
                </a:cubicBezTo>
                <a:cubicBezTo>
                  <a:pt x="21232" y="12102"/>
                  <a:pt x="21254" y="11979"/>
                  <a:pt x="21276" y="11856"/>
                </a:cubicBezTo>
                <a:cubicBezTo>
                  <a:pt x="21383" y="11289"/>
                  <a:pt x="21489" y="10702"/>
                  <a:pt x="21411" y="10135"/>
                </a:cubicBezTo>
                <a:cubicBezTo>
                  <a:pt x="21377" y="9898"/>
                  <a:pt x="21243" y="9719"/>
                  <a:pt x="21080" y="9511"/>
                </a:cubicBezTo>
                <a:cubicBezTo>
                  <a:pt x="20879" y="9246"/>
                  <a:pt x="20650" y="8943"/>
                  <a:pt x="20554" y="8423"/>
                </a:cubicBezTo>
                <a:cubicBezTo>
                  <a:pt x="20443" y="7818"/>
                  <a:pt x="20487" y="6976"/>
                  <a:pt x="20521" y="6229"/>
                </a:cubicBezTo>
                <a:cubicBezTo>
                  <a:pt x="20532" y="6002"/>
                  <a:pt x="20543" y="5785"/>
                  <a:pt x="20549" y="5605"/>
                </a:cubicBezTo>
                <a:cubicBezTo>
                  <a:pt x="20566" y="4905"/>
                  <a:pt x="20711" y="4196"/>
                  <a:pt x="20885" y="3534"/>
                </a:cubicBezTo>
                <a:cubicBezTo>
                  <a:pt x="20739" y="3260"/>
                  <a:pt x="20622" y="2938"/>
                  <a:pt x="20515" y="2598"/>
                </a:cubicBezTo>
                <a:cubicBezTo>
                  <a:pt x="20487" y="2806"/>
                  <a:pt x="20448" y="3004"/>
                  <a:pt x="20387" y="3193"/>
                </a:cubicBezTo>
                <a:cubicBezTo>
                  <a:pt x="20370" y="3241"/>
                  <a:pt x="19301" y="3014"/>
                  <a:pt x="19139" y="2985"/>
                </a:cubicBezTo>
                <a:cubicBezTo>
                  <a:pt x="18506" y="2862"/>
                  <a:pt x="17773" y="2588"/>
                  <a:pt x="17259" y="1936"/>
                </a:cubicBezTo>
                <a:cubicBezTo>
                  <a:pt x="17040" y="1661"/>
                  <a:pt x="17119" y="1453"/>
                  <a:pt x="16749" y="1321"/>
                </a:cubicBezTo>
                <a:cubicBezTo>
                  <a:pt x="16475" y="1217"/>
                  <a:pt x="16318" y="971"/>
                  <a:pt x="16061" y="810"/>
                </a:cubicBezTo>
                <a:cubicBezTo>
                  <a:pt x="15759" y="621"/>
                  <a:pt x="15507" y="763"/>
                  <a:pt x="15216" y="886"/>
                </a:cubicBezTo>
                <a:cubicBezTo>
                  <a:pt x="14970" y="990"/>
                  <a:pt x="14847" y="-145"/>
                  <a:pt x="14433" y="16"/>
                </a:cubicBezTo>
                <a:cubicBezTo>
                  <a:pt x="13895" y="224"/>
                  <a:pt x="14338" y="2257"/>
                  <a:pt x="13576" y="1283"/>
                </a:cubicBezTo>
                <a:cubicBezTo>
                  <a:pt x="13319" y="952"/>
                  <a:pt x="12877" y="1557"/>
                  <a:pt x="12765" y="1935"/>
                </a:cubicBezTo>
                <a:cubicBezTo>
                  <a:pt x="12592" y="2512"/>
                  <a:pt x="12250" y="2560"/>
                  <a:pt x="12110" y="3118"/>
                </a:cubicBezTo>
                <a:cubicBezTo>
                  <a:pt x="11976" y="3638"/>
                  <a:pt x="11042" y="4555"/>
                  <a:pt x="10779" y="4054"/>
                </a:cubicBezTo>
                <a:cubicBezTo>
                  <a:pt x="10516" y="3534"/>
                  <a:pt x="10599" y="3392"/>
                  <a:pt x="10135" y="3609"/>
                </a:cubicBezTo>
                <a:cubicBezTo>
                  <a:pt x="9794" y="3761"/>
                  <a:pt x="9592" y="2938"/>
                  <a:pt x="9542" y="2985"/>
                </a:cubicBezTo>
                <a:cubicBezTo>
                  <a:pt x="9201" y="3269"/>
                  <a:pt x="9128" y="4205"/>
                  <a:pt x="8826" y="4631"/>
                </a:cubicBezTo>
                <a:cubicBezTo>
                  <a:pt x="8467" y="5132"/>
                  <a:pt x="8216" y="4073"/>
                  <a:pt x="7925" y="4356"/>
                </a:cubicBezTo>
                <a:cubicBezTo>
                  <a:pt x="7723" y="4564"/>
                  <a:pt x="7897" y="5860"/>
                  <a:pt x="7466" y="5690"/>
                </a:cubicBezTo>
                <a:cubicBezTo>
                  <a:pt x="7119" y="5548"/>
                  <a:pt x="6957" y="4423"/>
                  <a:pt x="6598" y="5085"/>
                </a:cubicBezTo>
                <a:cubicBezTo>
                  <a:pt x="5972" y="6229"/>
                  <a:pt x="5955" y="5841"/>
                  <a:pt x="5586" y="4877"/>
                </a:cubicBezTo>
                <a:cubicBezTo>
                  <a:pt x="5423" y="4460"/>
                  <a:pt x="4925" y="3061"/>
                  <a:pt x="4601" y="3240"/>
                </a:cubicBezTo>
                <a:cubicBezTo>
                  <a:pt x="4394" y="3354"/>
                  <a:pt x="3845" y="3496"/>
                  <a:pt x="3884" y="4044"/>
                </a:cubicBezTo>
                <a:cubicBezTo>
                  <a:pt x="3935" y="4716"/>
                  <a:pt x="4119" y="5122"/>
                  <a:pt x="3560" y="5283"/>
                </a:cubicBezTo>
                <a:cubicBezTo>
                  <a:pt x="3151" y="5397"/>
                  <a:pt x="3202" y="5813"/>
                  <a:pt x="2944" y="6144"/>
                </a:cubicBezTo>
                <a:cubicBezTo>
                  <a:pt x="2513" y="6683"/>
                  <a:pt x="2189" y="6380"/>
                  <a:pt x="1708" y="6257"/>
                </a:cubicBezTo>
                <a:cubicBezTo>
                  <a:pt x="1361" y="6172"/>
                  <a:pt x="913" y="6560"/>
                  <a:pt x="555" y="6645"/>
                </a:cubicBezTo>
                <a:cubicBezTo>
                  <a:pt x="130" y="6740"/>
                  <a:pt x="118" y="7543"/>
                  <a:pt x="180" y="8092"/>
                </a:cubicBezTo>
                <a:cubicBezTo>
                  <a:pt x="208" y="8357"/>
                  <a:pt x="454" y="8782"/>
                  <a:pt x="426" y="9028"/>
                </a:cubicBezTo>
                <a:cubicBezTo>
                  <a:pt x="376" y="9596"/>
                  <a:pt x="-111" y="9842"/>
                  <a:pt x="23" y="10523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5EC20B80-20B8-475A-8674-A519380B891E}"/>
              </a:ext>
            </a:extLst>
          </p:cNvPr>
          <p:cNvSpPr/>
          <p:nvPr/>
        </p:nvSpPr>
        <p:spPr>
          <a:xfrm>
            <a:off x="4707425" y="1954299"/>
            <a:ext cx="1333327" cy="694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59" extrusionOk="0">
                <a:moveTo>
                  <a:pt x="14765" y="17177"/>
                </a:moveTo>
                <a:lnTo>
                  <a:pt x="14720" y="17219"/>
                </a:lnTo>
                <a:cubicBezTo>
                  <a:pt x="14595" y="17340"/>
                  <a:pt x="14446" y="17532"/>
                  <a:pt x="14402" y="17692"/>
                </a:cubicBezTo>
                <a:cubicBezTo>
                  <a:pt x="14337" y="17922"/>
                  <a:pt x="14411" y="18273"/>
                  <a:pt x="14504" y="18524"/>
                </a:cubicBezTo>
                <a:cubicBezTo>
                  <a:pt x="14562" y="18684"/>
                  <a:pt x="14591" y="18854"/>
                  <a:pt x="14618" y="19018"/>
                </a:cubicBezTo>
                <a:cubicBezTo>
                  <a:pt x="14640" y="19147"/>
                  <a:pt x="14660" y="19265"/>
                  <a:pt x="14693" y="19369"/>
                </a:cubicBezTo>
                <a:cubicBezTo>
                  <a:pt x="14744" y="19529"/>
                  <a:pt x="14838" y="19637"/>
                  <a:pt x="14940" y="19752"/>
                </a:cubicBezTo>
                <a:cubicBezTo>
                  <a:pt x="14998" y="19818"/>
                  <a:pt x="15058" y="19888"/>
                  <a:pt x="15110" y="19968"/>
                </a:cubicBezTo>
                <a:cubicBezTo>
                  <a:pt x="15159" y="20044"/>
                  <a:pt x="15205" y="20128"/>
                  <a:pt x="15250" y="20211"/>
                </a:cubicBezTo>
                <a:cubicBezTo>
                  <a:pt x="15303" y="20309"/>
                  <a:pt x="15352" y="20403"/>
                  <a:pt x="15410" y="20479"/>
                </a:cubicBezTo>
                <a:cubicBezTo>
                  <a:pt x="15575" y="20709"/>
                  <a:pt x="15764" y="20810"/>
                  <a:pt x="15966" y="20918"/>
                </a:cubicBezTo>
                <a:cubicBezTo>
                  <a:pt x="16084" y="20980"/>
                  <a:pt x="16206" y="21047"/>
                  <a:pt x="16320" y="21141"/>
                </a:cubicBezTo>
                <a:cubicBezTo>
                  <a:pt x="16386" y="21193"/>
                  <a:pt x="16444" y="21262"/>
                  <a:pt x="16502" y="21332"/>
                </a:cubicBezTo>
                <a:cubicBezTo>
                  <a:pt x="16569" y="21412"/>
                  <a:pt x="16634" y="21489"/>
                  <a:pt x="16702" y="21530"/>
                </a:cubicBezTo>
                <a:cubicBezTo>
                  <a:pt x="16782" y="21579"/>
                  <a:pt x="16782" y="21579"/>
                  <a:pt x="16822" y="21429"/>
                </a:cubicBezTo>
                <a:cubicBezTo>
                  <a:pt x="16849" y="21332"/>
                  <a:pt x="16885" y="21200"/>
                  <a:pt x="16960" y="21092"/>
                </a:cubicBezTo>
                <a:cubicBezTo>
                  <a:pt x="17020" y="21005"/>
                  <a:pt x="17096" y="20893"/>
                  <a:pt x="17172" y="20827"/>
                </a:cubicBezTo>
                <a:cubicBezTo>
                  <a:pt x="17198" y="20702"/>
                  <a:pt x="17223" y="20573"/>
                  <a:pt x="17250" y="20455"/>
                </a:cubicBezTo>
                <a:cubicBezTo>
                  <a:pt x="17297" y="20243"/>
                  <a:pt x="17317" y="20159"/>
                  <a:pt x="17327" y="19957"/>
                </a:cubicBezTo>
                <a:cubicBezTo>
                  <a:pt x="17339" y="19707"/>
                  <a:pt x="17359" y="19477"/>
                  <a:pt x="17488" y="19258"/>
                </a:cubicBezTo>
                <a:cubicBezTo>
                  <a:pt x="17628" y="19014"/>
                  <a:pt x="17724" y="19105"/>
                  <a:pt x="17797" y="19171"/>
                </a:cubicBezTo>
                <a:cubicBezTo>
                  <a:pt x="17822" y="19195"/>
                  <a:pt x="17846" y="19216"/>
                  <a:pt x="17875" y="19230"/>
                </a:cubicBezTo>
                <a:cubicBezTo>
                  <a:pt x="17962" y="19268"/>
                  <a:pt x="18017" y="19237"/>
                  <a:pt x="18079" y="19112"/>
                </a:cubicBezTo>
                <a:cubicBezTo>
                  <a:pt x="18100" y="19070"/>
                  <a:pt x="18115" y="19014"/>
                  <a:pt x="18129" y="18955"/>
                </a:cubicBezTo>
                <a:cubicBezTo>
                  <a:pt x="18149" y="18879"/>
                  <a:pt x="18171" y="18795"/>
                  <a:pt x="18211" y="18718"/>
                </a:cubicBezTo>
                <a:cubicBezTo>
                  <a:pt x="18309" y="18527"/>
                  <a:pt x="18484" y="18464"/>
                  <a:pt x="18553" y="18447"/>
                </a:cubicBezTo>
                <a:cubicBezTo>
                  <a:pt x="18791" y="18384"/>
                  <a:pt x="19003" y="18607"/>
                  <a:pt x="19188" y="18809"/>
                </a:cubicBezTo>
                <a:lnTo>
                  <a:pt x="19270" y="18896"/>
                </a:lnTo>
                <a:cubicBezTo>
                  <a:pt x="19430" y="19063"/>
                  <a:pt x="19559" y="19303"/>
                  <a:pt x="19683" y="19533"/>
                </a:cubicBezTo>
                <a:lnTo>
                  <a:pt x="19752" y="19662"/>
                </a:lnTo>
                <a:cubicBezTo>
                  <a:pt x="19775" y="19703"/>
                  <a:pt x="19799" y="19756"/>
                  <a:pt x="19824" y="19808"/>
                </a:cubicBezTo>
                <a:cubicBezTo>
                  <a:pt x="19884" y="19933"/>
                  <a:pt x="19953" y="20076"/>
                  <a:pt x="20013" y="20114"/>
                </a:cubicBezTo>
                <a:cubicBezTo>
                  <a:pt x="20037" y="20128"/>
                  <a:pt x="20080" y="20124"/>
                  <a:pt x="20120" y="20121"/>
                </a:cubicBezTo>
                <a:cubicBezTo>
                  <a:pt x="20193" y="20114"/>
                  <a:pt x="20287" y="20104"/>
                  <a:pt x="20358" y="20194"/>
                </a:cubicBezTo>
                <a:cubicBezTo>
                  <a:pt x="20382" y="20138"/>
                  <a:pt x="20406" y="20048"/>
                  <a:pt x="20422" y="19992"/>
                </a:cubicBezTo>
                <a:cubicBezTo>
                  <a:pt x="20431" y="19957"/>
                  <a:pt x="20440" y="19923"/>
                  <a:pt x="20449" y="19895"/>
                </a:cubicBezTo>
                <a:cubicBezTo>
                  <a:pt x="20465" y="19839"/>
                  <a:pt x="20482" y="19773"/>
                  <a:pt x="20500" y="19710"/>
                </a:cubicBezTo>
                <a:cubicBezTo>
                  <a:pt x="20529" y="19595"/>
                  <a:pt x="20560" y="19481"/>
                  <a:pt x="20596" y="19380"/>
                </a:cubicBezTo>
                <a:cubicBezTo>
                  <a:pt x="20683" y="19140"/>
                  <a:pt x="20811" y="19028"/>
                  <a:pt x="20925" y="18927"/>
                </a:cubicBezTo>
                <a:cubicBezTo>
                  <a:pt x="21012" y="18851"/>
                  <a:pt x="21094" y="18781"/>
                  <a:pt x="21156" y="18659"/>
                </a:cubicBezTo>
                <a:cubicBezTo>
                  <a:pt x="21192" y="18586"/>
                  <a:pt x="21236" y="18513"/>
                  <a:pt x="21279" y="18440"/>
                </a:cubicBezTo>
                <a:cubicBezTo>
                  <a:pt x="21381" y="18266"/>
                  <a:pt x="21486" y="18085"/>
                  <a:pt x="21528" y="17904"/>
                </a:cubicBezTo>
                <a:cubicBezTo>
                  <a:pt x="21534" y="17880"/>
                  <a:pt x="21539" y="17841"/>
                  <a:pt x="21543" y="17803"/>
                </a:cubicBezTo>
                <a:cubicBezTo>
                  <a:pt x="21550" y="17741"/>
                  <a:pt x="21557" y="17671"/>
                  <a:pt x="21577" y="17598"/>
                </a:cubicBezTo>
                <a:cubicBezTo>
                  <a:pt x="21583" y="17580"/>
                  <a:pt x="21590" y="17556"/>
                  <a:pt x="21599" y="17532"/>
                </a:cubicBezTo>
                <a:cubicBezTo>
                  <a:pt x="21545" y="17382"/>
                  <a:pt x="21486" y="17236"/>
                  <a:pt x="21416" y="17107"/>
                </a:cubicBezTo>
                <a:cubicBezTo>
                  <a:pt x="21247" y="16808"/>
                  <a:pt x="21050" y="16571"/>
                  <a:pt x="20881" y="16272"/>
                </a:cubicBezTo>
                <a:cubicBezTo>
                  <a:pt x="20536" y="15653"/>
                  <a:pt x="20260" y="14964"/>
                  <a:pt x="20060" y="14142"/>
                </a:cubicBezTo>
                <a:cubicBezTo>
                  <a:pt x="19926" y="13586"/>
                  <a:pt x="19921" y="13001"/>
                  <a:pt x="19850" y="12409"/>
                </a:cubicBezTo>
                <a:cubicBezTo>
                  <a:pt x="19833" y="12267"/>
                  <a:pt x="19614" y="10680"/>
                  <a:pt x="19626" y="10683"/>
                </a:cubicBezTo>
                <a:cubicBezTo>
                  <a:pt x="19583" y="10676"/>
                  <a:pt x="19421" y="10934"/>
                  <a:pt x="19374" y="10676"/>
                </a:cubicBezTo>
                <a:cubicBezTo>
                  <a:pt x="19316" y="10349"/>
                  <a:pt x="19505" y="10106"/>
                  <a:pt x="19594" y="9911"/>
                </a:cubicBezTo>
                <a:cubicBezTo>
                  <a:pt x="19710" y="9657"/>
                  <a:pt x="19634" y="9062"/>
                  <a:pt x="19612" y="8766"/>
                </a:cubicBezTo>
                <a:cubicBezTo>
                  <a:pt x="19586" y="8425"/>
                  <a:pt x="19614" y="8352"/>
                  <a:pt x="19439" y="8268"/>
                </a:cubicBezTo>
                <a:cubicBezTo>
                  <a:pt x="19423" y="8435"/>
                  <a:pt x="19403" y="8602"/>
                  <a:pt x="19365" y="8755"/>
                </a:cubicBezTo>
                <a:cubicBezTo>
                  <a:pt x="19337" y="8870"/>
                  <a:pt x="19316" y="9082"/>
                  <a:pt x="19272" y="9173"/>
                </a:cubicBezTo>
                <a:cubicBezTo>
                  <a:pt x="19092" y="9545"/>
                  <a:pt x="18907" y="9350"/>
                  <a:pt x="18716" y="9218"/>
                </a:cubicBezTo>
                <a:cubicBezTo>
                  <a:pt x="18575" y="9121"/>
                  <a:pt x="18576" y="8303"/>
                  <a:pt x="18636" y="8084"/>
                </a:cubicBezTo>
                <a:cubicBezTo>
                  <a:pt x="18736" y="7715"/>
                  <a:pt x="19087" y="7433"/>
                  <a:pt x="19276" y="7269"/>
                </a:cubicBezTo>
                <a:cubicBezTo>
                  <a:pt x="19535" y="7043"/>
                  <a:pt x="19365" y="6615"/>
                  <a:pt x="19479" y="6239"/>
                </a:cubicBezTo>
                <a:cubicBezTo>
                  <a:pt x="19499" y="6177"/>
                  <a:pt x="19614" y="5926"/>
                  <a:pt x="19577" y="5846"/>
                </a:cubicBezTo>
                <a:cubicBezTo>
                  <a:pt x="19514" y="5710"/>
                  <a:pt x="19328" y="5944"/>
                  <a:pt x="19259" y="5975"/>
                </a:cubicBezTo>
                <a:cubicBezTo>
                  <a:pt x="19192" y="6006"/>
                  <a:pt x="19188" y="5756"/>
                  <a:pt x="19185" y="5672"/>
                </a:cubicBezTo>
                <a:cubicBezTo>
                  <a:pt x="19181" y="5582"/>
                  <a:pt x="19198" y="5516"/>
                  <a:pt x="19225" y="5463"/>
                </a:cubicBezTo>
                <a:cubicBezTo>
                  <a:pt x="19199" y="5467"/>
                  <a:pt x="19172" y="5470"/>
                  <a:pt x="19138" y="5477"/>
                </a:cubicBezTo>
                <a:cubicBezTo>
                  <a:pt x="18958" y="5509"/>
                  <a:pt x="18825" y="5526"/>
                  <a:pt x="18753" y="5422"/>
                </a:cubicBezTo>
                <a:cubicBezTo>
                  <a:pt x="18705" y="5355"/>
                  <a:pt x="18689" y="5265"/>
                  <a:pt x="18678" y="5206"/>
                </a:cubicBezTo>
                <a:cubicBezTo>
                  <a:pt x="18673" y="5178"/>
                  <a:pt x="18669" y="5154"/>
                  <a:pt x="18664" y="5143"/>
                </a:cubicBezTo>
                <a:cubicBezTo>
                  <a:pt x="18649" y="5112"/>
                  <a:pt x="18589" y="5046"/>
                  <a:pt x="18553" y="5004"/>
                </a:cubicBezTo>
                <a:cubicBezTo>
                  <a:pt x="18524" y="4973"/>
                  <a:pt x="18495" y="4941"/>
                  <a:pt x="18475" y="4913"/>
                </a:cubicBezTo>
                <a:lnTo>
                  <a:pt x="18456" y="4889"/>
                </a:lnTo>
                <a:cubicBezTo>
                  <a:pt x="18358" y="4760"/>
                  <a:pt x="18273" y="4649"/>
                  <a:pt x="18180" y="4472"/>
                </a:cubicBezTo>
                <a:lnTo>
                  <a:pt x="18140" y="4398"/>
                </a:lnTo>
                <a:cubicBezTo>
                  <a:pt x="18113" y="4346"/>
                  <a:pt x="18084" y="4294"/>
                  <a:pt x="18059" y="4238"/>
                </a:cubicBezTo>
                <a:cubicBezTo>
                  <a:pt x="18030" y="4172"/>
                  <a:pt x="18008" y="4103"/>
                  <a:pt x="17990" y="4040"/>
                </a:cubicBezTo>
                <a:cubicBezTo>
                  <a:pt x="17977" y="3998"/>
                  <a:pt x="17966" y="3960"/>
                  <a:pt x="17951" y="3929"/>
                </a:cubicBezTo>
                <a:cubicBezTo>
                  <a:pt x="17877" y="3765"/>
                  <a:pt x="17790" y="3765"/>
                  <a:pt x="17648" y="3758"/>
                </a:cubicBezTo>
                <a:cubicBezTo>
                  <a:pt x="17646" y="3758"/>
                  <a:pt x="17644" y="3758"/>
                  <a:pt x="17641" y="3758"/>
                </a:cubicBezTo>
                <a:cubicBezTo>
                  <a:pt x="17474" y="3758"/>
                  <a:pt x="17247" y="3751"/>
                  <a:pt x="17143" y="3146"/>
                </a:cubicBezTo>
                <a:cubicBezTo>
                  <a:pt x="17132" y="3087"/>
                  <a:pt x="17129" y="3034"/>
                  <a:pt x="17123" y="2989"/>
                </a:cubicBezTo>
                <a:cubicBezTo>
                  <a:pt x="17114" y="2899"/>
                  <a:pt x="17114" y="2899"/>
                  <a:pt x="17080" y="2867"/>
                </a:cubicBezTo>
                <a:cubicBezTo>
                  <a:pt x="17061" y="2853"/>
                  <a:pt x="17012" y="2840"/>
                  <a:pt x="16978" y="2833"/>
                </a:cubicBezTo>
                <a:cubicBezTo>
                  <a:pt x="16945" y="2826"/>
                  <a:pt x="16912" y="2819"/>
                  <a:pt x="16889" y="2805"/>
                </a:cubicBezTo>
                <a:cubicBezTo>
                  <a:pt x="16749" y="2742"/>
                  <a:pt x="16609" y="2742"/>
                  <a:pt x="16457" y="2746"/>
                </a:cubicBezTo>
                <a:lnTo>
                  <a:pt x="16404" y="2746"/>
                </a:lnTo>
                <a:cubicBezTo>
                  <a:pt x="16357" y="2746"/>
                  <a:pt x="16306" y="2739"/>
                  <a:pt x="16251" y="2732"/>
                </a:cubicBezTo>
                <a:cubicBezTo>
                  <a:pt x="16155" y="2718"/>
                  <a:pt x="16055" y="2707"/>
                  <a:pt x="15981" y="2735"/>
                </a:cubicBezTo>
                <a:cubicBezTo>
                  <a:pt x="15913" y="2763"/>
                  <a:pt x="15843" y="2805"/>
                  <a:pt x="15774" y="2846"/>
                </a:cubicBezTo>
                <a:cubicBezTo>
                  <a:pt x="15721" y="2878"/>
                  <a:pt x="15668" y="2909"/>
                  <a:pt x="15615" y="2933"/>
                </a:cubicBezTo>
                <a:cubicBezTo>
                  <a:pt x="15541" y="2972"/>
                  <a:pt x="15463" y="2968"/>
                  <a:pt x="15388" y="2968"/>
                </a:cubicBezTo>
                <a:cubicBezTo>
                  <a:pt x="15321" y="2968"/>
                  <a:pt x="15259" y="2968"/>
                  <a:pt x="15205" y="2993"/>
                </a:cubicBezTo>
                <a:cubicBezTo>
                  <a:pt x="15183" y="3003"/>
                  <a:pt x="15152" y="3031"/>
                  <a:pt x="15125" y="3059"/>
                </a:cubicBezTo>
                <a:cubicBezTo>
                  <a:pt x="15100" y="3083"/>
                  <a:pt x="15076" y="3104"/>
                  <a:pt x="15052" y="3121"/>
                </a:cubicBezTo>
                <a:cubicBezTo>
                  <a:pt x="15023" y="3142"/>
                  <a:pt x="14994" y="3142"/>
                  <a:pt x="14971" y="3142"/>
                </a:cubicBezTo>
                <a:cubicBezTo>
                  <a:pt x="14965" y="3142"/>
                  <a:pt x="14956" y="3142"/>
                  <a:pt x="14951" y="3142"/>
                </a:cubicBezTo>
                <a:cubicBezTo>
                  <a:pt x="14952" y="3146"/>
                  <a:pt x="14949" y="3163"/>
                  <a:pt x="14947" y="3174"/>
                </a:cubicBezTo>
                <a:cubicBezTo>
                  <a:pt x="14936" y="3219"/>
                  <a:pt x="14922" y="3278"/>
                  <a:pt x="14892" y="3323"/>
                </a:cubicBezTo>
                <a:cubicBezTo>
                  <a:pt x="14816" y="3442"/>
                  <a:pt x="14778" y="3508"/>
                  <a:pt x="14718" y="3654"/>
                </a:cubicBezTo>
                <a:cubicBezTo>
                  <a:pt x="14705" y="3685"/>
                  <a:pt x="14694" y="3716"/>
                  <a:pt x="14684" y="3744"/>
                </a:cubicBezTo>
                <a:cubicBezTo>
                  <a:pt x="14640" y="3863"/>
                  <a:pt x="14591" y="3995"/>
                  <a:pt x="14464" y="4047"/>
                </a:cubicBezTo>
                <a:cubicBezTo>
                  <a:pt x="14318" y="4110"/>
                  <a:pt x="14100" y="4054"/>
                  <a:pt x="13981" y="3929"/>
                </a:cubicBezTo>
                <a:cubicBezTo>
                  <a:pt x="13913" y="3859"/>
                  <a:pt x="13852" y="3762"/>
                  <a:pt x="13794" y="3668"/>
                </a:cubicBezTo>
                <a:cubicBezTo>
                  <a:pt x="13717" y="3549"/>
                  <a:pt x="13646" y="3435"/>
                  <a:pt x="13574" y="3389"/>
                </a:cubicBezTo>
                <a:cubicBezTo>
                  <a:pt x="13543" y="3372"/>
                  <a:pt x="13505" y="3365"/>
                  <a:pt x="13463" y="3362"/>
                </a:cubicBezTo>
                <a:cubicBezTo>
                  <a:pt x="13405" y="3358"/>
                  <a:pt x="13343" y="3362"/>
                  <a:pt x="13281" y="3372"/>
                </a:cubicBezTo>
                <a:cubicBezTo>
                  <a:pt x="13269" y="3372"/>
                  <a:pt x="13256" y="3375"/>
                  <a:pt x="13243" y="3375"/>
                </a:cubicBezTo>
                <a:cubicBezTo>
                  <a:pt x="13190" y="3382"/>
                  <a:pt x="13140" y="3389"/>
                  <a:pt x="13094" y="3389"/>
                </a:cubicBezTo>
                <a:cubicBezTo>
                  <a:pt x="12936" y="3393"/>
                  <a:pt x="12867" y="3302"/>
                  <a:pt x="12798" y="3201"/>
                </a:cubicBezTo>
                <a:cubicBezTo>
                  <a:pt x="12765" y="3156"/>
                  <a:pt x="12733" y="3107"/>
                  <a:pt x="12680" y="3055"/>
                </a:cubicBezTo>
                <a:cubicBezTo>
                  <a:pt x="12582" y="2958"/>
                  <a:pt x="12391" y="2951"/>
                  <a:pt x="12275" y="3007"/>
                </a:cubicBezTo>
                <a:cubicBezTo>
                  <a:pt x="12235" y="3024"/>
                  <a:pt x="12193" y="3087"/>
                  <a:pt x="12148" y="3153"/>
                </a:cubicBezTo>
                <a:cubicBezTo>
                  <a:pt x="12099" y="3226"/>
                  <a:pt x="12042" y="3309"/>
                  <a:pt x="11975" y="3351"/>
                </a:cubicBezTo>
                <a:cubicBezTo>
                  <a:pt x="11853" y="3431"/>
                  <a:pt x="11581" y="3452"/>
                  <a:pt x="11447" y="3389"/>
                </a:cubicBezTo>
                <a:cubicBezTo>
                  <a:pt x="11403" y="3368"/>
                  <a:pt x="11370" y="3330"/>
                  <a:pt x="11343" y="3302"/>
                </a:cubicBezTo>
                <a:cubicBezTo>
                  <a:pt x="11321" y="3278"/>
                  <a:pt x="11305" y="3261"/>
                  <a:pt x="11285" y="3250"/>
                </a:cubicBezTo>
                <a:cubicBezTo>
                  <a:pt x="11254" y="3236"/>
                  <a:pt x="11229" y="3233"/>
                  <a:pt x="11205" y="3229"/>
                </a:cubicBezTo>
                <a:cubicBezTo>
                  <a:pt x="11156" y="3222"/>
                  <a:pt x="11101" y="3212"/>
                  <a:pt x="11029" y="3149"/>
                </a:cubicBezTo>
                <a:cubicBezTo>
                  <a:pt x="10878" y="3017"/>
                  <a:pt x="10773" y="2979"/>
                  <a:pt x="10598" y="2996"/>
                </a:cubicBezTo>
                <a:cubicBezTo>
                  <a:pt x="10529" y="3003"/>
                  <a:pt x="10495" y="3055"/>
                  <a:pt x="10442" y="3132"/>
                </a:cubicBezTo>
                <a:cubicBezTo>
                  <a:pt x="10402" y="3191"/>
                  <a:pt x="10357" y="3257"/>
                  <a:pt x="10291" y="3309"/>
                </a:cubicBezTo>
                <a:cubicBezTo>
                  <a:pt x="10193" y="3386"/>
                  <a:pt x="9924" y="3476"/>
                  <a:pt x="9786" y="3362"/>
                </a:cubicBezTo>
                <a:cubicBezTo>
                  <a:pt x="9734" y="3316"/>
                  <a:pt x="9703" y="3247"/>
                  <a:pt x="9677" y="3188"/>
                </a:cubicBezTo>
                <a:cubicBezTo>
                  <a:pt x="9665" y="3160"/>
                  <a:pt x="9656" y="3135"/>
                  <a:pt x="9645" y="3118"/>
                </a:cubicBezTo>
                <a:cubicBezTo>
                  <a:pt x="9610" y="3066"/>
                  <a:pt x="9574" y="3045"/>
                  <a:pt x="9525" y="3017"/>
                </a:cubicBezTo>
                <a:cubicBezTo>
                  <a:pt x="9499" y="3003"/>
                  <a:pt x="9474" y="2989"/>
                  <a:pt x="9447" y="2968"/>
                </a:cubicBezTo>
                <a:cubicBezTo>
                  <a:pt x="9390" y="2927"/>
                  <a:pt x="9347" y="2888"/>
                  <a:pt x="9307" y="2850"/>
                </a:cubicBezTo>
                <a:cubicBezTo>
                  <a:pt x="9230" y="2777"/>
                  <a:pt x="9181" y="2732"/>
                  <a:pt x="9074" y="2735"/>
                </a:cubicBezTo>
                <a:cubicBezTo>
                  <a:pt x="9022" y="2735"/>
                  <a:pt x="8969" y="2728"/>
                  <a:pt x="8913" y="2718"/>
                </a:cubicBezTo>
                <a:cubicBezTo>
                  <a:pt x="8820" y="2704"/>
                  <a:pt x="8722" y="2686"/>
                  <a:pt x="8655" y="2721"/>
                </a:cubicBezTo>
                <a:cubicBezTo>
                  <a:pt x="8600" y="2746"/>
                  <a:pt x="8547" y="2840"/>
                  <a:pt x="8491" y="2937"/>
                </a:cubicBezTo>
                <a:cubicBezTo>
                  <a:pt x="8451" y="3003"/>
                  <a:pt x="8411" y="3076"/>
                  <a:pt x="8366" y="3132"/>
                </a:cubicBezTo>
                <a:cubicBezTo>
                  <a:pt x="8204" y="3330"/>
                  <a:pt x="8104" y="3456"/>
                  <a:pt x="7903" y="3271"/>
                </a:cubicBezTo>
                <a:lnTo>
                  <a:pt x="7792" y="3174"/>
                </a:lnTo>
                <a:cubicBezTo>
                  <a:pt x="7721" y="3111"/>
                  <a:pt x="7650" y="3048"/>
                  <a:pt x="7579" y="2979"/>
                </a:cubicBezTo>
                <a:cubicBezTo>
                  <a:pt x="7503" y="2906"/>
                  <a:pt x="7421" y="2840"/>
                  <a:pt x="7339" y="2773"/>
                </a:cubicBezTo>
                <a:cubicBezTo>
                  <a:pt x="7272" y="2721"/>
                  <a:pt x="7205" y="2666"/>
                  <a:pt x="7140" y="2606"/>
                </a:cubicBezTo>
                <a:cubicBezTo>
                  <a:pt x="7063" y="2537"/>
                  <a:pt x="7007" y="2453"/>
                  <a:pt x="6951" y="2370"/>
                </a:cubicBezTo>
                <a:cubicBezTo>
                  <a:pt x="6885" y="2272"/>
                  <a:pt x="6827" y="2189"/>
                  <a:pt x="6751" y="2147"/>
                </a:cubicBezTo>
                <a:cubicBezTo>
                  <a:pt x="6695" y="2116"/>
                  <a:pt x="6640" y="2095"/>
                  <a:pt x="6586" y="2077"/>
                </a:cubicBezTo>
                <a:cubicBezTo>
                  <a:pt x="6468" y="2036"/>
                  <a:pt x="6346" y="1990"/>
                  <a:pt x="6217" y="1837"/>
                </a:cubicBezTo>
                <a:cubicBezTo>
                  <a:pt x="6168" y="1778"/>
                  <a:pt x="6126" y="1719"/>
                  <a:pt x="6088" y="1660"/>
                </a:cubicBezTo>
                <a:cubicBezTo>
                  <a:pt x="6001" y="1531"/>
                  <a:pt x="5943" y="1444"/>
                  <a:pt x="5828" y="1441"/>
                </a:cubicBezTo>
                <a:cubicBezTo>
                  <a:pt x="5795" y="1441"/>
                  <a:pt x="5761" y="1437"/>
                  <a:pt x="5725" y="1434"/>
                </a:cubicBezTo>
                <a:cubicBezTo>
                  <a:pt x="5597" y="1423"/>
                  <a:pt x="5452" y="1416"/>
                  <a:pt x="5356" y="1489"/>
                </a:cubicBezTo>
                <a:cubicBezTo>
                  <a:pt x="5340" y="1500"/>
                  <a:pt x="5327" y="1521"/>
                  <a:pt x="5312" y="1542"/>
                </a:cubicBezTo>
                <a:cubicBezTo>
                  <a:pt x="5269" y="1601"/>
                  <a:pt x="5203" y="1688"/>
                  <a:pt x="5083" y="1601"/>
                </a:cubicBezTo>
                <a:cubicBezTo>
                  <a:pt x="5022" y="1555"/>
                  <a:pt x="4974" y="1451"/>
                  <a:pt x="4934" y="1361"/>
                </a:cubicBezTo>
                <a:cubicBezTo>
                  <a:pt x="4924" y="1336"/>
                  <a:pt x="4913" y="1312"/>
                  <a:pt x="4904" y="1295"/>
                </a:cubicBezTo>
                <a:cubicBezTo>
                  <a:pt x="4889" y="1267"/>
                  <a:pt x="4873" y="1239"/>
                  <a:pt x="4856" y="1214"/>
                </a:cubicBezTo>
                <a:cubicBezTo>
                  <a:pt x="4824" y="1159"/>
                  <a:pt x="4785" y="1096"/>
                  <a:pt x="4756" y="1020"/>
                </a:cubicBezTo>
                <a:cubicBezTo>
                  <a:pt x="4726" y="936"/>
                  <a:pt x="4709" y="856"/>
                  <a:pt x="4695" y="783"/>
                </a:cubicBezTo>
                <a:cubicBezTo>
                  <a:pt x="4680" y="713"/>
                  <a:pt x="4669" y="654"/>
                  <a:pt x="4647" y="598"/>
                </a:cubicBezTo>
                <a:cubicBezTo>
                  <a:pt x="4602" y="487"/>
                  <a:pt x="4533" y="411"/>
                  <a:pt x="4457" y="327"/>
                </a:cubicBezTo>
                <a:cubicBezTo>
                  <a:pt x="4393" y="257"/>
                  <a:pt x="4328" y="184"/>
                  <a:pt x="4271" y="87"/>
                </a:cubicBezTo>
                <a:cubicBezTo>
                  <a:pt x="4250" y="122"/>
                  <a:pt x="4224" y="163"/>
                  <a:pt x="4202" y="202"/>
                </a:cubicBezTo>
                <a:cubicBezTo>
                  <a:pt x="4166" y="268"/>
                  <a:pt x="4128" y="334"/>
                  <a:pt x="4086" y="383"/>
                </a:cubicBezTo>
                <a:cubicBezTo>
                  <a:pt x="4030" y="449"/>
                  <a:pt x="3979" y="470"/>
                  <a:pt x="3937" y="484"/>
                </a:cubicBezTo>
                <a:cubicBezTo>
                  <a:pt x="3912" y="494"/>
                  <a:pt x="3890" y="501"/>
                  <a:pt x="3870" y="518"/>
                </a:cubicBezTo>
                <a:cubicBezTo>
                  <a:pt x="3854" y="532"/>
                  <a:pt x="3841" y="550"/>
                  <a:pt x="3826" y="567"/>
                </a:cubicBezTo>
                <a:cubicBezTo>
                  <a:pt x="3790" y="612"/>
                  <a:pt x="3741" y="679"/>
                  <a:pt x="3667" y="679"/>
                </a:cubicBezTo>
                <a:cubicBezTo>
                  <a:pt x="3667" y="679"/>
                  <a:pt x="3667" y="679"/>
                  <a:pt x="3667" y="679"/>
                </a:cubicBezTo>
                <a:cubicBezTo>
                  <a:pt x="3547" y="679"/>
                  <a:pt x="3507" y="546"/>
                  <a:pt x="3485" y="473"/>
                </a:cubicBezTo>
                <a:cubicBezTo>
                  <a:pt x="3474" y="435"/>
                  <a:pt x="3469" y="421"/>
                  <a:pt x="3456" y="407"/>
                </a:cubicBezTo>
                <a:cubicBezTo>
                  <a:pt x="3436" y="386"/>
                  <a:pt x="3360" y="369"/>
                  <a:pt x="3321" y="362"/>
                </a:cubicBezTo>
                <a:cubicBezTo>
                  <a:pt x="3290" y="355"/>
                  <a:pt x="3263" y="348"/>
                  <a:pt x="3241" y="341"/>
                </a:cubicBezTo>
                <a:lnTo>
                  <a:pt x="3192" y="320"/>
                </a:lnTo>
                <a:cubicBezTo>
                  <a:pt x="3127" y="292"/>
                  <a:pt x="3040" y="254"/>
                  <a:pt x="3003" y="299"/>
                </a:cubicBezTo>
                <a:cubicBezTo>
                  <a:pt x="2991" y="313"/>
                  <a:pt x="2982" y="348"/>
                  <a:pt x="2976" y="400"/>
                </a:cubicBezTo>
                <a:cubicBezTo>
                  <a:pt x="2965" y="508"/>
                  <a:pt x="2931" y="588"/>
                  <a:pt x="2882" y="633"/>
                </a:cubicBezTo>
                <a:cubicBezTo>
                  <a:pt x="2738" y="759"/>
                  <a:pt x="2497" y="518"/>
                  <a:pt x="2195" y="188"/>
                </a:cubicBezTo>
                <a:cubicBezTo>
                  <a:pt x="2135" y="125"/>
                  <a:pt x="2070" y="52"/>
                  <a:pt x="2050" y="38"/>
                </a:cubicBezTo>
                <a:cubicBezTo>
                  <a:pt x="1957" y="-21"/>
                  <a:pt x="1783" y="-14"/>
                  <a:pt x="1723" y="76"/>
                </a:cubicBezTo>
                <a:cubicBezTo>
                  <a:pt x="1697" y="115"/>
                  <a:pt x="1687" y="177"/>
                  <a:pt x="1670" y="278"/>
                </a:cubicBezTo>
                <a:cubicBezTo>
                  <a:pt x="1654" y="372"/>
                  <a:pt x="1637" y="484"/>
                  <a:pt x="1594" y="578"/>
                </a:cubicBezTo>
                <a:cubicBezTo>
                  <a:pt x="1538" y="703"/>
                  <a:pt x="1461" y="779"/>
                  <a:pt x="1394" y="846"/>
                </a:cubicBezTo>
                <a:cubicBezTo>
                  <a:pt x="1332" y="905"/>
                  <a:pt x="1274" y="964"/>
                  <a:pt x="1243" y="1047"/>
                </a:cubicBezTo>
                <a:cubicBezTo>
                  <a:pt x="1218" y="1117"/>
                  <a:pt x="1207" y="1218"/>
                  <a:pt x="1194" y="1322"/>
                </a:cubicBezTo>
                <a:cubicBezTo>
                  <a:pt x="1183" y="1420"/>
                  <a:pt x="1172" y="1524"/>
                  <a:pt x="1147" y="1618"/>
                </a:cubicBezTo>
                <a:cubicBezTo>
                  <a:pt x="1102" y="1782"/>
                  <a:pt x="1045" y="1910"/>
                  <a:pt x="991" y="2036"/>
                </a:cubicBezTo>
                <a:cubicBezTo>
                  <a:pt x="902" y="2241"/>
                  <a:pt x="824" y="2418"/>
                  <a:pt x="816" y="2707"/>
                </a:cubicBezTo>
                <a:cubicBezTo>
                  <a:pt x="809" y="2927"/>
                  <a:pt x="811" y="3024"/>
                  <a:pt x="855" y="3163"/>
                </a:cubicBezTo>
                <a:cubicBezTo>
                  <a:pt x="865" y="3201"/>
                  <a:pt x="878" y="3240"/>
                  <a:pt x="893" y="3278"/>
                </a:cubicBezTo>
                <a:cubicBezTo>
                  <a:pt x="936" y="3410"/>
                  <a:pt x="987" y="3560"/>
                  <a:pt x="1005" y="3727"/>
                </a:cubicBezTo>
                <a:cubicBezTo>
                  <a:pt x="1036" y="4009"/>
                  <a:pt x="1058" y="4270"/>
                  <a:pt x="996" y="4447"/>
                </a:cubicBezTo>
                <a:cubicBezTo>
                  <a:pt x="967" y="4534"/>
                  <a:pt x="916" y="4593"/>
                  <a:pt x="867" y="4653"/>
                </a:cubicBezTo>
                <a:cubicBezTo>
                  <a:pt x="838" y="4687"/>
                  <a:pt x="806" y="4726"/>
                  <a:pt x="793" y="4753"/>
                </a:cubicBezTo>
                <a:cubicBezTo>
                  <a:pt x="758" y="4830"/>
                  <a:pt x="715" y="4938"/>
                  <a:pt x="686" y="5025"/>
                </a:cubicBezTo>
                <a:cubicBezTo>
                  <a:pt x="615" y="5227"/>
                  <a:pt x="615" y="5373"/>
                  <a:pt x="617" y="5637"/>
                </a:cubicBezTo>
                <a:lnTo>
                  <a:pt x="617" y="5672"/>
                </a:lnTo>
                <a:cubicBezTo>
                  <a:pt x="617" y="5714"/>
                  <a:pt x="620" y="5773"/>
                  <a:pt x="624" y="5839"/>
                </a:cubicBezTo>
                <a:cubicBezTo>
                  <a:pt x="637" y="6086"/>
                  <a:pt x="644" y="6271"/>
                  <a:pt x="615" y="6400"/>
                </a:cubicBezTo>
                <a:cubicBezTo>
                  <a:pt x="577" y="6563"/>
                  <a:pt x="504" y="6657"/>
                  <a:pt x="413" y="6657"/>
                </a:cubicBezTo>
                <a:cubicBezTo>
                  <a:pt x="411" y="6657"/>
                  <a:pt x="410" y="6657"/>
                  <a:pt x="406" y="6657"/>
                </a:cubicBezTo>
                <a:cubicBezTo>
                  <a:pt x="275" y="6650"/>
                  <a:pt x="117" y="6448"/>
                  <a:pt x="1" y="6229"/>
                </a:cubicBezTo>
                <a:cubicBezTo>
                  <a:pt x="-1" y="6497"/>
                  <a:pt x="-1" y="6765"/>
                  <a:pt x="6" y="7022"/>
                </a:cubicBezTo>
                <a:cubicBezTo>
                  <a:pt x="10" y="7162"/>
                  <a:pt x="24" y="7290"/>
                  <a:pt x="41" y="7426"/>
                </a:cubicBezTo>
                <a:cubicBezTo>
                  <a:pt x="46" y="7475"/>
                  <a:pt x="52" y="7527"/>
                  <a:pt x="57" y="7576"/>
                </a:cubicBezTo>
                <a:cubicBezTo>
                  <a:pt x="68" y="7572"/>
                  <a:pt x="77" y="7572"/>
                  <a:pt x="88" y="7569"/>
                </a:cubicBezTo>
                <a:cubicBezTo>
                  <a:pt x="252" y="7531"/>
                  <a:pt x="437" y="7489"/>
                  <a:pt x="577" y="7694"/>
                </a:cubicBezTo>
                <a:cubicBezTo>
                  <a:pt x="628" y="7767"/>
                  <a:pt x="677" y="7861"/>
                  <a:pt x="727" y="7952"/>
                </a:cubicBezTo>
                <a:cubicBezTo>
                  <a:pt x="809" y="8105"/>
                  <a:pt x="895" y="8261"/>
                  <a:pt x="991" y="8334"/>
                </a:cubicBezTo>
                <a:cubicBezTo>
                  <a:pt x="1069" y="8394"/>
                  <a:pt x="1182" y="8376"/>
                  <a:pt x="1289" y="8355"/>
                </a:cubicBezTo>
                <a:cubicBezTo>
                  <a:pt x="1369" y="8341"/>
                  <a:pt x="1450" y="8327"/>
                  <a:pt x="1529" y="8341"/>
                </a:cubicBezTo>
                <a:cubicBezTo>
                  <a:pt x="1688" y="8373"/>
                  <a:pt x="1816" y="8543"/>
                  <a:pt x="1885" y="8822"/>
                </a:cubicBezTo>
                <a:cubicBezTo>
                  <a:pt x="1986" y="9222"/>
                  <a:pt x="1963" y="9827"/>
                  <a:pt x="1830" y="10234"/>
                </a:cubicBezTo>
                <a:cubicBezTo>
                  <a:pt x="1810" y="10297"/>
                  <a:pt x="1788" y="10353"/>
                  <a:pt x="1770" y="10402"/>
                </a:cubicBezTo>
                <a:cubicBezTo>
                  <a:pt x="1752" y="10447"/>
                  <a:pt x="1728" y="10513"/>
                  <a:pt x="1727" y="10534"/>
                </a:cubicBezTo>
                <a:cubicBezTo>
                  <a:pt x="1727" y="10534"/>
                  <a:pt x="1730" y="10569"/>
                  <a:pt x="1781" y="10656"/>
                </a:cubicBezTo>
                <a:cubicBezTo>
                  <a:pt x="1872" y="10816"/>
                  <a:pt x="1941" y="10812"/>
                  <a:pt x="2079" y="10805"/>
                </a:cubicBezTo>
                <a:lnTo>
                  <a:pt x="2159" y="10802"/>
                </a:lnTo>
                <a:cubicBezTo>
                  <a:pt x="2181" y="10802"/>
                  <a:pt x="2204" y="10798"/>
                  <a:pt x="2228" y="10795"/>
                </a:cubicBezTo>
                <a:cubicBezTo>
                  <a:pt x="2301" y="10784"/>
                  <a:pt x="2384" y="10774"/>
                  <a:pt x="2453" y="10823"/>
                </a:cubicBezTo>
                <a:cubicBezTo>
                  <a:pt x="2519" y="10868"/>
                  <a:pt x="2560" y="10965"/>
                  <a:pt x="2595" y="11045"/>
                </a:cubicBezTo>
                <a:cubicBezTo>
                  <a:pt x="2611" y="11084"/>
                  <a:pt x="2629" y="11125"/>
                  <a:pt x="2642" y="11139"/>
                </a:cubicBezTo>
                <a:cubicBezTo>
                  <a:pt x="2666" y="11164"/>
                  <a:pt x="2693" y="11181"/>
                  <a:pt x="2724" y="11198"/>
                </a:cubicBezTo>
                <a:cubicBezTo>
                  <a:pt x="2740" y="11209"/>
                  <a:pt x="2756" y="11219"/>
                  <a:pt x="2775" y="11230"/>
                </a:cubicBezTo>
                <a:cubicBezTo>
                  <a:pt x="2833" y="11143"/>
                  <a:pt x="2905" y="11077"/>
                  <a:pt x="2962" y="11028"/>
                </a:cubicBezTo>
                <a:cubicBezTo>
                  <a:pt x="2984" y="11007"/>
                  <a:pt x="3005" y="10990"/>
                  <a:pt x="3022" y="10972"/>
                </a:cubicBezTo>
                <a:cubicBezTo>
                  <a:pt x="3136" y="10854"/>
                  <a:pt x="3183" y="10798"/>
                  <a:pt x="3207" y="10617"/>
                </a:cubicBezTo>
                <a:cubicBezTo>
                  <a:pt x="3212" y="10572"/>
                  <a:pt x="3212" y="10541"/>
                  <a:pt x="3211" y="10509"/>
                </a:cubicBezTo>
                <a:cubicBezTo>
                  <a:pt x="3209" y="10398"/>
                  <a:pt x="3214" y="10294"/>
                  <a:pt x="3298" y="10161"/>
                </a:cubicBezTo>
                <a:cubicBezTo>
                  <a:pt x="3380" y="10033"/>
                  <a:pt x="3474" y="10033"/>
                  <a:pt x="3550" y="10029"/>
                </a:cubicBezTo>
                <a:lnTo>
                  <a:pt x="3590" y="10029"/>
                </a:lnTo>
                <a:cubicBezTo>
                  <a:pt x="3619" y="10026"/>
                  <a:pt x="3657" y="10019"/>
                  <a:pt x="3699" y="10012"/>
                </a:cubicBezTo>
                <a:cubicBezTo>
                  <a:pt x="3859" y="9984"/>
                  <a:pt x="4057" y="9949"/>
                  <a:pt x="4170" y="10050"/>
                </a:cubicBezTo>
                <a:cubicBezTo>
                  <a:pt x="4262" y="10133"/>
                  <a:pt x="4348" y="10381"/>
                  <a:pt x="4440" y="10669"/>
                </a:cubicBezTo>
                <a:lnTo>
                  <a:pt x="4468" y="10753"/>
                </a:lnTo>
                <a:cubicBezTo>
                  <a:pt x="4520" y="10913"/>
                  <a:pt x="4575" y="10993"/>
                  <a:pt x="4651" y="11104"/>
                </a:cubicBezTo>
                <a:cubicBezTo>
                  <a:pt x="4686" y="11153"/>
                  <a:pt x="4720" y="11205"/>
                  <a:pt x="4758" y="11271"/>
                </a:cubicBezTo>
                <a:cubicBezTo>
                  <a:pt x="4804" y="11348"/>
                  <a:pt x="4845" y="11411"/>
                  <a:pt x="4889" y="11473"/>
                </a:cubicBezTo>
                <a:cubicBezTo>
                  <a:pt x="4931" y="11536"/>
                  <a:pt x="4973" y="11599"/>
                  <a:pt x="5018" y="11672"/>
                </a:cubicBezTo>
                <a:cubicBezTo>
                  <a:pt x="5107" y="11821"/>
                  <a:pt x="5203" y="11971"/>
                  <a:pt x="5294" y="12054"/>
                </a:cubicBezTo>
                <a:cubicBezTo>
                  <a:pt x="5350" y="12107"/>
                  <a:pt x="5412" y="12152"/>
                  <a:pt x="5472" y="12201"/>
                </a:cubicBezTo>
                <a:cubicBezTo>
                  <a:pt x="5532" y="12246"/>
                  <a:pt x="5592" y="12295"/>
                  <a:pt x="5647" y="12343"/>
                </a:cubicBezTo>
                <a:cubicBezTo>
                  <a:pt x="5741" y="12430"/>
                  <a:pt x="5803" y="12549"/>
                  <a:pt x="5865" y="12663"/>
                </a:cubicBezTo>
                <a:cubicBezTo>
                  <a:pt x="5910" y="12750"/>
                  <a:pt x="5954" y="12834"/>
                  <a:pt x="6010" y="12904"/>
                </a:cubicBezTo>
                <a:cubicBezTo>
                  <a:pt x="6117" y="13036"/>
                  <a:pt x="6202" y="13064"/>
                  <a:pt x="6311" y="13102"/>
                </a:cubicBezTo>
                <a:cubicBezTo>
                  <a:pt x="6364" y="13119"/>
                  <a:pt x="6419" y="13140"/>
                  <a:pt x="6479" y="13168"/>
                </a:cubicBezTo>
                <a:cubicBezTo>
                  <a:pt x="6524" y="13192"/>
                  <a:pt x="6575" y="13224"/>
                  <a:pt x="6627" y="13255"/>
                </a:cubicBezTo>
                <a:cubicBezTo>
                  <a:pt x="6695" y="13297"/>
                  <a:pt x="6764" y="13338"/>
                  <a:pt x="6829" y="13370"/>
                </a:cubicBezTo>
                <a:cubicBezTo>
                  <a:pt x="6853" y="13380"/>
                  <a:pt x="6878" y="13391"/>
                  <a:pt x="6905" y="13401"/>
                </a:cubicBezTo>
                <a:cubicBezTo>
                  <a:pt x="7036" y="13450"/>
                  <a:pt x="7218" y="13512"/>
                  <a:pt x="7294" y="13833"/>
                </a:cubicBezTo>
                <a:cubicBezTo>
                  <a:pt x="7332" y="13989"/>
                  <a:pt x="7323" y="14142"/>
                  <a:pt x="7314" y="14278"/>
                </a:cubicBezTo>
                <a:cubicBezTo>
                  <a:pt x="7307" y="14417"/>
                  <a:pt x="7301" y="14504"/>
                  <a:pt x="7327" y="14581"/>
                </a:cubicBezTo>
                <a:cubicBezTo>
                  <a:pt x="7356" y="14664"/>
                  <a:pt x="7427" y="14772"/>
                  <a:pt x="7490" y="14866"/>
                </a:cubicBezTo>
                <a:cubicBezTo>
                  <a:pt x="7528" y="14922"/>
                  <a:pt x="7565" y="14977"/>
                  <a:pt x="7594" y="15030"/>
                </a:cubicBezTo>
                <a:cubicBezTo>
                  <a:pt x="7632" y="15096"/>
                  <a:pt x="7667" y="15169"/>
                  <a:pt x="7699" y="15242"/>
                </a:cubicBezTo>
                <a:cubicBezTo>
                  <a:pt x="7752" y="15357"/>
                  <a:pt x="7803" y="15465"/>
                  <a:pt x="7863" y="15527"/>
                </a:cubicBezTo>
                <a:cubicBezTo>
                  <a:pt x="8024" y="15691"/>
                  <a:pt x="8108" y="15559"/>
                  <a:pt x="8135" y="15513"/>
                </a:cubicBezTo>
                <a:cubicBezTo>
                  <a:pt x="8148" y="15492"/>
                  <a:pt x="8157" y="15468"/>
                  <a:pt x="8168" y="15433"/>
                </a:cubicBezTo>
                <a:cubicBezTo>
                  <a:pt x="8190" y="15371"/>
                  <a:pt x="8221" y="15284"/>
                  <a:pt x="8288" y="15228"/>
                </a:cubicBezTo>
                <a:cubicBezTo>
                  <a:pt x="8359" y="15169"/>
                  <a:pt x="8444" y="15183"/>
                  <a:pt x="8520" y="15197"/>
                </a:cubicBezTo>
                <a:cubicBezTo>
                  <a:pt x="8546" y="15200"/>
                  <a:pt x="8571" y="15207"/>
                  <a:pt x="8591" y="15207"/>
                </a:cubicBezTo>
                <a:cubicBezTo>
                  <a:pt x="8593" y="15207"/>
                  <a:pt x="8597" y="15207"/>
                  <a:pt x="8598" y="15207"/>
                </a:cubicBezTo>
                <a:cubicBezTo>
                  <a:pt x="8755" y="15207"/>
                  <a:pt x="8889" y="15266"/>
                  <a:pt x="9031" y="15325"/>
                </a:cubicBezTo>
                <a:lnTo>
                  <a:pt x="9058" y="15336"/>
                </a:lnTo>
                <a:cubicBezTo>
                  <a:pt x="9131" y="15367"/>
                  <a:pt x="9187" y="15437"/>
                  <a:pt x="9238" y="15503"/>
                </a:cubicBezTo>
                <a:cubicBezTo>
                  <a:pt x="9285" y="15562"/>
                  <a:pt x="9325" y="15614"/>
                  <a:pt x="9369" y="15618"/>
                </a:cubicBezTo>
                <a:lnTo>
                  <a:pt x="9454" y="15628"/>
                </a:lnTo>
                <a:lnTo>
                  <a:pt x="9454" y="15792"/>
                </a:lnTo>
                <a:cubicBezTo>
                  <a:pt x="9454" y="16001"/>
                  <a:pt x="9590" y="16175"/>
                  <a:pt x="9725" y="16234"/>
                </a:cubicBezTo>
                <a:cubicBezTo>
                  <a:pt x="9846" y="16289"/>
                  <a:pt x="9992" y="16265"/>
                  <a:pt x="10039" y="16084"/>
                </a:cubicBezTo>
                <a:cubicBezTo>
                  <a:pt x="10050" y="16046"/>
                  <a:pt x="10061" y="15969"/>
                  <a:pt x="10070" y="15893"/>
                </a:cubicBezTo>
                <a:cubicBezTo>
                  <a:pt x="10099" y="15687"/>
                  <a:pt x="10133" y="15430"/>
                  <a:pt x="10240" y="15343"/>
                </a:cubicBezTo>
                <a:cubicBezTo>
                  <a:pt x="10299" y="15294"/>
                  <a:pt x="10366" y="15305"/>
                  <a:pt x="10437" y="15378"/>
                </a:cubicBezTo>
                <a:cubicBezTo>
                  <a:pt x="10560" y="15503"/>
                  <a:pt x="10584" y="15722"/>
                  <a:pt x="10602" y="15882"/>
                </a:cubicBezTo>
                <a:cubicBezTo>
                  <a:pt x="10615" y="16004"/>
                  <a:pt x="10624" y="16077"/>
                  <a:pt x="10656" y="16115"/>
                </a:cubicBezTo>
                <a:cubicBezTo>
                  <a:pt x="10735" y="16209"/>
                  <a:pt x="10953" y="16056"/>
                  <a:pt x="11025" y="16004"/>
                </a:cubicBezTo>
                <a:cubicBezTo>
                  <a:pt x="11049" y="15987"/>
                  <a:pt x="11067" y="15969"/>
                  <a:pt x="11087" y="15952"/>
                </a:cubicBezTo>
                <a:cubicBezTo>
                  <a:pt x="11147" y="15896"/>
                  <a:pt x="11212" y="15830"/>
                  <a:pt x="11280" y="15841"/>
                </a:cubicBezTo>
                <a:cubicBezTo>
                  <a:pt x="11330" y="15847"/>
                  <a:pt x="11374" y="15889"/>
                  <a:pt x="11410" y="15928"/>
                </a:cubicBezTo>
                <a:cubicBezTo>
                  <a:pt x="11438" y="15955"/>
                  <a:pt x="11461" y="15980"/>
                  <a:pt x="11485" y="15987"/>
                </a:cubicBezTo>
                <a:cubicBezTo>
                  <a:pt x="11663" y="16032"/>
                  <a:pt x="11826" y="16004"/>
                  <a:pt x="11855" y="15948"/>
                </a:cubicBezTo>
                <a:cubicBezTo>
                  <a:pt x="11846" y="15924"/>
                  <a:pt x="11804" y="15872"/>
                  <a:pt x="11768" y="15823"/>
                </a:cubicBezTo>
                <a:cubicBezTo>
                  <a:pt x="11688" y="15719"/>
                  <a:pt x="11567" y="15559"/>
                  <a:pt x="11597" y="15238"/>
                </a:cubicBezTo>
                <a:lnTo>
                  <a:pt x="11610" y="15103"/>
                </a:lnTo>
                <a:lnTo>
                  <a:pt x="11681" y="15096"/>
                </a:lnTo>
                <a:cubicBezTo>
                  <a:pt x="11721" y="15092"/>
                  <a:pt x="11752" y="15064"/>
                  <a:pt x="11792" y="15033"/>
                </a:cubicBezTo>
                <a:cubicBezTo>
                  <a:pt x="11843" y="14991"/>
                  <a:pt x="11899" y="14946"/>
                  <a:pt x="11977" y="14943"/>
                </a:cubicBezTo>
                <a:lnTo>
                  <a:pt x="12021" y="14939"/>
                </a:lnTo>
                <a:cubicBezTo>
                  <a:pt x="12126" y="14932"/>
                  <a:pt x="12135" y="14932"/>
                  <a:pt x="12210" y="14817"/>
                </a:cubicBezTo>
                <a:cubicBezTo>
                  <a:pt x="12237" y="14776"/>
                  <a:pt x="12262" y="14734"/>
                  <a:pt x="12288" y="14692"/>
                </a:cubicBezTo>
                <a:cubicBezTo>
                  <a:pt x="12429" y="14459"/>
                  <a:pt x="12589" y="14194"/>
                  <a:pt x="12845" y="14292"/>
                </a:cubicBezTo>
                <a:cubicBezTo>
                  <a:pt x="13036" y="14361"/>
                  <a:pt x="13165" y="14595"/>
                  <a:pt x="13278" y="14800"/>
                </a:cubicBezTo>
                <a:cubicBezTo>
                  <a:pt x="13352" y="14936"/>
                  <a:pt x="13423" y="15064"/>
                  <a:pt x="13508" y="15148"/>
                </a:cubicBezTo>
                <a:cubicBezTo>
                  <a:pt x="13561" y="15197"/>
                  <a:pt x="13616" y="15200"/>
                  <a:pt x="13679" y="15200"/>
                </a:cubicBezTo>
                <a:cubicBezTo>
                  <a:pt x="13734" y="15200"/>
                  <a:pt x="13795" y="15204"/>
                  <a:pt x="13863" y="15238"/>
                </a:cubicBezTo>
                <a:lnTo>
                  <a:pt x="13919" y="15266"/>
                </a:lnTo>
                <a:cubicBezTo>
                  <a:pt x="14001" y="15312"/>
                  <a:pt x="14053" y="15339"/>
                  <a:pt x="14144" y="15322"/>
                </a:cubicBezTo>
                <a:lnTo>
                  <a:pt x="14369" y="15280"/>
                </a:lnTo>
                <a:lnTo>
                  <a:pt x="14220" y="15607"/>
                </a:lnTo>
                <a:cubicBezTo>
                  <a:pt x="14179" y="15701"/>
                  <a:pt x="14139" y="15861"/>
                  <a:pt x="14131" y="15980"/>
                </a:cubicBezTo>
                <a:cubicBezTo>
                  <a:pt x="14190" y="15983"/>
                  <a:pt x="14249" y="15952"/>
                  <a:pt x="14313" y="15920"/>
                </a:cubicBezTo>
                <a:cubicBezTo>
                  <a:pt x="14373" y="15889"/>
                  <a:pt x="14437" y="15854"/>
                  <a:pt x="14509" y="15847"/>
                </a:cubicBezTo>
                <a:cubicBezTo>
                  <a:pt x="14662" y="15830"/>
                  <a:pt x="14827" y="15924"/>
                  <a:pt x="14952" y="16105"/>
                </a:cubicBezTo>
                <a:lnTo>
                  <a:pt x="15029" y="16216"/>
                </a:lnTo>
                <a:lnTo>
                  <a:pt x="14967" y="16355"/>
                </a:lnTo>
                <a:cubicBezTo>
                  <a:pt x="14949" y="16397"/>
                  <a:pt x="14949" y="16432"/>
                  <a:pt x="14952" y="16529"/>
                </a:cubicBezTo>
                <a:cubicBezTo>
                  <a:pt x="14956" y="16599"/>
                  <a:pt x="14960" y="16686"/>
                  <a:pt x="14945" y="16783"/>
                </a:cubicBezTo>
                <a:cubicBezTo>
                  <a:pt x="14905" y="17038"/>
                  <a:pt x="14856" y="17093"/>
                  <a:pt x="14765" y="17177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A4667124-6123-4891-B8DB-32B2420E8F38}"/>
              </a:ext>
            </a:extLst>
          </p:cNvPr>
          <p:cNvSpPr/>
          <p:nvPr/>
        </p:nvSpPr>
        <p:spPr>
          <a:xfrm>
            <a:off x="6109089" y="3064417"/>
            <a:ext cx="685475" cy="627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600" extrusionOk="0">
                <a:moveTo>
                  <a:pt x="12914" y="0"/>
                </a:moveTo>
                <a:cubicBezTo>
                  <a:pt x="12903" y="4"/>
                  <a:pt x="12892" y="8"/>
                  <a:pt x="12882" y="15"/>
                </a:cubicBezTo>
                <a:cubicBezTo>
                  <a:pt x="12839" y="39"/>
                  <a:pt x="12790" y="62"/>
                  <a:pt x="12726" y="77"/>
                </a:cubicBezTo>
                <a:cubicBezTo>
                  <a:pt x="12659" y="93"/>
                  <a:pt x="12589" y="93"/>
                  <a:pt x="12515" y="93"/>
                </a:cubicBezTo>
                <a:cubicBezTo>
                  <a:pt x="12458" y="93"/>
                  <a:pt x="12402" y="93"/>
                  <a:pt x="12363" y="100"/>
                </a:cubicBezTo>
                <a:cubicBezTo>
                  <a:pt x="12140" y="154"/>
                  <a:pt x="11875" y="293"/>
                  <a:pt x="11618" y="425"/>
                </a:cubicBezTo>
                <a:cubicBezTo>
                  <a:pt x="11466" y="506"/>
                  <a:pt x="11317" y="579"/>
                  <a:pt x="11183" y="637"/>
                </a:cubicBezTo>
                <a:cubicBezTo>
                  <a:pt x="11102" y="672"/>
                  <a:pt x="11024" y="699"/>
                  <a:pt x="10943" y="729"/>
                </a:cubicBezTo>
                <a:cubicBezTo>
                  <a:pt x="10798" y="780"/>
                  <a:pt x="10664" y="830"/>
                  <a:pt x="10544" y="907"/>
                </a:cubicBezTo>
                <a:cubicBezTo>
                  <a:pt x="10357" y="1027"/>
                  <a:pt x="10272" y="1081"/>
                  <a:pt x="10036" y="1142"/>
                </a:cubicBezTo>
                <a:cubicBezTo>
                  <a:pt x="9714" y="1227"/>
                  <a:pt x="9287" y="1416"/>
                  <a:pt x="8764" y="1706"/>
                </a:cubicBezTo>
                <a:lnTo>
                  <a:pt x="8641" y="1775"/>
                </a:lnTo>
                <a:cubicBezTo>
                  <a:pt x="8330" y="1949"/>
                  <a:pt x="8037" y="2115"/>
                  <a:pt x="7638" y="2126"/>
                </a:cubicBezTo>
                <a:lnTo>
                  <a:pt x="7458" y="2130"/>
                </a:lnTo>
                <a:cubicBezTo>
                  <a:pt x="7115" y="2134"/>
                  <a:pt x="6886" y="2134"/>
                  <a:pt x="6618" y="2335"/>
                </a:cubicBezTo>
                <a:cubicBezTo>
                  <a:pt x="6480" y="2439"/>
                  <a:pt x="6423" y="2570"/>
                  <a:pt x="6356" y="2721"/>
                </a:cubicBezTo>
                <a:cubicBezTo>
                  <a:pt x="6268" y="2925"/>
                  <a:pt x="6166" y="3161"/>
                  <a:pt x="5862" y="3296"/>
                </a:cubicBezTo>
                <a:lnTo>
                  <a:pt x="5795" y="3323"/>
                </a:lnTo>
                <a:cubicBezTo>
                  <a:pt x="5491" y="3454"/>
                  <a:pt x="5364" y="3512"/>
                  <a:pt x="5237" y="3840"/>
                </a:cubicBezTo>
                <a:cubicBezTo>
                  <a:pt x="5209" y="3913"/>
                  <a:pt x="5187" y="3952"/>
                  <a:pt x="5173" y="3979"/>
                </a:cubicBezTo>
                <a:cubicBezTo>
                  <a:pt x="5163" y="3998"/>
                  <a:pt x="5159" y="4017"/>
                  <a:pt x="5149" y="4106"/>
                </a:cubicBezTo>
                <a:cubicBezTo>
                  <a:pt x="5149" y="4125"/>
                  <a:pt x="5152" y="4152"/>
                  <a:pt x="5156" y="4183"/>
                </a:cubicBezTo>
                <a:cubicBezTo>
                  <a:pt x="5170" y="4291"/>
                  <a:pt x="5191" y="4442"/>
                  <a:pt x="5110" y="4558"/>
                </a:cubicBezTo>
                <a:cubicBezTo>
                  <a:pt x="5110" y="4562"/>
                  <a:pt x="5106" y="4562"/>
                  <a:pt x="5103" y="4565"/>
                </a:cubicBezTo>
                <a:cubicBezTo>
                  <a:pt x="5043" y="4646"/>
                  <a:pt x="4933" y="4700"/>
                  <a:pt x="4753" y="4751"/>
                </a:cubicBezTo>
                <a:cubicBezTo>
                  <a:pt x="4697" y="4766"/>
                  <a:pt x="4633" y="4785"/>
                  <a:pt x="4559" y="4801"/>
                </a:cubicBezTo>
                <a:lnTo>
                  <a:pt x="4488" y="4816"/>
                </a:lnTo>
                <a:cubicBezTo>
                  <a:pt x="4425" y="4832"/>
                  <a:pt x="4354" y="4839"/>
                  <a:pt x="4287" y="4843"/>
                </a:cubicBezTo>
                <a:cubicBezTo>
                  <a:pt x="4230" y="4847"/>
                  <a:pt x="4139" y="4855"/>
                  <a:pt x="4114" y="4874"/>
                </a:cubicBezTo>
                <a:cubicBezTo>
                  <a:pt x="4114" y="4878"/>
                  <a:pt x="4114" y="4893"/>
                  <a:pt x="4117" y="4924"/>
                </a:cubicBezTo>
                <a:cubicBezTo>
                  <a:pt x="4128" y="4963"/>
                  <a:pt x="4216" y="5110"/>
                  <a:pt x="4262" y="5187"/>
                </a:cubicBezTo>
                <a:cubicBezTo>
                  <a:pt x="4312" y="5272"/>
                  <a:pt x="4358" y="5353"/>
                  <a:pt x="4382" y="5403"/>
                </a:cubicBezTo>
                <a:cubicBezTo>
                  <a:pt x="4478" y="5627"/>
                  <a:pt x="4481" y="5866"/>
                  <a:pt x="4386" y="6078"/>
                </a:cubicBezTo>
                <a:cubicBezTo>
                  <a:pt x="4276" y="6325"/>
                  <a:pt x="4054" y="6507"/>
                  <a:pt x="3775" y="6572"/>
                </a:cubicBezTo>
                <a:cubicBezTo>
                  <a:pt x="3542" y="6630"/>
                  <a:pt x="3298" y="6603"/>
                  <a:pt x="3065" y="6576"/>
                </a:cubicBezTo>
                <a:cubicBezTo>
                  <a:pt x="2867" y="6553"/>
                  <a:pt x="2680" y="6534"/>
                  <a:pt x="2511" y="6564"/>
                </a:cubicBezTo>
                <a:cubicBezTo>
                  <a:pt x="2348" y="6595"/>
                  <a:pt x="2027" y="6723"/>
                  <a:pt x="1939" y="6811"/>
                </a:cubicBezTo>
                <a:cubicBezTo>
                  <a:pt x="1854" y="6892"/>
                  <a:pt x="1843" y="6900"/>
                  <a:pt x="1896" y="7170"/>
                </a:cubicBezTo>
                <a:cubicBezTo>
                  <a:pt x="1911" y="7244"/>
                  <a:pt x="1949" y="7329"/>
                  <a:pt x="1988" y="7417"/>
                </a:cubicBezTo>
                <a:cubicBezTo>
                  <a:pt x="2087" y="7637"/>
                  <a:pt x="2225" y="7942"/>
                  <a:pt x="2002" y="8259"/>
                </a:cubicBezTo>
                <a:cubicBezTo>
                  <a:pt x="1918" y="8382"/>
                  <a:pt x="1752" y="8459"/>
                  <a:pt x="1575" y="8540"/>
                </a:cubicBezTo>
                <a:cubicBezTo>
                  <a:pt x="1476" y="8587"/>
                  <a:pt x="1296" y="8672"/>
                  <a:pt x="1250" y="8730"/>
                </a:cubicBezTo>
                <a:cubicBezTo>
                  <a:pt x="1257" y="8733"/>
                  <a:pt x="1275" y="8757"/>
                  <a:pt x="1307" y="8784"/>
                </a:cubicBezTo>
                <a:cubicBezTo>
                  <a:pt x="1370" y="8841"/>
                  <a:pt x="1508" y="8899"/>
                  <a:pt x="1642" y="8953"/>
                </a:cubicBezTo>
                <a:cubicBezTo>
                  <a:pt x="1967" y="9088"/>
                  <a:pt x="2412" y="9274"/>
                  <a:pt x="2408" y="9756"/>
                </a:cubicBezTo>
                <a:cubicBezTo>
                  <a:pt x="2405" y="10126"/>
                  <a:pt x="2151" y="10154"/>
                  <a:pt x="2041" y="10165"/>
                </a:cubicBezTo>
                <a:cubicBezTo>
                  <a:pt x="1971" y="10173"/>
                  <a:pt x="1935" y="10181"/>
                  <a:pt x="1911" y="10204"/>
                </a:cubicBezTo>
                <a:cubicBezTo>
                  <a:pt x="1886" y="10231"/>
                  <a:pt x="1858" y="10273"/>
                  <a:pt x="1858" y="10323"/>
                </a:cubicBezTo>
                <a:cubicBezTo>
                  <a:pt x="1858" y="10374"/>
                  <a:pt x="1886" y="10420"/>
                  <a:pt x="1911" y="10443"/>
                </a:cubicBezTo>
                <a:cubicBezTo>
                  <a:pt x="1946" y="10482"/>
                  <a:pt x="1985" y="10489"/>
                  <a:pt x="2059" y="10505"/>
                </a:cubicBezTo>
                <a:cubicBezTo>
                  <a:pt x="2144" y="10520"/>
                  <a:pt x="2250" y="10543"/>
                  <a:pt x="2359" y="10628"/>
                </a:cubicBezTo>
                <a:cubicBezTo>
                  <a:pt x="2486" y="10729"/>
                  <a:pt x="2564" y="10895"/>
                  <a:pt x="2638" y="11037"/>
                </a:cubicBezTo>
                <a:cubicBezTo>
                  <a:pt x="2659" y="11080"/>
                  <a:pt x="2680" y="11118"/>
                  <a:pt x="2698" y="11157"/>
                </a:cubicBezTo>
                <a:cubicBezTo>
                  <a:pt x="2797" y="11335"/>
                  <a:pt x="2906" y="11473"/>
                  <a:pt x="3019" y="11624"/>
                </a:cubicBezTo>
                <a:lnTo>
                  <a:pt x="3153" y="11798"/>
                </a:lnTo>
                <a:cubicBezTo>
                  <a:pt x="3252" y="11925"/>
                  <a:pt x="3372" y="12083"/>
                  <a:pt x="3411" y="12241"/>
                </a:cubicBezTo>
                <a:cubicBezTo>
                  <a:pt x="3439" y="12357"/>
                  <a:pt x="3443" y="12454"/>
                  <a:pt x="3447" y="12531"/>
                </a:cubicBezTo>
                <a:cubicBezTo>
                  <a:pt x="3450" y="12643"/>
                  <a:pt x="3450" y="12674"/>
                  <a:pt x="3514" y="12732"/>
                </a:cubicBezTo>
                <a:cubicBezTo>
                  <a:pt x="3524" y="12739"/>
                  <a:pt x="3563" y="12751"/>
                  <a:pt x="3588" y="12762"/>
                </a:cubicBezTo>
                <a:cubicBezTo>
                  <a:pt x="3648" y="12782"/>
                  <a:pt x="3722" y="12805"/>
                  <a:pt x="3782" y="12863"/>
                </a:cubicBezTo>
                <a:cubicBezTo>
                  <a:pt x="3860" y="12928"/>
                  <a:pt x="3920" y="13013"/>
                  <a:pt x="3973" y="13087"/>
                </a:cubicBezTo>
                <a:cubicBezTo>
                  <a:pt x="3997" y="13117"/>
                  <a:pt x="4019" y="13152"/>
                  <a:pt x="4043" y="13179"/>
                </a:cubicBezTo>
                <a:lnTo>
                  <a:pt x="4117" y="13272"/>
                </a:lnTo>
                <a:lnTo>
                  <a:pt x="4047" y="13442"/>
                </a:lnTo>
                <a:cubicBezTo>
                  <a:pt x="4004" y="13546"/>
                  <a:pt x="3983" y="13588"/>
                  <a:pt x="3969" y="13716"/>
                </a:cubicBezTo>
                <a:cubicBezTo>
                  <a:pt x="3969" y="13727"/>
                  <a:pt x="3973" y="13766"/>
                  <a:pt x="3980" y="13793"/>
                </a:cubicBezTo>
                <a:cubicBezTo>
                  <a:pt x="3994" y="13878"/>
                  <a:pt x="4008" y="13978"/>
                  <a:pt x="3969" y="14071"/>
                </a:cubicBezTo>
                <a:cubicBezTo>
                  <a:pt x="3867" y="14329"/>
                  <a:pt x="3602" y="14352"/>
                  <a:pt x="3411" y="14368"/>
                </a:cubicBezTo>
                <a:cubicBezTo>
                  <a:pt x="3351" y="14372"/>
                  <a:pt x="3295" y="14375"/>
                  <a:pt x="3245" y="14387"/>
                </a:cubicBezTo>
                <a:cubicBezTo>
                  <a:pt x="2980" y="14449"/>
                  <a:pt x="2705" y="14514"/>
                  <a:pt x="2384" y="14294"/>
                </a:cubicBezTo>
                <a:cubicBezTo>
                  <a:pt x="2274" y="14217"/>
                  <a:pt x="2211" y="14109"/>
                  <a:pt x="2161" y="14020"/>
                </a:cubicBezTo>
                <a:cubicBezTo>
                  <a:pt x="2115" y="13939"/>
                  <a:pt x="2084" y="13885"/>
                  <a:pt x="2041" y="13870"/>
                </a:cubicBezTo>
                <a:cubicBezTo>
                  <a:pt x="1790" y="13777"/>
                  <a:pt x="1035" y="13854"/>
                  <a:pt x="886" y="13986"/>
                </a:cubicBezTo>
                <a:cubicBezTo>
                  <a:pt x="848" y="14020"/>
                  <a:pt x="819" y="14102"/>
                  <a:pt x="791" y="14186"/>
                </a:cubicBezTo>
                <a:cubicBezTo>
                  <a:pt x="752" y="14298"/>
                  <a:pt x="710" y="14426"/>
                  <a:pt x="615" y="14526"/>
                </a:cubicBezTo>
                <a:cubicBezTo>
                  <a:pt x="519" y="14626"/>
                  <a:pt x="371" y="14646"/>
                  <a:pt x="216" y="14669"/>
                </a:cubicBezTo>
                <a:cubicBezTo>
                  <a:pt x="148" y="14677"/>
                  <a:pt x="39" y="14692"/>
                  <a:pt x="11" y="14711"/>
                </a:cubicBezTo>
                <a:cubicBezTo>
                  <a:pt x="-10" y="14750"/>
                  <a:pt x="-14" y="14777"/>
                  <a:pt x="138" y="14943"/>
                </a:cubicBezTo>
                <a:cubicBezTo>
                  <a:pt x="184" y="14993"/>
                  <a:pt x="230" y="15047"/>
                  <a:pt x="258" y="15093"/>
                </a:cubicBezTo>
                <a:cubicBezTo>
                  <a:pt x="374" y="15275"/>
                  <a:pt x="413" y="15502"/>
                  <a:pt x="434" y="15676"/>
                </a:cubicBezTo>
                <a:cubicBezTo>
                  <a:pt x="445" y="15776"/>
                  <a:pt x="434" y="15900"/>
                  <a:pt x="420" y="16027"/>
                </a:cubicBezTo>
                <a:cubicBezTo>
                  <a:pt x="410" y="16124"/>
                  <a:pt x="392" y="16278"/>
                  <a:pt x="406" y="16340"/>
                </a:cubicBezTo>
                <a:cubicBezTo>
                  <a:pt x="442" y="16317"/>
                  <a:pt x="484" y="16290"/>
                  <a:pt x="526" y="16263"/>
                </a:cubicBezTo>
                <a:lnTo>
                  <a:pt x="618" y="16216"/>
                </a:lnTo>
                <a:cubicBezTo>
                  <a:pt x="830" y="16101"/>
                  <a:pt x="964" y="16043"/>
                  <a:pt x="1264" y="16213"/>
                </a:cubicBezTo>
                <a:cubicBezTo>
                  <a:pt x="1406" y="16294"/>
                  <a:pt x="1554" y="16398"/>
                  <a:pt x="1706" y="16510"/>
                </a:cubicBezTo>
                <a:cubicBezTo>
                  <a:pt x="1762" y="16552"/>
                  <a:pt x="1812" y="16602"/>
                  <a:pt x="1858" y="16656"/>
                </a:cubicBezTo>
                <a:cubicBezTo>
                  <a:pt x="1914" y="16718"/>
                  <a:pt x="1956" y="16764"/>
                  <a:pt x="2013" y="16784"/>
                </a:cubicBezTo>
                <a:cubicBezTo>
                  <a:pt x="2094" y="16811"/>
                  <a:pt x="2168" y="16830"/>
                  <a:pt x="2235" y="16845"/>
                </a:cubicBezTo>
                <a:cubicBezTo>
                  <a:pt x="2370" y="16876"/>
                  <a:pt x="2507" y="16907"/>
                  <a:pt x="2677" y="17011"/>
                </a:cubicBezTo>
                <a:cubicBezTo>
                  <a:pt x="2818" y="17100"/>
                  <a:pt x="2963" y="17166"/>
                  <a:pt x="3115" y="17235"/>
                </a:cubicBezTo>
                <a:lnTo>
                  <a:pt x="3146" y="17251"/>
                </a:lnTo>
                <a:cubicBezTo>
                  <a:pt x="3302" y="17324"/>
                  <a:pt x="3369" y="17382"/>
                  <a:pt x="3461" y="17463"/>
                </a:cubicBezTo>
                <a:lnTo>
                  <a:pt x="3542" y="17532"/>
                </a:lnTo>
                <a:cubicBezTo>
                  <a:pt x="3644" y="17617"/>
                  <a:pt x="3789" y="17667"/>
                  <a:pt x="3944" y="17718"/>
                </a:cubicBezTo>
                <a:cubicBezTo>
                  <a:pt x="4163" y="17791"/>
                  <a:pt x="4411" y="17872"/>
                  <a:pt x="4591" y="18088"/>
                </a:cubicBezTo>
                <a:cubicBezTo>
                  <a:pt x="4757" y="18281"/>
                  <a:pt x="4866" y="18628"/>
                  <a:pt x="4714" y="18929"/>
                </a:cubicBezTo>
                <a:cubicBezTo>
                  <a:pt x="4661" y="19037"/>
                  <a:pt x="4591" y="19095"/>
                  <a:pt x="4548" y="19130"/>
                </a:cubicBezTo>
                <a:cubicBezTo>
                  <a:pt x="4506" y="19165"/>
                  <a:pt x="4506" y="19165"/>
                  <a:pt x="4506" y="19219"/>
                </a:cubicBezTo>
                <a:cubicBezTo>
                  <a:pt x="4506" y="19331"/>
                  <a:pt x="4517" y="19362"/>
                  <a:pt x="4739" y="19393"/>
                </a:cubicBezTo>
                <a:cubicBezTo>
                  <a:pt x="4806" y="19400"/>
                  <a:pt x="4859" y="19408"/>
                  <a:pt x="4908" y="19412"/>
                </a:cubicBezTo>
                <a:cubicBezTo>
                  <a:pt x="5050" y="19427"/>
                  <a:pt x="5159" y="19439"/>
                  <a:pt x="5336" y="19508"/>
                </a:cubicBezTo>
                <a:cubicBezTo>
                  <a:pt x="5544" y="19593"/>
                  <a:pt x="5731" y="19744"/>
                  <a:pt x="5911" y="19890"/>
                </a:cubicBezTo>
                <a:cubicBezTo>
                  <a:pt x="6137" y="20072"/>
                  <a:pt x="6349" y="20245"/>
                  <a:pt x="6565" y="20253"/>
                </a:cubicBezTo>
                <a:cubicBezTo>
                  <a:pt x="6854" y="20265"/>
                  <a:pt x="6964" y="20191"/>
                  <a:pt x="7175" y="20060"/>
                </a:cubicBezTo>
                <a:cubicBezTo>
                  <a:pt x="7232" y="20025"/>
                  <a:pt x="7292" y="19987"/>
                  <a:pt x="7359" y="19948"/>
                </a:cubicBezTo>
                <a:cubicBezTo>
                  <a:pt x="7726" y="19732"/>
                  <a:pt x="8161" y="19767"/>
                  <a:pt x="8676" y="20052"/>
                </a:cubicBezTo>
                <a:cubicBezTo>
                  <a:pt x="8902" y="20176"/>
                  <a:pt x="9001" y="20407"/>
                  <a:pt x="9082" y="20589"/>
                </a:cubicBezTo>
                <a:cubicBezTo>
                  <a:pt x="9135" y="20709"/>
                  <a:pt x="9185" y="20820"/>
                  <a:pt x="9245" y="20851"/>
                </a:cubicBezTo>
                <a:cubicBezTo>
                  <a:pt x="9389" y="20925"/>
                  <a:pt x="9661" y="20882"/>
                  <a:pt x="9905" y="20851"/>
                </a:cubicBezTo>
                <a:cubicBezTo>
                  <a:pt x="10120" y="20820"/>
                  <a:pt x="10339" y="20790"/>
                  <a:pt x="10523" y="20820"/>
                </a:cubicBezTo>
                <a:cubicBezTo>
                  <a:pt x="10844" y="20874"/>
                  <a:pt x="11003" y="21094"/>
                  <a:pt x="11130" y="21268"/>
                </a:cubicBezTo>
                <a:cubicBezTo>
                  <a:pt x="11212" y="21380"/>
                  <a:pt x="11282" y="21477"/>
                  <a:pt x="11388" y="21534"/>
                </a:cubicBezTo>
                <a:cubicBezTo>
                  <a:pt x="11459" y="21573"/>
                  <a:pt x="11586" y="21565"/>
                  <a:pt x="11709" y="21561"/>
                </a:cubicBezTo>
                <a:cubicBezTo>
                  <a:pt x="11837" y="21554"/>
                  <a:pt x="11964" y="21546"/>
                  <a:pt x="12087" y="21581"/>
                </a:cubicBezTo>
                <a:cubicBezTo>
                  <a:pt x="12101" y="21585"/>
                  <a:pt x="12119" y="21592"/>
                  <a:pt x="12133" y="21600"/>
                </a:cubicBezTo>
                <a:cubicBezTo>
                  <a:pt x="12271" y="21488"/>
                  <a:pt x="12430" y="21415"/>
                  <a:pt x="12578" y="21395"/>
                </a:cubicBezTo>
                <a:cubicBezTo>
                  <a:pt x="12677" y="21384"/>
                  <a:pt x="12772" y="21388"/>
                  <a:pt x="12871" y="21388"/>
                </a:cubicBezTo>
                <a:cubicBezTo>
                  <a:pt x="12974" y="21392"/>
                  <a:pt x="13069" y="21392"/>
                  <a:pt x="13161" y="21376"/>
                </a:cubicBezTo>
                <a:cubicBezTo>
                  <a:pt x="13210" y="21322"/>
                  <a:pt x="13263" y="21272"/>
                  <a:pt x="13341" y="21249"/>
                </a:cubicBezTo>
                <a:cubicBezTo>
                  <a:pt x="13429" y="21226"/>
                  <a:pt x="13503" y="21233"/>
                  <a:pt x="13563" y="21237"/>
                </a:cubicBezTo>
                <a:cubicBezTo>
                  <a:pt x="13623" y="21241"/>
                  <a:pt x="13655" y="21245"/>
                  <a:pt x="13690" y="21233"/>
                </a:cubicBezTo>
                <a:cubicBezTo>
                  <a:pt x="13832" y="21183"/>
                  <a:pt x="14012" y="20994"/>
                  <a:pt x="14047" y="20805"/>
                </a:cubicBezTo>
                <a:cubicBezTo>
                  <a:pt x="14065" y="20712"/>
                  <a:pt x="14043" y="20643"/>
                  <a:pt x="13983" y="20581"/>
                </a:cubicBezTo>
                <a:lnTo>
                  <a:pt x="13892" y="20489"/>
                </a:lnTo>
                <a:lnTo>
                  <a:pt x="13941" y="20361"/>
                </a:lnTo>
                <a:cubicBezTo>
                  <a:pt x="14015" y="20180"/>
                  <a:pt x="14114" y="20018"/>
                  <a:pt x="14202" y="19875"/>
                </a:cubicBezTo>
                <a:cubicBezTo>
                  <a:pt x="14234" y="19825"/>
                  <a:pt x="14262" y="19778"/>
                  <a:pt x="14291" y="19728"/>
                </a:cubicBezTo>
                <a:cubicBezTo>
                  <a:pt x="14386" y="19566"/>
                  <a:pt x="14421" y="19431"/>
                  <a:pt x="14467" y="19273"/>
                </a:cubicBezTo>
                <a:cubicBezTo>
                  <a:pt x="14495" y="19176"/>
                  <a:pt x="14524" y="19076"/>
                  <a:pt x="14566" y="18960"/>
                </a:cubicBezTo>
                <a:cubicBezTo>
                  <a:pt x="14693" y="18613"/>
                  <a:pt x="15022" y="18246"/>
                  <a:pt x="15403" y="18212"/>
                </a:cubicBezTo>
                <a:cubicBezTo>
                  <a:pt x="15664" y="18192"/>
                  <a:pt x="15887" y="18327"/>
                  <a:pt x="16039" y="18605"/>
                </a:cubicBezTo>
                <a:cubicBezTo>
                  <a:pt x="16099" y="18713"/>
                  <a:pt x="16134" y="18837"/>
                  <a:pt x="16166" y="18956"/>
                </a:cubicBezTo>
                <a:cubicBezTo>
                  <a:pt x="16219" y="19138"/>
                  <a:pt x="16265" y="19312"/>
                  <a:pt x="16385" y="19377"/>
                </a:cubicBezTo>
                <a:cubicBezTo>
                  <a:pt x="16491" y="19439"/>
                  <a:pt x="16770" y="19416"/>
                  <a:pt x="16953" y="19400"/>
                </a:cubicBezTo>
                <a:cubicBezTo>
                  <a:pt x="17197" y="19381"/>
                  <a:pt x="17349" y="19389"/>
                  <a:pt x="17525" y="19389"/>
                </a:cubicBezTo>
                <a:cubicBezTo>
                  <a:pt x="17719" y="19393"/>
                  <a:pt x="17914" y="19396"/>
                  <a:pt x="18108" y="19389"/>
                </a:cubicBezTo>
                <a:cubicBezTo>
                  <a:pt x="18327" y="19381"/>
                  <a:pt x="18362" y="19312"/>
                  <a:pt x="18457" y="19122"/>
                </a:cubicBezTo>
                <a:cubicBezTo>
                  <a:pt x="18503" y="19034"/>
                  <a:pt x="18556" y="18929"/>
                  <a:pt x="18634" y="18821"/>
                </a:cubicBezTo>
                <a:cubicBezTo>
                  <a:pt x="18803" y="18590"/>
                  <a:pt x="19015" y="18486"/>
                  <a:pt x="19202" y="18393"/>
                </a:cubicBezTo>
                <a:cubicBezTo>
                  <a:pt x="19418" y="18285"/>
                  <a:pt x="19587" y="18200"/>
                  <a:pt x="19693" y="17953"/>
                </a:cubicBezTo>
                <a:lnTo>
                  <a:pt x="19715" y="17907"/>
                </a:lnTo>
                <a:cubicBezTo>
                  <a:pt x="19831" y="17633"/>
                  <a:pt x="19916" y="17436"/>
                  <a:pt x="19909" y="17147"/>
                </a:cubicBezTo>
                <a:cubicBezTo>
                  <a:pt x="19891" y="16579"/>
                  <a:pt x="20103" y="16382"/>
                  <a:pt x="20452" y="16128"/>
                </a:cubicBezTo>
                <a:cubicBezTo>
                  <a:pt x="20498" y="16093"/>
                  <a:pt x="20551" y="16062"/>
                  <a:pt x="20601" y="16035"/>
                </a:cubicBezTo>
                <a:cubicBezTo>
                  <a:pt x="20735" y="15958"/>
                  <a:pt x="20813" y="15908"/>
                  <a:pt x="20841" y="15800"/>
                </a:cubicBezTo>
                <a:cubicBezTo>
                  <a:pt x="20855" y="15753"/>
                  <a:pt x="20841" y="15668"/>
                  <a:pt x="20830" y="15587"/>
                </a:cubicBezTo>
                <a:cubicBezTo>
                  <a:pt x="20813" y="15475"/>
                  <a:pt x="20795" y="15352"/>
                  <a:pt x="20823" y="15228"/>
                </a:cubicBezTo>
                <a:cubicBezTo>
                  <a:pt x="20869" y="15032"/>
                  <a:pt x="20957" y="14931"/>
                  <a:pt x="21042" y="14835"/>
                </a:cubicBezTo>
                <a:cubicBezTo>
                  <a:pt x="21070" y="14800"/>
                  <a:pt x="21102" y="14765"/>
                  <a:pt x="21134" y="14723"/>
                </a:cubicBezTo>
                <a:cubicBezTo>
                  <a:pt x="21173" y="14673"/>
                  <a:pt x="21222" y="14615"/>
                  <a:pt x="21272" y="14561"/>
                </a:cubicBezTo>
                <a:cubicBezTo>
                  <a:pt x="21318" y="14511"/>
                  <a:pt x="21364" y="14460"/>
                  <a:pt x="21392" y="14414"/>
                </a:cubicBezTo>
                <a:cubicBezTo>
                  <a:pt x="21434" y="14349"/>
                  <a:pt x="21462" y="14283"/>
                  <a:pt x="21491" y="14217"/>
                </a:cubicBezTo>
                <a:cubicBezTo>
                  <a:pt x="21519" y="14156"/>
                  <a:pt x="21547" y="14090"/>
                  <a:pt x="21586" y="14028"/>
                </a:cubicBezTo>
                <a:cubicBezTo>
                  <a:pt x="21304" y="13797"/>
                  <a:pt x="20890" y="13747"/>
                  <a:pt x="20714" y="13426"/>
                </a:cubicBezTo>
                <a:cubicBezTo>
                  <a:pt x="20657" y="13322"/>
                  <a:pt x="20534" y="13160"/>
                  <a:pt x="20534" y="13040"/>
                </a:cubicBezTo>
                <a:cubicBezTo>
                  <a:pt x="20534" y="12878"/>
                  <a:pt x="20255" y="12824"/>
                  <a:pt x="20159" y="12720"/>
                </a:cubicBezTo>
                <a:cubicBezTo>
                  <a:pt x="20043" y="12593"/>
                  <a:pt x="19898" y="12481"/>
                  <a:pt x="19792" y="12342"/>
                </a:cubicBezTo>
                <a:cubicBezTo>
                  <a:pt x="19669" y="12180"/>
                  <a:pt x="19693" y="12006"/>
                  <a:pt x="19510" y="11886"/>
                </a:cubicBezTo>
                <a:cubicBezTo>
                  <a:pt x="19273" y="11732"/>
                  <a:pt x="19075" y="11458"/>
                  <a:pt x="18878" y="11257"/>
                </a:cubicBezTo>
                <a:cubicBezTo>
                  <a:pt x="18630" y="11010"/>
                  <a:pt x="18376" y="10779"/>
                  <a:pt x="18140" y="10520"/>
                </a:cubicBezTo>
                <a:lnTo>
                  <a:pt x="17613" y="10235"/>
                </a:lnTo>
                <a:cubicBezTo>
                  <a:pt x="17091" y="9810"/>
                  <a:pt x="16547" y="9409"/>
                  <a:pt x="16046" y="8953"/>
                </a:cubicBezTo>
                <a:cubicBezTo>
                  <a:pt x="15382" y="8351"/>
                  <a:pt x="15255" y="7448"/>
                  <a:pt x="14979" y="6592"/>
                </a:cubicBezTo>
                <a:cubicBezTo>
                  <a:pt x="14693" y="5692"/>
                  <a:pt x="14298" y="4863"/>
                  <a:pt x="14029" y="3956"/>
                </a:cubicBezTo>
                <a:cubicBezTo>
                  <a:pt x="13902" y="3520"/>
                  <a:pt x="13825" y="3068"/>
                  <a:pt x="13772" y="2613"/>
                </a:cubicBezTo>
                <a:cubicBezTo>
                  <a:pt x="13708" y="2057"/>
                  <a:pt x="13510" y="1575"/>
                  <a:pt x="13291" y="1069"/>
                </a:cubicBezTo>
                <a:cubicBezTo>
                  <a:pt x="13140" y="729"/>
                  <a:pt x="13019" y="367"/>
                  <a:pt x="12914" y="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id="{B15862C1-90F7-4636-B2B4-CDE6984F0B3F}"/>
              </a:ext>
            </a:extLst>
          </p:cNvPr>
          <p:cNvSpPr/>
          <p:nvPr/>
        </p:nvSpPr>
        <p:spPr>
          <a:xfrm>
            <a:off x="7196782" y="4477293"/>
            <a:ext cx="603133" cy="1130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7" h="21566" extrusionOk="0">
                <a:moveTo>
                  <a:pt x="20609" y="11110"/>
                </a:moveTo>
                <a:cubicBezTo>
                  <a:pt x="20188" y="11003"/>
                  <a:pt x="19803" y="10762"/>
                  <a:pt x="19966" y="10490"/>
                </a:cubicBezTo>
                <a:cubicBezTo>
                  <a:pt x="20129" y="10225"/>
                  <a:pt x="20514" y="10045"/>
                  <a:pt x="20617" y="9754"/>
                </a:cubicBezTo>
                <a:cubicBezTo>
                  <a:pt x="20669" y="9607"/>
                  <a:pt x="20462" y="9498"/>
                  <a:pt x="20327" y="9378"/>
                </a:cubicBezTo>
                <a:cubicBezTo>
                  <a:pt x="20156" y="9226"/>
                  <a:pt x="20045" y="9040"/>
                  <a:pt x="20029" y="8865"/>
                </a:cubicBezTo>
                <a:cubicBezTo>
                  <a:pt x="20017" y="8726"/>
                  <a:pt x="20014" y="8602"/>
                  <a:pt x="20105" y="8469"/>
                </a:cubicBezTo>
                <a:cubicBezTo>
                  <a:pt x="20164" y="8379"/>
                  <a:pt x="20299" y="8315"/>
                  <a:pt x="20327" y="8221"/>
                </a:cubicBezTo>
                <a:cubicBezTo>
                  <a:pt x="20367" y="8091"/>
                  <a:pt x="20319" y="7915"/>
                  <a:pt x="20260" y="7787"/>
                </a:cubicBezTo>
                <a:cubicBezTo>
                  <a:pt x="20192" y="7640"/>
                  <a:pt x="19942" y="7631"/>
                  <a:pt x="19712" y="7586"/>
                </a:cubicBezTo>
                <a:cubicBezTo>
                  <a:pt x="19362" y="7520"/>
                  <a:pt x="19013" y="7235"/>
                  <a:pt x="18715" y="7111"/>
                </a:cubicBezTo>
                <a:cubicBezTo>
                  <a:pt x="18437" y="6996"/>
                  <a:pt x="18167" y="6863"/>
                  <a:pt x="17861" y="6767"/>
                </a:cubicBezTo>
                <a:cubicBezTo>
                  <a:pt x="17437" y="6635"/>
                  <a:pt x="16976" y="6560"/>
                  <a:pt x="16531" y="6453"/>
                </a:cubicBezTo>
                <a:cubicBezTo>
                  <a:pt x="16083" y="6346"/>
                  <a:pt x="15932" y="6108"/>
                  <a:pt x="15582" y="5937"/>
                </a:cubicBezTo>
                <a:cubicBezTo>
                  <a:pt x="14733" y="5520"/>
                  <a:pt x="13808" y="5717"/>
                  <a:pt x="12795" y="5696"/>
                </a:cubicBezTo>
                <a:cubicBezTo>
                  <a:pt x="12537" y="5689"/>
                  <a:pt x="12358" y="5591"/>
                  <a:pt x="12168" y="5503"/>
                </a:cubicBezTo>
                <a:cubicBezTo>
                  <a:pt x="11997" y="5426"/>
                  <a:pt x="11850" y="5384"/>
                  <a:pt x="12215" y="5336"/>
                </a:cubicBezTo>
                <a:cubicBezTo>
                  <a:pt x="12565" y="5292"/>
                  <a:pt x="11977" y="4757"/>
                  <a:pt x="11814" y="4695"/>
                </a:cubicBezTo>
                <a:cubicBezTo>
                  <a:pt x="11675" y="4641"/>
                  <a:pt x="11461" y="4620"/>
                  <a:pt x="11501" y="4507"/>
                </a:cubicBezTo>
                <a:cubicBezTo>
                  <a:pt x="11540" y="4393"/>
                  <a:pt x="11651" y="4295"/>
                  <a:pt x="11675" y="4175"/>
                </a:cubicBezTo>
                <a:cubicBezTo>
                  <a:pt x="11723" y="3923"/>
                  <a:pt x="11945" y="3626"/>
                  <a:pt x="12168" y="3401"/>
                </a:cubicBezTo>
                <a:cubicBezTo>
                  <a:pt x="12299" y="3266"/>
                  <a:pt x="12477" y="3138"/>
                  <a:pt x="12708" y="3048"/>
                </a:cubicBezTo>
                <a:cubicBezTo>
                  <a:pt x="12902" y="2971"/>
                  <a:pt x="12986" y="2867"/>
                  <a:pt x="13148" y="2775"/>
                </a:cubicBezTo>
                <a:cubicBezTo>
                  <a:pt x="13641" y="2501"/>
                  <a:pt x="13121" y="2234"/>
                  <a:pt x="13208" y="1930"/>
                </a:cubicBezTo>
                <a:cubicBezTo>
                  <a:pt x="13283" y="1667"/>
                  <a:pt x="13279" y="1442"/>
                  <a:pt x="13601" y="1229"/>
                </a:cubicBezTo>
                <a:cubicBezTo>
                  <a:pt x="13946" y="1000"/>
                  <a:pt x="14407" y="895"/>
                  <a:pt x="14625" y="602"/>
                </a:cubicBezTo>
                <a:cubicBezTo>
                  <a:pt x="14677" y="534"/>
                  <a:pt x="14733" y="463"/>
                  <a:pt x="14784" y="395"/>
                </a:cubicBezTo>
                <a:cubicBezTo>
                  <a:pt x="14756" y="388"/>
                  <a:pt x="14733" y="384"/>
                  <a:pt x="14705" y="378"/>
                </a:cubicBezTo>
                <a:cubicBezTo>
                  <a:pt x="14566" y="345"/>
                  <a:pt x="14435" y="318"/>
                  <a:pt x="14300" y="303"/>
                </a:cubicBezTo>
                <a:lnTo>
                  <a:pt x="14169" y="290"/>
                </a:lnTo>
                <a:lnTo>
                  <a:pt x="14117" y="159"/>
                </a:lnTo>
                <a:cubicBezTo>
                  <a:pt x="14050" y="151"/>
                  <a:pt x="13982" y="140"/>
                  <a:pt x="13919" y="127"/>
                </a:cubicBezTo>
                <a:cubicBezTo>
                  <a:pt x="13772" y="104"/>
                  <a:pt x="13645" y="82"/>
                  <a:pt x="13494" y="80"/>
                </a:cubicBezTo>
                <a:cubicBezTo>
                  <a:pt x="13470" y="80"/>
                  <a:pt x="13434" y="82"/>
                  <a:pt x="13395" y="82"/>
                </a:cubicBezTo>
                <a:cubicBezTo>
                  <a:pt x="13200" y="89"/>
                  <a:pt x="12958" y="99"/>
                  <a:pt x="12815" y="23"/>
                </a:cubicBezTo>
                <a:cubicBezTo>
                  <a:pt x="12803" y="16"/>
                  <a:pt x="12791" y="10"/>
                  <a:pt x="12783" y="1"/>
                </a:cubicBezTo>
                <a:cubicBezTo>
                  <a:pt x="12632" y="3"/>
                  <a:pt x="12481" y="3"/>
                  <a:pt x="12326" y="1"/>
                </a:cubicBezTo>
                <a:cubicBezTo>
                  <a:pt x="12203" y="1"/>
                  <a:pt x="12080" y="-1"/>
                  <a:pt x="11957" y="1"/>
                </a:cubicBezTo>
                <a:cubicBezTo>
                  <a:pt x="11675" y="3"/>
                  <a:pt x="11532" y="44"/>
                  <a:pt x="11294" y="112"/>
                </a:cubicBezTo>
                <a:lnTo>
                  <a:pt x="11163" y="149"/>
                </a:lnTo>
                <a:cubicBezTo>
                  <a:pt x="10881" y="226"/>
                  <a:pt x="10635" y="228"/>
                  <a:pt x="10401" y="228"/>
                </a:cubicBezTo>
                <a:cubicBezTo>
                  <a:pt x="10290" y="228"/>
                  <a:pt x="10178" y="228"/>
                  <a:pt x="10055" y="239"/>
                </a:cubicBezTo>
                <a:lnTo>
                  <a:pt x="9948" y="245"/>
                </a:lnTo>
                <a:cubicBezTo>
                  <a:pt x="9948" y="245"/>
                  <a:pt x="9944" y="245"/>
                  <a:pt x="9944" y="245"/>
                </a:cubicBezTo>
                <a:cubicBezTo>
                  <a:pt x="9940" y="262"/>
                  <a:pt x="9936" y="283"/>
                  <a:pt x="9928" y="307"/>
                </a:cubicBezTo>
                <a:cubicBezTo>
                  <a:pt x="9912" y="360"/>
                  <a:pt x="9924" y="427"/>
                  <a:pt x="9960" y="504"/>
                </a:cubicBezTo>
                <a:cubicBezTo>
                  <a:pt x="10226" y="1058"/>
                  <a:pt x="10166" y="1436"/>
                  <a:pt x="9773" y="1661"/>
                </a:cubicBezTo>
                <a:cubicBezTo>
                  <a:pt x="9571" y="1776"/>
                  <a:pt x="9241" y="1913"/>
                  <a:pt x="8955" y="1998"/>
                </a:cubicBezTo>
                <a:cubicBezTo>
                  <a:pt x="8737" y="2065"/>
                  <a:pt x="8499" y="2073"/>
                  <a:pt x="8288" y="2082"/>
                </a:cubicBezTo>
                <a:cubicBezTo>
                  <a:pt x="8165" y="2086"/>
                  <a:pt x="8050" y="2090"/>
                  <a:pt x="7943" y="2105"/>
                </a:cubicBezTo>
                <a:cubicBezTo>
                  <a:pt x="7840" y="2120"/>
                  <a:pt x="7744" y="2140"/>
                  <a:pt x="7649" y="2157"/>
                </a:cubicBezTo>
                <a:cubicBezTo>
                  <a:pt x="7403" y="2206"/>
                  <a:pt x="7149" y="2255"/>
                  <a:pt x="6831" y="2229"/>
                </a:cubicBezTo>
                <a:cubicBezTo>
                  <a:pt x="6629" y="2212"/>
                  <a:pt x="6434" y="2176"/>
                  <a:pt x="6251" y="2142"/>
                </a:cubicBezTo>
                <a:cubicBezTo>
                  <a:pt x="6081" y="2110"/>
                  <a:pt x="5922" y="2080"/>
                  <a:pt x="5755" y="2065"/>
                </a:cubicBezTo>
                <a:cubicBezTo>
                  <a:pt x="5711" y="2060"/>
                  <a:pt x="5660" y="2056"/>
                  <a:pt x="5604" y="2052"/>
                </a:cubicBezTo>
                <a:cubicBezTo>
                  <a:pt x="5259" y="2026"/>
                  <a:pt x="4735" y="1988"/>
                  <a:pt x="4560" y="1765"/>
                </a:cubicBezTo>
                <a:cubicBezTo>
                  <a:pt x="4493" y="1680"/>
                  <a:pt x="4516" y="1575"/>
                  <a:pt x="4544" y="1462"/>
                </a:cubicBezTo>
                <a:cubicBezTo>
                  <a:pt x="4556" y="1404"/>
                  <a:pt x="4580" y="1301"/>
                  <a:pt x="4560" y="1261"/>
                </a:cubicBezTo>
                <a:cubicBezTo>
                  <a:pt x="4516" y="1259"/>
                  <a:pt x="4441" y="1263"/>
                  <a:pt x="4397" y="1265"/>
                </a:cubicBezTo>
                <a:cubicBezTo>
                  <a:pt x="4314" y="1269"/>
                  <a:pt x="4234" y="1271"/>
                  <a:pt x="4167" y="1265"/>
                </a:cubicBezTo>
                <a:cubicBezTo>
                  <a:pt x="4076" y="1256"/>
                  <a:pt x="3996" y="1241"/>
                  <a:pt x="3917" y="1224"/>
                </a:cubicBezTo>
                <a:cubicBezTo>
                  <a:pt x="3833" y="1207"/>
                  <a:pt x="3762" y="1194"/>
                  <a:pt x="3675" y="1190"/>
                </a:cubicBezTo>
                <a:cubicBezTo>
                  <a:pt x="3456" y="1182"/>
                  <a:pt x="3301" y="1224"/>
                  <a:pt x="3107" y="1278"/>
                </a:cubicBezTo>
                <a:cubicBezTo>
                  <a:pt x="2996" y="1308"/>
                  <a:pt x="2880" y="1340"/>
                  <a:pt x="2741" y="1365"/>
                </a:cubicBezTo>
                <a:cubicBezTo>
                  <a:pt x="2710" y="1372"/>
                  <a:pt x="2682" y="1378"/>
                  <a:pt x="2654" y="1385"/>
                </a:cubicBezTo>
                <a:cubicBezTo>
                  <a:pt x="2587" y="1402"/>
                  <a:pt x="2511" y="1421"/>
                  <a:pt x="2380" y="1430"/>
                </a:cubicBezTo>
                <a:cubicBezTo>
                  <a:pt x="2309" y="1434"/>
                  <a:pt x="2249" y="1436"/>
                  <a:pt x="2202" y="1436"/>
                </a:cubicBezTo>
                <a:cubicBezTo>
                  <a:pt x="2102" y="1438"/>
                  <a:pt x="2066" y="1438"/>
                  <a:pt x="1975" y="1468"/>
                </a:cubicBezTo>
                <a:cubicBezTo>
                  <a:pt x="1820" y="1517"/>
                  <a:pt x="1646" y="1682"/>
                  <a:pt x="1638" y="1787"/>
                </a:cubicBezTo>
                <a:lnTo>
                  <a:pt x="1630" y="1881"/>
                </a:lnTo>
                <a:lnTo>
                  <a:pt x="1455" y="1889"/>
                </a:lnTo>
                <a:cubicBezTo>
                  <a:pt x="1364" y="1896"/>
                  <a:pt x="1133" y="1979"/>
                  <a:pt x="927" y="2071"/>
                </a:cubicBezTo>
                <a:cubicBezTo>
                  <a:pt x="1106" y="2122"/>
                  <a:pt x="1078" y="2296"/>
                  <a:pt x="1189" y="2385"/>
                </a:cubicBezTo>
                <a:cubicBezTo>
                  <a:pt x="1459" y="2610"/>
                  <a:pt x="1618" y="2832"/>
                  <a:pt x="1793" y="3089"/>
                </a:cubicBezTo>
                <a:cubicBezTo>
                  <a:pt x="1880" y="3219"/>
                  <a:pt x="2031" y="3307"/>
                  <a:pt x="2138" y="3429"/>
                </a:cubicBezTo>
                <a:cubicBezTo>
                  <a:pt x="2213" y="3512"/>
                  <a:pt x="2162" y="3669"/>
                  <a:pt x="2162" y="3758"/>
                </a:cubicBezTo>
                <a:cubicBezTo>
                  <a:pt x="2162" y="4066"/>
                  <a:pt x="1983" y="4323"/>
                  <a:pt x="2162" y="4629"/>
                </a:cubicBezTo>
                <a:cubicBezTo>
                  <a:pt x="2460" y="5144"/>
                  <a:pt x="2380" y="5653"/>
                  <a:pt x="3047" y="6091"/>
                </a:cubicBezTo>
                <a:cubicBezTo>
                  <a:pt x="3190" y="6185"/>
                  <a:pt x="3262" y="6267"/>
                  <a:pt x="3270" y="6384"/>
                </a:cubicBezTo>
                <a:cubicBezTo>
                  <a:pt x="3274" y="6487"/>
                  <a:pt x="3524" y="6592"/>
                  <a:pt x="3647" y="6662"/>
                </a:cubicBezTo>
                <a:cubicBezTo>
                  <a:pt x="3917" y="6814"/>
                  <a:pt x="4246" y="6872"/>
                  <a:pt x="4461" y="7043"/>
                </a:cubicBezTo>
                <a:cubicBezTo>
                  <a:pt x="4961" y="7443"/>
                  <a:pt x="5227" y="7847"/>
                  <a:pt x="5565" y="8285"/>
                </a:cubicBezTo>
                <a:cubicBezTo>
                  <a:pt x="5727" y="8493"/>
                  <a:pt x="5704" y="8707"/>
                  <a:pt x="5791" y="8925"/>
                </a:cubicBezTo>
                <a:cubicBezTo>
                  <a:pt x="5831" y="9021"/>
                  <a:pt x="5910" y="9124"/>
                  <a:pt x="5902" y="9224"/>
                </a:cubicBezTo>
                <a:cubicBezTo>
                  <a:pt x="5894" y="9335"/>
                  <a:pt x="5767" y="9444"/>
                  <a:pt x="5747" y="9560"/>
                </a:cubicBezTo>
                <a:cubicBezTo>
                  <a:pt x="5704" y="9806"/>
                  <a:pt x="5584" y="10107"/>
                  <a:pt x="5680" y="10353"/>
                </a:cubicBezTo>
                <a:cubicBezTo>
                  <a:pt x="5807" y="10680"/>
                  <a:pt x="5993" y="10995"/>
                  <a:pt x="6232" y="11303"/>
                </a:cubicBezTo>
                <a:cubicBezTo>
                  <a:pt x="6414" y="11540"/>
                  <a:pt x="6700" y="11816"/>
                  <a:pt x="7133" y="11948"/>
                </a:cubicBezTo>
                <a:cubicBezTo>
                  <a:pt x="7427" y="12038"/>
                  <a:pt x="7879" y="12162"/>
                  <a:pt x="7983" y="12342"/>
                </a:cubicBezTo>
                <a:cubicBezTo>
                  <a:pt x="8046" y="12453"/>
                  <a:pt x="8074" y="12618"/>
                  <a:pt x="8046" y="12733"/>
                </a:cubicBezTo>
                <a:cubicBezTo>
                  <a:pt x="8007" y="12898"/>
                  <a:pt x="7923" y="13045"/>
                  <a:pt x="7800" y="13197"/>
                </a:cubicBezTo>
                <a:cubicBezTo>
                  <a:pt x="7697" y="13328"/>
                  <a:pt x="7752" y="13467"/>
                  <a:pt x="7661" y="13599"/>
                </a:cubicBezTo>
                <a:cubicBezTo>
                  <a:pt x="7470" y="13877"/>
                  <a:pt x="7065" y="14053"/>
                  <a:pt x="6561" y="14140"/>
                </a:cubicBezTo>
                <a:cubicBezTo>
                  <a:pt x="6255" y="14194"/>
                  <a:pt x="6061" y="14179"/>
                  <a:pt x="5775" y="14102"/>
                </a:cubicBezTo>
                <a:cubicBezTo>
                  <a:pt x="5430" y="14008"/>
                  <a:pt x="5148" y="14006"/>
                  <a:pt x="4770" y="14012"/>
                </a:cubicBezTo>
                <a:cubicBezTo>
                  <a:pt x="4544" y="14016"/>
                  <a:pt x="4242" y="14010"/>
                  <a:pt x="4080" y="14110"/>
                </a:cubicBezTo>
                <a:cubicBezTo>
                  <a:pt x="3921" y="14209"/>
                  <a:pt x="4032" y="14290"/>
                  <a:pt x="4008" y="14395"/>
                </a:cubicBezTo>
                <a:cubicBezTo>
                  <a:pt x="3972" y="14540"/>
                  <a:pt x="3194" y="14739"/>
                  <a:pt x="2936" y="14792"/>
                </a:cubicBezTo>
                <a:cubicBezTo>
                  <a:pt x="2535" y="14874"/>
                  <a:pt x="2964" y="15199"/>
                  <a:pt x="3131" y="15269"/>
                </a:cubicBezTo>
                <a:cubicBezTo>
                  <a:pt x="3464" y="15408"/>
                  <a:pt x="4076" y="15543"/>
                  <a:pt x="4020" y="15823"/>
                </a:cubicBezTo>
                <a:cubicBezTo>
                  <a:pt x="3933" y="16274"/>
                  <a:pt x="4000" y="16741"/>
                  <a:pt x="3500" y="17128"/>
                </a:cubicBezTo>
                <a:cubicBezTo>
                  <a:pt x="3150" y="17401"/>
                  <a:pt x="2857" y="17677"/>
                  <a:pt x="2515" y="17955"/>
                </a:cubicBezTo>
                <a:cubicBezTo>
                  <a:pt x="2340" y="18096"/>
                  <a:pt x="2110" y="18178"/>
                  <a:pt x="1844" y="18261"/>
                </a:cubicBezTo>
                <a:cubicBezTo>
                  <a:pt x="1523" y="18361"/>
                  <a:pt x="1185" y="18344"/>
                  <a:pt x="844" y="18423"/>
                </a:cubicBezTo>
                <a:cubicBezTo>
                  <a:pt x="304" y="18547"/>
                  <a:pt x="-161" y="18646"/>
                  <a:pt x="53" y="19018"/>
                </a:cubicBezTo>
                <a:cubicBezTo>
                  <a:pt x="145" y="19180"/>
                  <a:pt x="339" y="19287"/>
                  <a:pt x="462" y="19433"/>
                </a:cubicBezTo>
                <a:cubicBezTo>
                  <a:pt x="578" y="19565"/>
                  <a:pt x="65" y="19754"/>
                  <a:pt x="26" y="19899"/>
                </a:cubicBezTo>
                <a:cubicBezTo>
                  <a:pt x="-58" y="20205"/>
                  <a:pt x="137" y="20472"/>
                  <a:pt x="157" y="20774"/>
                </a:cubicBezTo>
                <a:cubicBezTo>
                  <a:pt x="165" y="20893"/>
                  <a:pt x="359" y="20994"/>
                  <a:pt x="451" y="21099"/>
                </a:cubicBezTo>
                <a:cubicBezTo>
                  <a:pt x="514" y="21169"/>
                  <a:pt x="760" y="21235"/>
                  <a:pt x="768" y="21300"/>
                </a:cubicBezTo>
                <a:cubicBezTo>
                  <a:pt x="792" y="21449"/>
                  <a:pt x="1844" y="21507"/>
                  <a:pt x="2098" y="21541"/>
                </a:cubicBezTo>
                <a:cubicBezTo>
                  <a:pt x="2527" y="21599"/>
                  <a:pt x="3210" y="21548"/>
                  <a:pt x="3559" y="21458"/>
                </a:cubicBezTo>
                <a:cubicBezTo>
                  <a:pt x="3722" y="21415"/>
                  <a:pt x="4401" y="21550"/>
                  <a:pt x="4608" y="21556"/>
                </a:cubicBezTo>
                <a:cubicBezTo>
                  <a:pt x="5116" y="21573"/>
                  <a:pt x="5584" y="21550"/>
                  <a:pt x="6057" y="21436"/>
                </a:cubicBezTo>
                <a:cubicBezTo>
                  <a:pt x="6494" y="21332"/>
                  <a:pt x="6688" y="21032"/>
                  <a:pt x="6803" y="20812"/>
                </a:cubicBezTo>
                <a:cubicBezTo>
                  <a:pt x="6938" y="20558"/>
                  <a:pt x="7161" y="20316"/>
                  <a:pt x="7272" y="20057"/>
                </a:cubicBezTo>
                <a:cubicBezTo>
                  <a:pt x="7379" y="19811"/>
                  <a:pt x="7355" y="19625"/>
                  <a:pt x="7645" y="19420"/>
                </a:cubicBezTo>
                <a:cubicBezTo>
                  <a:pt x="7971" y="19191"/>
                  <a:pt x="8312" y="18960"/>
                  <a:pt x="8626" y="18727"/>
                </a:cubicBezTo>
                <a:cubicBezTo>
                  <a:pt x="8781" y="18609"/>
                  <a:pt x="9627" y="18308"/>
                  <a:pt x="9543" y="18150"/>
                </a:cubicBezTo>
                <a:cubicBezTo>
                  <a:pt x="9460" y="18000"/>
                  <a:pt x="10250" y="17923"/>
                  <a:pt x="10468" y="17878"/>
                </a:cubicBezTo>
                <a:cubicBezTo>
                  <a:pt x="10814" y="17810"/>
                  <a:pt x="11108" y="17645"/>
                  <a:pt x="11405" y="17530"/>
                </a:cubicBezTo>
                <a:cubicBezTo>
                  <a:pt x="11592" y="17457"/>
                  <a:pt x="11802" y="17382"/>
                  <a:pt x="11949" y="17286"/>
                </a:cubicBezTo>
                <a:cubicBezTo>
                  <a:pt x="12128" y="17164"/>
                  <a:pt x="12442" y="17128"/>
                  <a:pt x="12541" y="16969"/>
                </a:cubicBezTo>
                <a:cubicBezTo>
                  <a:pt x="12628" y="16832"/>
                  <a:pt x="12839" y="16732"/>
                  <a:pt x="12946" y="16602"/>
                </a:cubicBezTo>
                <a:cubicBezTo>
                  <a:pt x="13049" y="16478"/>
                  <a:pt x="12942" y="16291"/>
                  <a:pt x="12898" y="16165"/>
                </a:cubicBezTo>
                <a:cubicBezTo>
                  <a:pt x="12859" y="16043"/>
                  <a:pt x="12783" y="15986"/>
                  <a:pt x="12799" y="15868"/>
                </a:cubicBezTo>
                <a:cubicBezTo>
                  <a:pt x="12839" y="15609"/>
                  <a:pt x="12890" y="15353"/>
                  <a:pt x="12934" y="15094"/>
                </a:cubicBezTo>
                <a:cubicBezTo>
                  <a:pt x="12970" y="14889"/>
                  <a:pt x="12589" y="14775"/>
                  <a:pt x="12537" y="14589"/>
                </a:cubicBezTo>
                <a:cubicBezTo>
                  <a:pt x="12378" y="14008"/>
                  <a:pt x="12994" y="13447"/>
                  <a:pt x="13772" y="13075"/>
                </a:cubicBezTo>
                <a:cubicBezTo>
                  <a:pt x="14622" y="12667"/>
                  <a:pt x="15642" y="12453"/>
                  <a:pt x="16678" y="12216"/>
                </a:cubicBezTo>
                <a:cubicBezTo>
                  <a:pt x="17727" y="11976"/>
                  <a:pt x="18818" y="12162"/>
                  <a:pt x="19863" y="12293"/>
                </a:cubicBezTo>
                <a:cubicBezTo>
                  <a:pt x="20434" y="12365"/>
                  <a:pt x="20502" y="12192"/>
                  <a:pt x="20867" y="12012"/>
                </a:cubicBezTo>
                <a:cubicBezTo>
                  <a:pt x="21050" y="11923"/>
                  <a:pt x="21062" y="11880"/>
                  <a:pt x="20832" y="11824"/>
                </a:cubicBezTo>
                <a:cubicBezTo>
                  <a:pt x="20565" y="11760"/>
                  <a:pt x="21022" y="11557"/>
                  <a:pt x="21125" y="11497"/>
                </a:cubicBezTo>
                <a:cubicBezTo>
                  <a:pt x="21197" y="11457"/>
                  <a:pt x="21439" y="11332"/>
                  <a:pt x="21328" y="11275"/>
                </a:cubicBezTo>
                <a:cubicBezTo>
                  <a:pt x="21157" y="11185"/>
                  <a:pt x="20827" y="11164"/>
                  <a:pt x="20609" y="1111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">
            <a:extLst>
              <a:ext uri="{FF2B5EF4-FFF2-40B4-BE49-F238E27FC236}">
                <a16:creationId xmlns:a16="http://schemas.microsoft.com/office/drawing/2014/main" id="{75E4CA3E-CB8C-47D4-AF46-BC8676EA2FCD}"/>
              </a:ext>
            </a:extLst>
          </p:cNvPr>
          <p:cNvSpPr/>
          <p:nvPr/>
        </p:nvSpPr>
        <p:spPr>
          <a:xfrm>
            <a:off x="3758362" y="1234266"/>
            <a:ext cx="937807" cy="1261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6" h="21445" extrusionOk="0">
                <a:moveTo>
                  <a:pt x="8036" y="21230"/>
                </a:moveTo>
                <a:cubicBezTo>
                  <a:pt x="8168" y="21212"/>
                  <a:pt x="8291" y="21087"/>
                  <a:pt x="8443" y="21058"/>
                </a:cubicBezTo>
                <a:cubicBezTo>
                  <a:pt x="8657" y="21018"/>
                  <a:pt x="8816" y="20970"/>
                  <a:pt x="9002" y="20888"/>
                </a:cubicBezTo>
                <a:cubicBezTo>
                  <a:pt x="9195" y="20803"/>
                  <a:pt x="9231" y="21048"/>
                  <a:pt x="9197" y="21138"/>
                </a:cubicBezTo>
                <a:cubicBezTo>
                  <a:pt x="9177" y="21197"/>
                  <a:pt x="9159" y="21231"/>
                  <a:pt x="9146" y="21256"/>
                </a:cubicBezTo>
                <a:cubicBezTo>
                  <a:pt x="9238" y="21207"/>
                  <a:pt x="9372" y="21170"/>
                  <a:pt x="9576" y="21165"/>
                </a:cubicBezTo>
                <a:cubicBezTo>
                  <a:pt x="9694" y="21163"/>
                  <a:pt x="9769" y="21123"/>
                  <a:pt x="9864" y="21073"/>
                </a:cubicBezTo>
                <a:cubicBezTo>
                  <a:pt x="9946" y="21031"/>
                  <a:pt x="10041" y="20982"/>
                  <a:pt x="10170" y="20957"/>
                </a:cubicBezTo>
                <a:cubicBezTo>
                  <a:pt x="10276" y="20938"/>
                  <a:pt x="10373" y="20944"/>
                  <a:pt x="10461" y="20947"/>
                </a:cubicBezTo>
                <a:cubicBezTo>
                  <a:pt x="10621" y="20957"/>
                  <a:pt x="10662" y="20953"/>
                  <a:pt x="10705" y="20894"/>
                </a:cubicBezTo>
                <a:cubicBezTo>
                  <a:pt x="10723" y="20871"/>
                  <a:pt x="10731" y="20841"/>
                  <a:pt x="10741" y="20806"/>
                </a:cubicBezTo>
                <a:cubicBezTo>
                  <a:pt x="10757" y="20755"/>
                  <a:pt x="10778" y="20688"/>
                  <a:pt x="10837" y="20627"/>
                </a:cubicBezTo>
                <a:cubicBezTo>
                  <a:pt x="10865" y="20600"/>
                  <a:pt x="10901" y="20583"/>
                  <a:pt x="10929" y="20568"/>
                </a:cubicBezTo>
                <a:cubicBezTo>
                  <a:pt x="10935" y="20566"/>
                  <a:pt x="10942" y="20562"/>
                  <a:pt x="10947" y="20560"/>
                </a:cubicBezTo>
                <a:cubicBezTo>
                  <a:pt x="10963" y="20536"/>
                  <a:pt x="10996" y="20480"/>
                  <a:pt x="11004" y="20463"/>
                </a:cubicBezTo>
                <a:lnTo>
                  <a:pt x="11122" y="20492"/>
                </a:lnTo>
                <a:lnTo>
                  <a:pt x="11128" y="20488"/>
                </a:lnTo>
                <a:lnTo>
                  <a:pt x="11053" y="20410"/>
                </a:lnTo>
                <a:cubicBezTo>
                  <a:pt x="11056" y="20410"/>
                  <a:pt x="11056" y="20408"/>
                  <a:pt x="11058" y="20408"/>
                </a:cubicBezTo>
                <a:lnTo>
                  <a:pt x="11138" y="20364"/>
                </a:lnTo>
                <a:lnTo>
                  <a:pt x="11148" y="20372"/>
                </a:lnTo>
                <a:cubicBezTo>
                  <a:pt x="11321" y="20328"/>
                  <a:pt x="11475" y="20414"/>
                  <a:pt x="11575" y="20467"/>
                </a:cubicBezTo>
                <a:cubicBezTo>
                  <a:pt x="11619" y="20492"/>
                  <a:pt x="11676" y="20522"/>
                  <a:pt x="11704" y="20526"/>
                </a:cubicBezTo>
                <a:cubicBezTo>
                  <a:pt x="11743" y="20530"/>
                  <a:pt x="11756" y="20526"/>
                  <a:pt x="11756" y="20526"/>
                </a:cubicBezTo>
                <a:cubicBezTo>
                  <a:pt x="11768" y="20518"/>
                  <a:pt x="11784" y="20478"/>
                  <a:pt x="11792" y="20454"/>
                </a:cubicBezTo>
                <a:cubicBezTo>
                  <a:pt x="11812" y="20402"/>
                  <a:pt x="11835" y="20339"/>
                  <a:pt x="11897" y="20286"/>
                </a:cubicBezTo>
                <a:cubicBezTo>
                  <a:pt x="11969" y="20225"/>
                  <a:pt x="12034" y="20208"/>
                  <a:pt x="12082" y="20196"/>
                </a:cubicBezTo>
                <a:cubicBezTo>
                  <a:pt x="12106" y="20190"/>
                  <a:pt x="12124" y="20187"/>
                  <a:pt x="12144" y="20175"/>
                </a:cubicBezTo>
                <a:cubicBezTo>
                  <a:pt x="12198" y="20149"/>
                  <a:pt x="12209" y="20139"/>
                  <a:pt x="12211" y="20137"/>
                </a:cubicBezTo>
                <a:cubicBezTo>
                  <a:pt x="12211" y="20135"/>
                  <a:pt x="12211" y="20129"/>
                  <a:pt x="12211" y="20120"/>
                </a:cubicBezTo>
                <a:cubicBezTo>
                  <a:pt x="12214" y="20095"/>
                  <a:pt x="12216" y="20067"/>
                  <a:pt x="12229" y="20025"/>
                </a:cubicBezTo>
                <a:cubicBezTo>
                  <a:pt x="12242" y="19979"/>
                  <a:pt x="12260" y="19937"/>
                  <a:pt x="12273" y="19895"/>
                </a:cubicBezTo>
                <a:cubicBezTo>
                  <a:pt x="12322" y="19763"/>
                  <a:pt x="12355" y="19678"/>
                  <a:pt x="12278" y="19552"/>
                </a:cubicBezTo>
                <a:cubicBezTo>
                  <a:pt x="12250" y="19504"/>
                  <a:pt x="12219" y="19464"/>
                  <a:pt x="12188" y="19426"/>
                </a:cubicBezTo>
                <a:cubicBezTo>
                  <a:pt x="12113" y="19333"/>
                  <a:pt x="12036" y="19235"/>
                  <a:pt x="12036" y="19087"/>
                </a:cubicBezTo>
                <a:cubicBezTo>
                  <a:pt x="12036" y="18997"/>
                  <a:pt x="12070" y="18924"/>
                  <a:pt x="12100" y="18860"/>
                </a:cubicBezTo>
                <a:cubicBezTo>
                  <a:pt x="12137" y="18783"/>
                  <a:pt x="12165" y="18722"/>
                  <a:pt x="12142" y="18640"/>
                </a:cubicBezTo>
                <a:cubicBezTo>
                  <a:pt x="12139" y="18627"/>
                  <a:pt x="12134" y="18625"/>
                  <a:pt x="12121" y="18614"/>
                </a:cubicBezTo>
                <a:cubicBezTo>
                  <a:pt x="12062" y="18562"/>
                  <a:pt x="12034" y="18509"/>
                  <a:pt x="12098" y="18408"/>
                </a:cubicBezTo>
                <a:cubicBezTo>
                  <a:pt x="12167" y="18295"/>
                  <a:pt x="12312" y="18269"/>
                  <a:pt x="12417" y="18250"/>
                </a:cubicBezTo>
                <a:cubicBezTo>
                  <a:pt x="12440" y="18246"/>
                  <a:pt x="12466" y="18240"/>
                  <a:pt x="12487" y="18234"/>
                </a:cubicBezTo>
                <a:cubicBezTo>
                  <a:pt x="12525" y="18225"/>
                  <a:pt x="12564" y="18215"/>
                  <a:pt x="12602" y="18208"/>
                </a:cubicBezTo>
                <a:cubicBezTo>
                  <a:pt x="12775" y="18170"/>
                  <a:pt x="12865" y="18147"/>
                  <a:pt x="12927" y="18059"/>
                </a:cubicBezTo>
                <a:cubicBezTo>
                  <a:pt x="12963" y="18007"/>
                  <a:pt x="12986" y="17958"/>
                  <a:pt x="13009" y="17908"/>
                </a:cubicBezTo>
                <a:cubicBezTo>
                  <a:pt x="13035" y="17851"/>
                  <a:pt x="13063" y="17794"/>
                  <a:pt x="13107" y="17733"/>
                </a:cubicBezTo>
                <a:lnTo>
                  <a:pt x="13171" y="17641"/>
                </a:lnTo>
                <a:cubicBezTo>
                  <a:pt x="13230" y="17556"/>
                  <a:pt x="13290" y="17470"/>
                  <a:pt x="13344" y="17384"/>
                </a:cubicBezTo>
                <a:cubicBezTo>
                  <a:pt x="13426" y="17249"/>
                  <a:pt x="13444" y="17140"/>
                  <a:pt x="13467" y="16991"/>
                </a:cubicBezTo>
                <a:lnTo>
                  <a:pt x="13472" y="16951"/>
                </a:lnTo>
                <a:cubicBezTo>
                  <a:pt x="13490" y="16839"/>
                  <a:pt x="13550" y="16760"/>
                  <a:pt x="13653" y="16719"/>
                </a:cubicBezTo>
                <a:cubicBezTo>
                  <a:pt x="13776" y="16667"/>
                  <a:pt x="13943" y="16679"/>
                  <a:pt x="14162" y="16753"/>
                </a:cubicBezTo>
                <a:cubicBezTo>
                  <a:pt x="14270" y="16789"/>
                  <a:pt x="14301" y="16810"/>
                  <a:pt x="14347" y="16856"/>
                </a:cubicBezTo>
                <a:cubicBezTo>
                  <a:pt x="14358" y="16865"/>
                  <a:pt x="14368" y="16877"/>
                  <a:pt x="14386" y="16892"/>
                </a:cubicBezTo>
                <a:cubicBezTo>
                  <a:pt x="14404" y="16907"/>
                  <a:pt x="14420" y="16923"/>
                  <a:pt x="14432" y="16938"/>
                </a:cubicBezTo>
                <a:cubicBezTo>
                  <a:pt x="14461" y="16968"/>
                  <a:pt x="14468" y="16974"/>
                  <a:pt x="14499" y="16982"/>
                </a:cubicBezTo>
                <a:cubicBezTo>
                  <a:pt x="14628" y="17010"/>
                  <a:pt x="14744" y="16980"/>
                  <a:pt x="14878" y="16944"/>
                </a:cubicBezTo>
                <a:cubicBezTo>
                  <a:pt x="14939" y="16928"/>
                  <a:pt x="14999" y="16913"/>
                  <a:pt x="15058" y="16902"/>
                </a:cubicBezTo>
                <a:cubicBezTo>
                  <a:pt x="15127" y="16890"/>
                  <a:pt x="15194" y="16896"/>
                  <a:pt x="15251" y="16900"/>
                </a:cubicBezTo>
                <a:cubicBezTo>
                  <a:pt x="15302" y="16904"/>
                  <a:pt x="15344" y="16907"/>
                  <a:pt x="15374" y="16898"/>
                </a:cubicBezTo>
                <a:cubicBezTo>
                  <a:pt x="15439" y="16877"/>
                  <a:pt x="15501" y="16812"/>
                  <a:pt x="15555" y="16755"/>
                </a:cubicBezTo>
                <a:cubicBezTo>
                  <a:pt x="15575" y="16734"/>
                  <a:pt x="15593" y="16713"/>
                  <a:pt x="15614" y="16696"/>
                </a:cubicBezTo>
                <a:cubicBezTo>
                  <a:pt x="15627" y="16682"/>
                  <a:pt x="15642" y="16665"/>
                  <a:pt x="15658" y="16648"/>
                </a:cubicBezTo>
                <a:cubicBezTo>
                  <a:pt x="15706" y="16593"/>
                  <a:pt x="15761" y="16532"/>
                  <a:pt x="15835" y="16499"/>
                </a:cubicBezTo>
                <a:cubicBezTo>
                  <a:pt x="15941" y="16455"/>
                  <a:pt x="16051" y="16467"/>
                  <a:pt x="16141" y="16476"/>
                </a:cubicBezTo>
                <a:cubicBezTo>
                  <a:pt x="16188" y="16480"/>
                  <a:pt x="16232" y="16486"/>
                  <a:pt x="16260" y="16480"/>
                </a:cubicBezTo>
                <a:cubicBezTo>
                  <a:pt x="16335" y="16469"/>
                  <a:pt x="16422" y="16442"/>
                  <a:pt x="16515" y="16413"/>
                </a:cubicBezTo>
                <a:cubicBezTo>
                  <a:pt x="16649" y="16372"/>
                  <a:pt x="16788" y="16328"/>
                  <a:pt x="16924" y="16324"/>
                </a:cubicBezTo>
                <a:cubicBezTo>
                  <a:pt x="17071" y="16324"/>
                  <a:pt x="17156" y="16383"/>
                  <a:pt x="17212" y="16425"/>
                </a:cubicBezTo>
                <a:cubicBezTo>
                  <a:pt x="17241" y="16446"/>
                  <a:pt x="17264" y="16463"/>
                  <a:pt x="17289" y="16471"/>
                </a:cubicBezTo>
                <a:cubicBezTo>
                  <a:pt x="17328" y="16482"/>
                  <a:pt x="17377" y="16476"/>
                  <a:pt x="17434" y="16473"/>
                </a:cubicBezTo>
                <a:cubicBezTo>
                  <a:pt x="17503" y="16467"/>
                  <a:pt x="17583" y="16459"/>
                  <a:pt x="17668" y="16478"/>
                </a:cubicBezTo>
                <a:cubicBezTo>
                  <a:pt x="17845" y="16518"/>
                  <a:pt x="17966" y="16623"/>
                  <a:pt x="18072" y="16719"/>
                </a:cubicBezTo>
                <a:cubicBezTo>
                  <a:pt x="18229" y="16858"/>
                  <a:pt x="18309" y="16911"/>
                  <a:pt x="18448" y="16877"/>
                </a:cubicBezTo>
                <a:cubicBezTo>
                  <a:pt x="18473" y="16871"/>
                  <a:pt x="18512" y="16841"/>
                  <a:pt x="18545" y="16816"/>
                </a:cubicBezTo>
                <a:cubicBezTo>
                  <a:pt x="18594" y="16778"/>
                  <a:pt x="18651" y="16736"/>
                  <a:pt x="18726" y="16713"/>
                </a:cubicBezTo>
                <a:cubicBezTo>
                  <a:pt x="18775" y="16698"/>
                  <a:pt x="18813" y="16690"/>
                  <a:pt x="18849" y="16682"/>
                </a:cubicBezTo>
                <a:cubicBezTo>
                  <a:pt x="18908" y="16669"/>
                  <a:pt x="18929" y="16665"/>
                  <a:pt x="18970" y="16629"/>
                </a:cubicBezTo>
                <a:cubicBezTo>
                  <a:pt x="19055" y="16555"/>
                  <a:pt x="19045" y="16436"/>
                  <a:pt x="19037" y="16312"/>
                </a:cubicBezTo>
                <a:cubicBezTo>
                  <a:pt x="19035" y="16282"/>
                  <a:pt x="19032" y="16251"/>
                  <a:pt x="19032" y="16221"/>
                </a:cubicBezTo>
                <a:lnTo>
                  <a:pt x="19029" y="16181"/>
                </a:lnTo>
                <a:cubicBezTo>
                  <a:pt x="19024" y="16107"/>
                  <a:pt x="19019" y="16025"/>
                  <a:pt x="19119" y="15946"/>
                </a:cubicBezTo>
                <a:cubicBezTo>
                  <a:pt x="19199" y="15883"/>
                  <a:pt x="19493" y="15838"/>
                  <a:pt x="19539" y="15836"/>
                </a:cubicBezTo>
                <a:cubicBezTo>
                  <a:pt x="19688" y="15830"/>
                  <a:pt x="19794" y="15880"/>
                  <a:pt x="19876" y="15922"/>
                </a:cubicBezTo>
                <a:cubicBezTo>
                  <a:pt x="19943" y="15956"/>
                  <a:pt x="19995" y="15981"/>
                  <a:pt x="20074" y="15985"/>
                </a:cubicBezTo>
                <a:cubicBezTo>
                  <a:pt x="20159" y="15986"/>
                  <a:pt x="20244" y="15985"/>
                  <a:pt x="20329" y="15981"/>
                </a:cubicBezTo>
                <a:cubicBezTo>
                  <a:pt x="20453" y="15977"/>
                  <a:pt x="20581" y="15973"/>
                  <a:pt x="20708" y="15983"/>
                </a:cubicBezTo>
                <a:cubicBezTo>
                  <a:pt x="20947" y="16002"/>
                  <a:pt x="21060" y="16101"/>
                  <a:pt x="21163" y="16190"/>
                </a:cubicBezTo>
                <a:cubicBezTo>
                  <a:pt x="21212" y="16232"/>
                  <a:pt x="21258" y="16274"/>
                  <a:pt x="21320" y="16309"/>
                </a:cubicBezTo>
                <a:cubicBezTo>
                  <a:pt x="21374" y="16339"/>
                  <a:pt x="21446" y="16351"/>
                  <a:pt x="21526" y="16354"/>
                </a:cubicBezTo>
                <a:cubicBezTo>
                  <a:pt x="21521" y="16337"/>
                  <a:pt x="21516" y="16320"/>
                  <a:pt x="21511" y="16303"/>
                </a:cubicBezTo>
                <a:cubicBezTo>
                  <a:pt x="21487" y="16223"/>
                  <a:pt x="21462" y="16143"/>
                  <a:pt x="21457" y="16049"/>
                </a:cubicBezTo>
                <a:cubicBezTo>
                  <a:pt x="21441" y="15826"/>
                  <a:pt x="21441" y="15590"/>
                  <a:pt x="21457" y="15365"/>
                </a:cubicBezTo>
                <a:cubicBezTo>
                  <a:pt x="21457" y="15352"/>
                  <a:pt x="21462" y="15338"/>
                  <a:pt x="21464" y="15325"/>
                </a:cubicBezTo>
                <a:cubicBezTo>
                  <a:pt x="21449" y="15279"/>
                  <a:pt x="21438" y="15235"/>
                  <a:pt x="21433" y="15197"/>
                </a:cubicBezTo>
                <a:cubicBezTo>
                  <a:pt x="21423" y="15134"/>
                  <a:pt x="21415" y="15079"/>
                  <a:pt x="21377" y="15020"/>
                </a:cubicBezTo>
                <a:cubicBezTo>
                  <a:pt x="21336" y="14957"/>
                  <a:pt x="21287" y="14915"/>
                  <a:pt x="21227" y="14867"/>
                </a:cubicBezTo>
                <a:cubicBezTo>
                  <a:pt x="21194" y="14839"/>
                  <a:pt x="21158" y="14808"/>
                  <a:pt x="21122" y="14772"/>
                </a:cubicBezTo>
                <a:cubicBezTo>
                  <a:pt x="21078" y="14728"/>
                  <a:pt x="21060" y="14673"/>
                  <a:pt x="21042" y="14617"/>
                </a:cubicBezTo>
                <a:cubicBezTo>
                  <a:pt x="21032" y="14589"/>
                  <a:pt x="21016" y="14541"/>
                  <a:pt x="21004" y="14528"/>
                </a:cubicBezTo>
                <a:cubicBezTo>
                  <a:pt x="20996" y="14526"/>
                  <a:pt x="20944" y="14518"/>
                  <a:pt x="20913" y="14513"/>
                </a:cubicBezTo>
                <a:cubicBezTo>
                  <a:pt x="20859" y="14505"/>
                  <a:pt x="20803" y="14495"/>
                  <a:pt x="20756" y="14476"/>
                </a:cubicBezTo>
                <a:cubicBezTo>
                  <a:pt x="20669" y="14442"/>
                  <a:pt x="20538" y="14373"/>
                  <a:pt x="20455" y="14326"/>
                </a:cubicBezTo>
                <a:cubicBezTo>
                  <a:pt x="20121" y="14135"/>
                  <a:pt x="19910" y="13927"/>
                  <a:pt x="19814" y="13691"/>
                </a:cubicBezTo>
                <a:cubicBezTo>
                  <a:pt x="19765" y="13569"/>
                  <a:pt x="19673" y="13460"/>
                  <a:pt x="19575" y="13346"/>
                </a:cubicBezTo>
                <a:cubicBezTo>
                  <a:pt x="19500" y="13258"/>
                  <a:pt x="19423" y="13167"/>
                  <a:pt x="19364" y="13067"/>
                </a:cubicBezTo>
                <a:cubicBezTo>
                  <a:pt x="19333" y="13016"/>
                  <a:pt x="19310" y="12964"/>
                  <a:pt x="19287" y="12915"/>
                </a:cubicBezTo>
                <a:cubicBezTo>
                  <a:pt x="19256" y="12844"/>
                  <a:pt x="19225" y="12779"/>
                  <a:pt x="19179" y="12718"/>
                </a:cubicBezTo>
                <a:cubicBezTo>
                  <a:pt x="19163" y="12699"/>
                  <a:pt x="19145" y="12669"/>
                  <a:pt x="19125" y="12635"/>
                </a:cubicBezTo>
                <a:cubicBezTo>
                  <a:pt x="19096" y="12589"/>
                  <a:pt x="19037" y="12493"/>
                  <a:pt x="19006" y="12474"/>
                </a:cubicBezTo>
                <a:cubicBezTo>
                  <a:pt x="18929" y="12432"/>
                  <a:pt x="18682" y="12566"/>
                  <a:pt x="18548" y="12638"/>
                </a:cubicBezTo>
                <a:cubicBezTo>
                  <a:pt x="18453" y="12690"/>
                  <a:pt x="18368" y="12736"/>
                  <a:pt x="18296" y="12759"/>
                </a:cubicBezTo>
                <a:cubicBezTo>
                  <a:pt x="17848" y="12900"/>
                  <a:pt x="17531" y="12856"/>
                  <a:pt x="17171" y="12602"/>
                </a:cubicBezTo>
                <a:cubicBezTo>
                  <a:pt x="16751" y="12309"/>
                  <a:pt x="16672" y="12040"/>
                  <a:pt x="16674" y="11677"/>
                </a:cubicBezTo>
                <a:cubicBezTo>
                  <a:pt x="16674" y="11496"/>
                  <a:pt x="16661" y="11395"/>
                  <a:pt x="16525" y="11247"/>
                </a:cubicBezTo>
                <a:cubicBezTo>
                  <a:pt x="16479" y="11195"/>
                  <a:pt x="16419" y="11151"/>
                  <a:pt x="16358" y="11105"/>
                </a:cubicBezTo>
                <a:cubicBezTo>
                  <a:pt x="16301" y="11064"/>
                  <a:pt x="16247" y="11022"/>
                  <a:pt x="16196" y="10972"/>
                </a:cubicBezTo>
                <a:cubicBezTo>
                  <a:pt x="15925" y="10713"/>
                  <a:pt x="15884" y="10440"/>
                  <a:pt x="15905" y="10112"/>
                </a:cubicBezTo>
                <a:cubicBezTo>
                  <a:pt x="15923" y="9836"/>
                  <a:pt x="16072" y="9759"/>
                  <a:pt x="16378" y="9704"/>
                </a:cubicBezTo>
                <a:cubicBezTo>
                  <a:pt x="16574" y="9668"/>
                  <a:pt x="16782" y="9643"/>
                  <a:pt x="17004" y="9685"/>
                </a:cubicBezTo>
                <a:cubicBezTo>
                  <a:pt x="17076" y="9700"/>
                  <a:pt x="17148" y="9727"/>
                  <a:pt x="17217" y="9756"/>
                </a:cubicBezTo>
                <a:cubicBezTo>
                  <a:pt x="17282" y="9780"/>
                  <a:pt x="17346" y="9807"/>
                  <a:pt x="17398" y="9815"/>
                </a:cubicBezTo>
                <a:cubicBezTo>
                  <a:pt x="17452" y="9822"/>
                  <a:pt x="17508" y="9826"/>
                  <a:pt x="17565" y="9828"/>
                </a:cubicBezTo>
                <a:cubicBezTo>
                  <a:pt x="17647" y="9832"/>
                  <a:pt x="17740" y="9838"/>
                  <a:pt x="17833" y="9859"/>
                </a:cubicBezTo>
                <a:cubicBezTo>
                  <a:pt x="17851" y="9817"/>
                  <a:pt x="17881" y="9782"/>
                  <a:pt x="17912" y="9752"/>
                </a:cubicBezTo>
                <a:cubicBezTo>
                  <a:pt x="17930" y="9733"/>
                  <a:pt x="17951" y="9710"/>
                  <a:pt x="17971" y="9683"/>
                </a:cubicBezTo>
                <a:cubicBezTo>
                  <a:pt x="17987" y="9660"/>
                  <a:pt x="17997" y="9637"/>
                  <a:pt x="18010" y="9615"/>
                </a:cubicBezTo>
                <a:cubicBezTo>
                  <a:pt x="18038" y="9554"/>
                  <a:pt x="18077" y="9479"/>
                  <a:pt x="18183" y="9420"/>
                </a:cubicBezTo>
                <a:cubicBezTo>
                  <a:pt x="18286" y="9363"/>
                  <a:pt x="18404" y="9340"/>
                  <a:pt x="18509" y="9321"/>
                </a:cubicBezTo>
                <a:cubicBezTo>
                  <a:pt x="18677" y="9290"/>
                  <a:pt x="18759" y="9271"/>
                  <a:pt x="18793" y="9174"/>
                </a:cubicBezTo>
                <a:cubicBezTo>
                  <a:pt x="18829" y="9069"/>
                  <a:pt x="18767" y="9029"/>
                  <a:pt x="18579" y="8941"/>
                </a:cubicBezTo>
                <a:cubicBezTo>
                  <a:pt x="18504" y="8905"/>
                  <a:pt x="18427" y="8869"/>
                  <a:pt x="18360" y="8821"/>
                </a:cubicBezTo>
                <a:cubicBezTo>
                  <a:pt x="18219" y="8715"/>
                  <a:pt x="18041" y="8562"/>
                  <a:pt x="18010" y="8432"/>
                </a:cubicBezTo>
                <a:cubicBezTo>
                  <a:pt x="18000" y="8392"/>
                  <a:pt x="18008" y="8356"/>
                  <a:pt x="18015" y="8326"/>
                </a:cubicBezTo>
                <a:cubicBezTo>
                  <a:pt x="18018" y="8312"/>
                  <a:pt x="18023" y="8293"/>
                  <a:pt x="18020" y="8288"/>
                </a:cubicBezTo>
                <a:cubicBezTo>
                  <a:pt x="18015" y="8268"/>
                  <a:pt x="18002" y="8246"/>
                  <a:pt x="17984" y="8221"/>
                </a:cubicBezTo>
                <a:cubicBezTo>
                  <a:pt x="17964" y="8190"/>
                  <a:pt x="17941" y="8158"/>
                  <a:pt x="17928" y="8116"/>
                </a:cubicBezTo>
                <a:cubicBezTo>
                  <a:pt x="17897" y="8011"/>
                  <a:pt x="17887" y="7906"/>
                  <a:pt x="17876" y="7807"/>
                </a:cubicBezTo>
                <a:cubicBezTo>
                  <a:pt x="17866" y="7695"/>
                  <a:pt x="17856" y="7586"/>
                  <a:pt x="17817" y="7481"/>
                </a:cubicBezTo>
                <a:cubicBezTo>
                  <a:pt x="17791" y="7407"/>
                  <a:pt x="17732" y="7349"/>
                  <a:pt x="17663" y="7285"/>
                </a:cubicBezTo>
                <a:cubicBezTo>
                  <a:pt x="17578" y="7205"/>
                  <a:pt x="17482" y="7113"/>
                  <a:pt x="17449" y="6978"/>
                </a:cubicBezTo>
                <a:cubicBezTo>
                  <a:pt x="17434" y="6922"/>
                  <a:pt x="17426" y="6865"/>
                  <a:pt x="17416" y="6808"/>
                </a:cubicBezTo>
                <a:cubicBezTo>
                  <a:pt x="17392" y="6669"/>
                  <a:pt x="17372" y="6535"/>
                  <a:pt x="17277" y="6442"/>
                </a:cubicBezTo>
                <a:cubicBezTo>
                  <a:pt x="17241" y="6406"/>
                  <a:pt x="17189" y="6373"/>
                  <a:pt x="17135" y="6341"/>
                </a:cubicBezTo>
                <a:cubicBezTo>
                  <a:pt x="17096" y="6318"/>
                  <a:pt x="17058" y="6293"/>
                  <a:pt x="17022" y="6266"/>
                </a:cubicBezTo>
                <a:cubicBezTo>
                  <a:pt x="16970" y="6228"/>
                  <a:pt x="16927" y="6184"/>
                  <a:pt x="16883" y="6141"/>
                </a:cubicBezTo>
                <a:cubicBezTo>
                  <a:pt x="16831" y="6089"/>
                  <a:pt x="16782" y="6041"/>
                  <a:pt x="16723" y="6007"/>
                </a:cubicBezTo>
                <a:lnTo>
                  <a:pt x="16672" y="5979"/>
                </a:lnTo>
                <a:lnTo>
                  <a:pt x="16672" y="5931"/>
                </a:lnTo>
                <a:cubicBezTo>
                  <a:pt x="16672" y="5891"/>
                  <a:pt x="16667" y="5841"/>
                  <a:pt x="16664" y="5788"/>
                </a:cubicBezTo>
                <a:cubicBezTo>
                  <a:pt x="16649" y="5593"/>
                  <a:pt x="16631" y="5372"/>
                  <a:pt x="16733" y="5243"/>
                </a:cubicBezTo>
                <a:cubicBezTo>
                  <a:pt x="16808" y="5149"/>
                  <a:pt x="16963" y="5052"/>
                  <a:pt x="17086" y="4974"/>
                </a:cubicBezTo>
                <a:lnTo>
                  <a:pt x="17166" y="4922"/>
                </a:lnTo>
                <a:cubicBezTo>
                  <a:pt x="17228" y="4882"/>
                  <a:pt x="17289" y="4846"/>
                  <a:pt x="17346" y="4814"/>
                </a:cubicBezTo>
                <a:cubicBezTo>
                  <a:pt x="17485" y="4735"/>
                  <a:pt x="17593" y="4674"/>
                  <a:pt x="17663" y="4549"/>
                </a:cubicBezTo>
                <a:cubicBezTo>
                  <a:pt x="17681" y="4516"/>
                  <a:pt x="17696" y="4480"/>
                  <a:pt x="17714" y="4444"/>
                </a:cubicBezTo>
                <a:cubicBezTo>
                  <a:pt x="17778" y="4301"/>
                  <a:pt x="17866" y="4108"/>
                  <a:pt x="18116" y="4062"/>
                </a:cubicBezTo>
                <a:cubicBezTo>
                  <a:pt x="18139" y="3959"/>
                  <a:pt x="18126" y="3837"/>
                  <a:pt x="18116" y="3719"/>
                </a:cubicBezTo>
                <a:cubicBezTo>
                  <a:pt x="18108" y="3628"/>
                  <a:pt x="18098" y="3534"/>
                  <a:pt x="18105" y="3447"/>
                </a:cubicBezTo>
                <a:cubicBezTo>
                  <a:pt x="18108" y="3420"/>
                  <a:pt x="18116" y="3395"/>
                  <a:pt x="18121" y="3370"/>
                </a:cubicBezTo>
                <a:cubicBezTo>
                  <a:pt x="18044" y="3382"/>
                  <a:pt x="17964" y="3393"/>
                  <a:pt x="17897" y="3374"/>
                </a:cubicBezTo>
                <a:cubicBezTo>
                  <a:pt x="17732" y="3326"/>
                  <a:pt x="17678" y="3203"/>
                  <a:pt x="17542" y="3142"/>
                </a:cubicBezTo>
                <a:cubicBezTo>
                  <a:pt x="17431" y="3092"/>
                  <a:pt x="17223" y="3130"/>
                  <a:pt x="17135" y="3056"/>
                </a:cubicBezTo>
                <a:cubicBezTo>
                  <a:pt x="17068" y="2999"/>
                  <a:pt x="17223" y="2917"/>
                  <a:pt x="17235" y="2861"/>
                </a:cubicBezTo>
                <a:cubicBezTo>
                  <a:pt x="17253" y="2774"/>
                  <a:pt x="16983" y="2714"/>
                  <a:pt x="16911" y="2665"/>
                </a:cubicBezTo>
                <a:cubicBezTo>
                  <a:pt x="16826" y="2606"/>
                  <a:pt x="16901" y="2509"/>
                  <a:pt x="16829" y="2448"/>
                </a:cubicBezTo>
                <a:cubicBezTo>
                  <a:pt x="16654" y="2299"/>
                  <a:pt x="16471" y="2238"/>
                  <a:pt x="16242" y="2135"/>
                </a:cubicBezTo>
                <a:cubicBezTo>
                  <a:pt x="16152" y="2095"/>
                  <a:pt x="16085" y="2024"/>
                  <a:pt x="15992" y="1988"/>
                </a:cubicBezTo>
                <a:cubicBezTo>
                  <a:pt x="15784" y="1908"/>
                  <a:pt x="15830" y="1948"/>
                  <a:pt x="15889" y="1784"/>
                </a:cubicBezTo>
                <a:cubicBezTo>
                  <a:pt x="15920" y="1694"/>
                  <a:pt x="15763" y="1641"/>
                  <a:pt x="15804" y="1557"/>
                </a:cubicBezTo>
                <a:cubicBezTo>
                  <a:pt x="15856" y="1452"/>
                  <a:pt x="15876" y="1395"/>
                  <a:pt x="15992" y="1309"/>
                </a:cubicBezTo>
                <a:cubicBezTo>
                  <a:pt x="16067" y="1254"/>
                  <a:pt x="16087" y="1107"/>
                  <a:pt x="16095" y="1031"/>
                </a:cubicBezTo>
                <a:cubicBezTo>
                  <a:pt x="16105" y="932"/>
                  <a:pt x="16172" y="777"/>
                  <a:pt x="16126" y="682"/>
                </a:cubicBezTo>
                <a:cubicBezTo>
                  <a:pt x="16075" y="577"/>
                  <a:pt x="16013" y="514"/>
                  <a:pt x="16072" y="394"/>
                </a:cubicBezTo>
                <a:cubicBezTo>
                  <a:pt x="16095" y="345"/>
                  <a:pt x="15969" y="215"/>
                  <a:pt x="16062" y="205"/>
                </a:cubicBezTo>
                <a:cubicBezTo>
                  <a:pt x="16203" y="190"/>
                  <a:pt x="16005" y="53"/>
                  <a:pt x="15984" y="38"/>
                </a:cubicBezTo>
                <a:cubicBezTo>
                  <a:pt x="15825" y="-73"/>
                  <a:pt x="15665" y="91"/>
                  <a:pt x="15485" y="110"/>
                </a:cubicBezTo>
                <a:cubicBezTo>
                  <a:pt x="15331" y="127"/>
                  <a:pt x="15274" y="-14"/>
                  <a:pt x="15127" y="110"/>
                </a:cubicBezTo>
                <a:cubicBezTo>
                  <a:pt x="15024" y="196"/>
                  <a:pt x="14973" y="316"/>
                  <a:pt x="14798" y="341"/>
                </a:cubicBezTo>
                <a:cubicBezTo>
                  <a:pt x="14708" y="354"/>
                  <a:pt x="14504" y="446"/>
                  <a:pt x="14556" y="535"/>
                </a:cubicBezTo>
                <a:cubicBezTo>
                  <a:pt x="14615" y="636"/>
                  <a:pt x="14898" y="577"/>
                  <a:pt x="14782" y="760"/>
                </a:cubicBezTo>
                <a:cubicBezTo>
                  <a:pt x="14710" y="871"/>
                  <a:pt x="14458" y="846"/>
                  <a:pt x="14342" y="915"/>
                </a:cubicBezTo>
                <a:cubicBezTo>
                  <a:pt x="14203" y="997"/>
                  <a:pt x="14365" y="1056"/>
                  <a:pt x="14322" y="1113"/>
                </a:cubicBezTo>
                <a:cubicBezTo>
                  <a:pt x="14265" y="1187"/>
                  <a:pt x="13974" y="1075"/>
                  <a:pt x="14049" y="1216"/>
                </a:cubicBezTo>
                <a:cubicBezTo>
                  <a:pt x="14103" y="1317"/>
                  <a:pt x="13833" y="1462"/>
                  <a:pt x="13727" y="1496"/>
                </a:cubicBezTo>
                <a:cubicBezTo>
                  <a:pt x="13570" y="1548"/>
                  <a:pt x="13400" y="1477"/>
                  <a:pt x="13261" y="1517"/>
                </a:cubicBezTo>
                <a:cubicBezTo>
                  <a:pt x="13171" y="1544"/>
                  <a:pt x="13081" y="1578"/>
                  <a:pt x="12999" y="1612"/>
                </a:cubicBezTo>
                <a:cubicBezTo>
                  <a:pt x="12906" y="1651"/>
                  <a:pt x="12770" y="1704"/>
                  <a:pt x="12728" y="1780"/>
                </a:cubicBezTo>
                <a:cubicBezTo>
                  <a:pt x="12672" y="1889"/>
                  <a:pt x="12909" y="1923"/>
                  <a:pt x="12973" y="1975"/>
                </a:cubicBezTo>
                <a:cubicBezTo>
                  <a:pt x="13076" y="2053"/>
                  <a:pt x="13043" y="2076"/>
                  <a:pt x="13068" y="2183"/>
                </a:cubicBezTo>
                <a:cubicBezTo>
                  <a:pt x="13091" y="2286"/>
                  <a:pt x="13220" y="2299"/>
                  <a:pt x="13315" y="2352"/>
                </a:cubicBezTo>
                <a:cubicBezTo>
                  <a:pt x="13395" y="2398"/>
                  <a:pt x="13385" y="2577"/>
                  <a:pt x="13439" y="2653"/>
                </a:cubicBezTo>
                <a:cubicBezTo>
                  <a:pt x="13519" y="2770"/>
                  <a:pt x="13295" y="2755"/>
                  <a:pt x="13310" y="2838"/>
                </a:cubicBezTo>
                <a:cubicBezTo>
                  <a:pt x="13336" y="2974"/>
                  <a:pt x="13176" y="2991"/>
                  <a:pt x="13071" y="3069"/>
                </a:cubicBezTo>
                <a:cubicBezTo>
                  <a:pt x="12963" y="3149"/>
                  <a:pt x="13055" y="3235"/>
                  <a:pt x="12870" y="3285"/>
                </a:cubicBezTo>
                <a:cubicBezTo>
                  <a:pt x="12716" y="3325"/>
                  <a:pt x="12564" y="3311"/>
                  <a:pt x="12407" y="3311"/>
                </a:cubicBezTo>
                <a:cubicBezTo>
                  <a:pt x="12191" y="3311"/>
                  <a:pt x="12376" y="3515"/>
                  <a:pt x="12345" y="3586"/>
                </a:cubicBezTo>
                <a:cubicBezTo>
                  <a:pt x="12324" y="3635"/>
                  <a:pt x="12018" y="3769"/>
                  <a:pt x="12157" y="3811"/>
                </a:cubicBezTo>
                <a:cubicBezTo>
                  <a:pt x="12348" y="3866"/>
                  <a:pt x="12440" y="3885"/>
                  <a:pt x="12216" y="3971"/>
                </a:cubicBezTo>
                <a:cubicBezTo>
                  <a:pt x="12023" y="4043"/>
                  <a:pt x="12170" y="4099"/>
                  <a:pt x="12160" y="4186"/>
                </a:cubicBezTo>
                <a:cubicBezTo>
                  <a:pt x="12152" y="4242"/>
                  <a:pt x="11918" y="4266"/>
                  <a:pt x="11846" y="4286"/>
                </a:cubicBezTo>
                <a:cubicBezTo>
                  <a:pt x="11573" y="4358"/>
                  <a:pt x="11277" y="4245"/>
                  <a:pt x="11089" y="4432"/>
                </a:cubicBezTo>
                <a:cubicBezTo>
                  <a:pt x="11055" y="4467"/>
                  <a:pt x="11032" y="4503"/>
                  <a:pt x="11014" y="4541"/>
                </a:cubicBezTo>
                <a:cubicBezTo>
                  <a:pt x="11050" y="4737"/>
                  <a:pt x="11158" y="4913"/>
                  <a:pt x="11328" y="5033"/>
                </a:cubicBezTo>
                <a:lnTo>
                  <a:pt x="11393" y="5081"/>
                </a:lnTo>
                <a:lnTo>
                  <a:pt x="11354" y="5142"/>
                </a:lnTo>
                <a:cubicBezTo>
                  <a:pt x="11272" y="5275"/>
                  <a:pt x="11194" y="5416"/>
                  <a:pt x="11187" y="5548"/>
                </a:cubicBezTo>
                <a:cubicBezTo>
                  <a:pt x="11184" y="5588"/>
                  <a:pt x="11179" y="5633"/>
                  <a:pt x="11174" y="5681"/>
                </a:cubicBezTo>
                <a:cubicBezTo>
                  <a:pt x="11158" y="5807"/>
                  <a:pt x="11140" y="5963"/>
                  <a:pt x="11176" y="6051"/>
                </a:cubicBezTo>
                <a:cubicBezTo>
                  <a:pt x="11197" y="6099"/>
                  <a:pt x="11259" y="6133"/>
                  <a:pt x="11331" y="6175"/>
                </a:cubicBezTo>
                <a:cubicBezTo>
                  <a:pt x="11424" y="6228"/>
                  <a:pt x="11539" y="6293"/>
                  <a:pt x="11575" y="6408"/>
                </a:cubicBezTo>
                <a:cubicBezTo>
                  <a:pt x="11629" y="6571"/>
                  <a:pt x="11563" y="6730"/>
                  <a:pt x="11508" y="6856"/>
                </a:cubicBezTo>
                <a:lnTo>
                  <a:pt x="11480" y="6924"/>
                </a:lnTo>
                <a:cubicBezTo>
                  <a:pt x="11416" y="7094"/>
                  <a:pt x="11380" y="7168"/>
                  <a:pt x="11169" y="7300"/>
                </a:cubicBezTo>
                <a:cubicBezTo>
                  <a:pt x="11035" y="7386"/>
                  <a:pt x="10855" y="7487"/>
                  <a:pt x="10659" y="7519"/>
                </a:cubicBezTo>
                <a:cubicBezTo>
                  <a:pt x="10379" y="7563"/>
                  <a:pt x="10059" y="7548"/>
                  <a:pt x="9751" y="7532"/>
                </a:cubicBezTo>
                <a:cubicBezTo>
                  <a:pt x="9586" y="7525"/>
                  <a:pt x="9431" y="7515"/>
                  <a:pt x="9290" y="7517"/>
                </a:cubicBezTo>
                <a:cubicBezTo>
                  <a:pt x="9166" y="7519"/>
                  <a:pt x="9146" y="7529"/>
                  <a:pt x="9048" y="7569"/>
                </a:cubicBezTo>
                <a:cubicBezTo>
                  <a:pt x="9022" y="7580"/>
                  <a:pt x="8994" y="7592"/>
                  <a:pt x="8958" y="7607"/>
                </a:cubicBezTo>
                <a:cubicBezTo>
                  <a:pt x="8832" y="7656"/>
                  <a:pt x="8724" y="7658"/>
                  <a:pt x="8621" y="7658"/>
                </a:cubicBezTo>
                <a:cubicBezTo>
                  <a:pt x="8590" y="7658"/>
                  <a:pt x="8559" y="7658"/>
                  <a:pt x="8525" y="7660"/>
                </a:cubicBezTo>
                <a:cubicBezTo>
                  <a:pt x="8438" y="7664"/>
                  <a:pt x="8368" y="7677"/>
                  <a:pt x="8294" y="7693"/>
                </a:cubicBezTo>
                <a:cubicBezTo>
                  <a:pt x="8198" y="7712"/>
                  <a:pt x="8090" y="7733"/>
                  <a:pt x="7944" y="7731"/>
                </a:cubicBezTo>
                <a:cubicBezTo>
                  <a:pt x="7897" y="7731"/>
                  <a:pt x="7851" y="7729"/>
                  <a:pt x="7805" y="7727"/>
                </a:cubicBezTo>
                <a:cubicBezTo>
                  <a:pt x="7614" y="7719"/>
                  <a:pt x="7501" y="7717"/>
                  <a:pt x="7419" y="7794"/>
                </a:cubicBezTo>
                <a:cubicBezTo>
                  <a:pt x="7385" y="7824"/>
                  <a:pt x="7365" y="7855"/>
                  <a:pt x="7344" y="7887"/>
                </a:cubicBezTo>
                <a:cubicBezTo>
                  <a:pt x="7292" y="7963"/>
                  <a:pt x="7231" y="8057"/>
                  <a:pt x="7014" y="8087"/>
                </a:cubicBezTo>
                <a:cubicBezTo>
                  <a:pt x="6906" y="8102"/>
                  <a:pt x="6796" y="8102"/>
                  <a:pt x="6693" y="8102"/>
                </a:cubicBezTo>
                <a:cubicBezTo>
                  <a:pt x="6587" y="8102"/>
                  <a:pt x="6484" y="8102"/>
                  <a:pt x="6397" y="8120"/>
                </a:cubicBezTo>
                <a:cubicBezTo>
                  <a:pt x="6348" y="8129"/>
                  <a:pt x="6302" y="8135"/>
                  <a:pt x="6255" y="8141"/>
                </a:cubicBezTo>
                <a:cubicBezTo>
                  <a:pt x="6145" y="8154"/>
                  <a:pt x="6072" y="8163"/>
                  <a:pt x="6003" y="8217"/>
                </a:cubicBezTo>
                <a:cubicBezTo>
                  <a:pt x="5949" y="8257"/>
                  <a:pt x="5900" y="8306"/>
                  <a:pt x="5851" y="8354"/>
                </a:cubicBezTo>
                <a:cubicBezTo>
                  <a:pt x="5681" y="8522"/>
                  <a:pt x="5447" y="8751"/>
                  <a:pt x="5038" y="8592"/>
                </a:cubicBezTo>
                <a:cubicBezTo>
                  <a:pt x="4984" y="8572"/>
                  <a:pt x="4932" y="8549"/>
                  <a:pt x="4886" y="8528"/>
                </a:cubicBezTo>
                <a:cubicBezTo>
                  <a:pt x="4698" y="8444"/>
                  <a:pt x="4654" y="8429"/>
                  <a:pt x="4533" y="8514"/>
                </a:cubicBezTo>
                <a:cubicBezTo>
                  <a:pt x="4407" y="8602"/>
                  <a:pt x="4289" y="8642"/>
                  <a:pt x="4163" y="8686"/>
                </a:cubicBezTo>
                <a:cubicBezTo>
                  <a:pt x="4121" y="8701"/>
                  <a:pt x="4075" y="8716"/>
                  <a:pt x="4026" y="8734"/>
                </a:cubicBezTo>
                <a:cubicBezTo>
                  <a:pt x="3936" y="8768"/>
                  <a:pt x="3797" y="8798"/>
                  <a:pt x="3635" y="8833"/>
                </a:cubicBezTo>
                <a:cubicBezTo>
                  <a:pt x="3542" y="8852"/>
                  <a:pt x="3424" y="8878"/>
                  <a:pt x="3308" y="8909"/>
                </a:cubicBezTo>
                <a:cubicBezTo>
                  <a:pt x="3342" y="8945"/>
                  <a:pt x="3375" y="8968"/>
                  <a:pt x="3403" y="8962"/>
                </a:cubicBezTo>
                <a:cubicBezTo>
                  <a:pt x="3491" y="8943"/>
                  <a:pt x="3599" y="8917"/>
                  <a:pt x="3686" y="8955"/>
                </a:cubicBezTo>
                <a:cubicBezTo>
                  <a:pt x="3833" y="9020"/>
                  <a:pt x="3686" y="9094"/>
                  <a:pt x="3735" y="9168"/>
                </a:cubicBezTo>
                <a:cubicBezTo>
                  <a:pt x="3813" y="9287"/>
                  <a:pt x="4044" y="9260"/>
                  <a:pt x="4114" y="9334"/>
                </a:cubicBezTo>
                <a:cubicBezTo>
                  <a:pt x="4199" y="9426"/>
                  <a:pt x="4320" y="9576"/>
                  <a:pt x="4471" y="9626"/>
                </a:cubicBezTo>
                <a:cubicBezTo>
                  <a:pt x="4541" y="9649"/>
                  <a:pt x="4618" y="9634"/>
                  <a:pt x="4690" y="9666"/>
                </a:cubicBezTo>
                <a:cubicBezTo>
                  <a:pt x="4796" y="9715"/>
                  <a:pt x="4773" y="9887"/>
                  <a:pt x="4703" y="9948"/>
                </a:cubicBezTo>
                <a:cubicBezTo>
                  <a:pt x="4628" y="10015"/>
                  <a:pt x="4721" y="10194"/>
                  <a:pt x="4752" y="10265"/>
                </a:cubicBezTo>
                <a:cubicBezTo>
                  <a:pt x="4507" y="10276"/>
                  <a:pt x="4273" y="10392"/>
                  <a:pt x="4276" y="10579"/>
                </a:cubicBezTo>
                <a:cubicBezTo>
                  <a:pt x="4278" y="10730"/>
                  <a:pt x="4387" y="10837"/>
                  <a:pt x="4415" y="10978"/>
                </a:cubicBezTo>
                <a:cubicBezTo>
                  <a:pt x="4425" y="11033"/>
                  <a:pt x="4423" y="11105"/>
                  <a:pt x="4412" y="11161"/>
                </a:cubicBezTo>
                <a:cubicBezTo>
                  <a:pt x="4397" y="11245"/>
                  <a:pt x="4248" y="11206"/>
                  <a:pt x="4173" y="11226"/>
                </a:cubicBezTo>
                <a:cubicBezTo>
                  <a:pt x="4006" y="11267"/>
                  <a:pt x="4101" y="11464"/>
                  <a:pt x="3982" y="11498"/>
                </a:cubicBezTo>
                <a:cubicBezTo>
                  <a:pt x="3936" y="11512"/>
                  <a:pt x="3905" y="11565"/>
                  <a:pt x="3846" y="11559"/>
                </a:cubicBezTo>
                <a:cubicBezTo>
                  <a:pt x="3776" y="11553"/>
                  <a:pt x="3720" y="11477"/>
                  <a:pt x="3656" y="11458"/>
                </a:cubicBezTo>
                <a:cubicBezTo>
                  <a:pt x="3540" y="11422"/>
                  <a:pt x="3462" y="11519"/>
                  <a:pt x="3318" y="11483"/>
                </a:cubicBezTo>
                <a:cubicBezTo>
                  <a:pt x="3313" y="11481"/>
                  <a:pt x="3197" y="11538"/>
                  <a:pt x="3213" y="11534"/>
                </a:cubicBezTo>
                <a:cubicBezTo>
                  <a:pt x="3120" y="11565"/>
                  <a:pt x="3028" y="11527"/>
                  <a:pt x="2935" y="11527"/>
                </a:cubicBezTo>
                <a:cubicBezTo>
                  <a:pt x="2783" y="11529"/>
                  <a:pt x="2922" y="11960"/>
                  <a:pt x="2629" y="11965"/>
                </a:cubicBezTo>
                <a:cubicBezTo>
                  <a:pt x="2608" y="11965"/>
                  <a:pt x="2134" y="11891"/>
                  <a:pt x="2335" y="11986"/>
                </a:cubicBezTo>
                <a:cubicBezTo>
                  <a:pt x="2461" y="12045"/>
                  <a:pt x="2502" y="12171"/>
                  <a:pt x="2353" y="12255"/>
                </a:cubicBezTo>
                <a:cubicBezTo>
                  <a:pt x="2103" y="12394"/>
                  <a:pt x="1928" y="12202"/>
                  <a:pt x="1720" y="12143"/>
                </a:cubicBezTo>
                <a:cubicBezTo>
                  <a:pt x="1542" y="12091"/>
                  <a:pt x="1354" y="12032"/>
                  <a:pt x="1164" y="12087"/>
                </a:cubicBezTo>
                <a:cubicBezTo>
                  <a:pt x="999" y="12135"/>
                  <a:pt x="984" y="12204"/>
                  <a:pt x="783" y="12158"/>
                </a:cubicBezTo>
                <a:cubicBezTo>
                  <a:pt x="523" y="12099"/>
                  <a:pt x="364" y="12291"/>
                  <a:pt x="160" y="12379"/>
                </a:cubicBezTo>
                <a:cubicBezTo>
                  <a:pt x="-5" y="12451"/>
                  <a:pt x="-74" y="12507"/>
                  <a:pt x="106" y="12600"/>
                </a:cubicBezTo>
                <a:cubicBezTo>
                  <a:pt x="199" y="12648"/>
                  <a:pt x="222" y="12768"/>
                  <a:pt x="281" y="12842"/>
                </a:cubicBezTo>
                <a:cubicBezTo>
                  <a:pt x="351" y="12926"/>
                  <a:pt x="312" y="13023"/>
                  <a:pt x="335" y="13115"/>
                </a:cubicBezTo>
                <a:cubicBezTo>
                  <a:pt x="348" y="13166"/>
                  <a:pt x="425" y="13275"/>
                  <a:pt x="461" y="13319"/>
                </a:cubicBezTo>
                <a:cubicBezTo>
                  <a:pt x="510" y="13382"/>
                  <a:pt x="811" y="13294"/>
                  <a:pt x="904" y="13313"/>
                </a:cubicBezTo>
                <a:cubicBezTo>
                  <a:pt x="1064" y="13346"/>
                  <a:pt x="1113" y="13548"/>
                  <a:pt x="1146" y="13647"/>
                </a:cubicBezTo>
                <a:cubicBezTo>
                  <a:pt x="1185" y="13758"/>
                  <a:pt x="1239" y="13862"/>
                  <a:pt x="1102" y="13944"/>
                </a:cubicBezTo>
                <a:cubicBezTo>
                  <a:pt x="984" y="14015"/>
                  <a:pt x="974" y="14110"/>
                  <a:pt x="1053" y="14211"/>
                </a:cubicBezTo>
                <a:cubicBezTo>
                  <a:pt x="1123" y="14301"/>
                  <a:pt x="1298" y="14330"/>
                  <a:pt x="1398" y="14396"/>
                </a:cubicBezTo>
                <a:cubicBezTo>
                  <a:pt x="1545" y="14493"/>
                  <a:pt x="1318" y="14509"/>
                  <a:pt x="1573" y="14593"/>
                </a:cubicBezTo>
                <a:cubicBezTo>
                  <a:pt x="1676" y="14627"/>
                  <a:pt x="1779" y="14724"/>
                  <a:pt x="1895" y="14728"/>
                </a:cubicBezTo>
                <a:cubicBezTo>
                  <a:pt x="2062" y="14732"/>
                  <a:pt x="2204" y="14795"/>
                  <a:pt x="2343" y="14861"/>
                </a:cubicBezTo>
                <a:cubicBezTo>
                  <a:pt x="2459" y="14917"/>
                  <a:pt x="2562" y="14926"/>
                  <a:pt x="2585" y="14802"/>
                </a:cubicBezTo>
                <a:cubicBezTo>
                  <a:pt x="2613" y="14652"/>
                  <a:pt x="2842" y="14821"/>
                  <a:pt x="2925" y="14852"/>
                </a:cubicBezTo>
                <a:cubicBezTo>
                  <a:pt x="3087" y="14911"/>
                  <a:pt x="3262" y="14922"/>
                  <a:pt x="3442" y="14921"/>
                </a:cubicBezTo>
                <a:cubicBezTo>
                  <a:pt x="3604" y="14919"/>
                  <a:pt x="3444" y="15090"/>
                  <a:pt x="3398" y="15134"/>
                </a:cubicBezTo>
                <a:cubicBezTo>
                  <a:pt x="3306" y="15220"/>
                  <a:pt x="3210" y="15256"/>
                  <a:pt x="3262" y="15380"/>
                </a:cubicBezTo>
                <a:cubicBezTo>
                  <a:pt x="3318" y="15510"/>
                  <a:pt x="3470" y="15586"/>
                  <a:pt x="3558" y="15704"/>
                </a:cubicBezTo>
                <a:cubicBezTo>
                  <a:pt x="3620" y="15788"/>
                  <a:pt x="3550" y="15918"/>
                  <a:pt x="3635" y="15986"/>
                </a:cubicBezTo>
                <a:cubicBezTo>
                  <a:pt x="3717" y="16053"/>
                  <a:pt x="3921" y="15986"/>
                  <a:pt x="3970" y="16068"/>
                </a:cubicBezTo>
                <a:cubicBezTo>
                  <a:pt x="4018" y="16148"/>
                  <a:pt x="3970" y="16331"/>
                  <a:pt x="3885" y="16392"/>
                </a:cubicBezTo>
                <a:cubicBezTo>
                  <a:pt x="3815" y="16442"/>
                  <a:pt x="3550" y="16305"/>
                  <a:pt x="3452" y="16297"/>
                </a:cubicBezTo>
                <a:cubicBezTo>
                  <a:pt x="3313" y="16284"/>
                  <a:pt x="3190" y="16215"/>
                  <a:pt x="3069" y="16297"/>
                </a:cubicBezTo>
                <a:cubicBezTo>
                  <a:pt x="2901" y="16408"/>
                  <a:pt x="2925" y="16385"/>
                  <a:pt x="2948" y="16549"/>
                </a:cubicBezTo>
                <a:cubicBezTo>
                  <a:pt x="2961" y="16642"/>
                  <a:pt x="2832" y="16701"/>
                  <a:pt x="2840" y="16774"/>
                </a:cubicBezTo>
                <a:cubicBezTo>
                  <a:pt x="2850" y="16850"/>
                  <a:pt x="2832" y="17024"/>
                  <a:pt x="2747" y="17079"/>
                </a:cubicBezTo>
                <a:cubicBezTo>
                  <a:pt x="2654" y="17138"/>
                  <a:pt x="2438" y="17132"/>
                  <a:pt x="2492" y="17250"/>
                </a:cubicBezTo>
                <a:cubicBezTo>
                  <a:pt x="2551" y="17382"/>
                  <a:pt x="2629" y="17447"/>
                  <a:pt x="2384" y="17487"/>
                </a:cubicBezTo>
                <a:cubicBezTo>
                  <a:pt x="1872" y="17571"/>
                  <a:pt x="1990" y="17862"/>
                  <a:pt x="2176" y="18135"/>
                </a:cubicBezTo>
                <a:cubicBezTo>
                  <a:pt x="2255" y="18253"/>
                  <a:pt x="2405" y="18156"/>
                  <a:pt x="2492" y="18213"/>
                </a:cubicBezTo>
                <a:cubicBezTo>
                  <a:pt x="2593" y="18278"/>
                  <a:pt x="2533" y="18429"/>
                  <a:pt x="2611" y="18511"/>
                </a:cubicBezTo>
                <a:cubicBezTo>
                  <a:pt x="2677" y="18581"/>
                  <a:pt x="2840" y="18593"/>
                  <a:pt x="2891" y="18671"/>
                </a:cubicBezTo>
                <a:cubicBezTo>
                  <a:pt x="2904" y="18690"/>
                  <a:pt x="2456" y="18654"/>
                  <a:pt x="2394" y="18698"/>
                </a:cubicBezTo>
                <a:cubicBezTo>
                  <a:pt x="2276" y="18783"/>
                  <a:pt x="2212" y="18808"/>
                  <a:pt x="2250" y="18944"/>
                </a:cubicBezTo>
                <a:cubicBezTo>
                  <a:pt x="2276" y="19041"/>
                  <a:pt x="2209" y="19178"/>
                  <a:pt x="2299" y="19260"/>
                </a:cubicBezTo>
                <a:cubicBezTo>
                  <a:pt x="2402" y="19355"/>
                  <a:pt x="2448" y="19352"/>
                  <a:pt x="2603" y="19378"/>
                </a:cubicBezTo>
                <a:cubicBezTo>
                  <a:pt x="2716" y="19397"/>
                  <a:pt x="2693" y="19569"/>
                  <a:pt x="2811" y="19620"/>
                </a:cubicBezTo>
                <a:cubicBezTo>
                  <a:pt x="2922" y="19670"/>
                  <a:pt x="3079" y="19674"/>
                  <a:pt x="3069" y="19790"/>
                </a:cubicBezTo>
                <a:cubicBezTo>
                  <a:pt x="3058" y="19887"/>
                  <a:pt x="2979" y="20026"/>
                  <a:pt x="3185" y="19992"/>
                </a:cubicBezTo>
                <a:cubicBezTo>
                  <a:pt x="3370" y="19962"/>
                  <a:pt x="3303" y="20103"/>
                  <a:pt x="3290" y="20192"/>
                </a:cubicBezTo>
                <a:cubicBezTo>
                  <a:pt x="3272" y="20320"/>
                  <a:pt x="3501" y="20425"/>
                  <a:pt x="3645" y="20459"/>
                </a:cubicBezTo>
                <a:cubicBezTo>
                  <a:pt x="3766" y="20490"/>
                  <a:pt x="3949" y="20398"/>
                  <a:pt x="4029" y="20429"/>
                </a:cubicBezTo>
                <a:cubicBezTo>
                  <a:pt x="4160" y="20480"/>
                  <a:pt x="4209" y="20564"/>
                  <a:pt x="4366" y="20600"/>
                </a:cubicBezTo>
                <a:cubicBezTo>
                  <a:pt x="4502" y="20633"/>
                  <a:pt x="4670" y="20648"/>
                  <a:pt x="4798" y="20696"/>
                </a:cubicBezTo>
                <a:cubicBezTo>
                  <a:pt x="4914" y="20738"/>
                  <a:pt x="4979" y="20823"/>
                  <a:pt x="5061" y="20884"/>
                </a:cubicBezTo>
                <a:cubicBezTo>
                  <a:pt x="5182" y="20972"/>
                  <a:pt x="5164" y="20904"/>
                  <a:pt x="5218" y="20892"/>
                </a:cubicBezTo>
                <a:cubicBezTo>
                  <a:pt x="5341" y="20869"/>
                  <a:pt x="5488" y="21001"/>
                  <a:pt x="5529" y="21069"/>
                </a:cubicBezTo>
                <a:cubicBezTo>
                  <a:pt x="5583" y="21157"/>
                  <a:pt x="5679" y="21211"/>
                  <a:pt x="5807" y="21228"/>
                </a:cubicBezTo>
                <a:cubicBezTo>
                  <a:pt x="5975" y="21252"/>
                  <a:pt x="6188" y="21161"/>
                  <a:pt x="6338" y="21199"/>
                </a:cubicBezTo>
                <a:cubicBezTo>
                  <a:pt x="6564" y="21254"/>
                  <a:pt x="6312" y="21527"/>
                  <a:pt x="6677" y="21420"/>
                </a:cubicBezTo>
                <a:cubicBezTo>
                  <a:pt x="6778" y="21390"/>
                  <a:pt x="6991" y="21493"/>
                  <a:pt x="7058" y="21411"/>
                </a:cubicBezTo>
                <a:cubicBezTo>
                  <a:pt x="7081" y="21380"/>
                  <a:pt x="7030" y="21348"/>
                  <a:pt x="7022" y="21321"/>
                </a:cubicBezTo>
                <a:cubicBezTo>
                  <a:pt x="7009" y="21275"/>
                  <a:pt x="7241" y="21325"/>
                  <a:pt x="7264" y="21333"/>
                </a:cubicBezTo>
                <a:cubicBezTo>
                  <a:pt x="7393" y="21365"/>
                  <a:pt x="7455" y="21308"/>
                  <a:pt x="7563" y="21260"/>
                </a:cubicBezTo>
                <a:cubicBezTo>
                  <a:pt x="7743" y="21174"/>
                  <a:pt x="7843" y="21254"/>
                  <a:pt x="8036" y="2123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">
            <a:extLst>
              <a:ext uri="{FF2B5EF4-FFF2-40B4-BE49-F238E27FC236}">
                <a16:creationId xmlns:a16="http://schemas.microsoft.com/office/drawing/2014/main" id="{E2379943-B343-4C36-9E7D-9EFA72E7C094}"/>
              </a:ext>
            </a:extLst>
          </p:cNvPr>
          <p:cNvSpPr/>
          <p:nvPr/>
        </p:nvSpPr>
        <p:spPr>
          <a:xfrm>
            <a:off x="6849169" y="3580228"/>
            <a:ext cx="1444909" cy="1106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1" h="21578" extrusionOk="0">
                <a:moveTo>
                  <a:pt x="21358" y="18056"/>
                </a:moveTo>
                <a:cubicBezTo>
                  <a:pt x="21288" y="17872"/>
                  <a:pt x="21229" y="17643"/>
                  <a:pt x="21203" y="17439"/>
                </a:cubicBezTo>
                <a:cubicBezTo>
                  <a:pt x="21172" y="17196"/>
                  <a:pt x="21040" y="17024"/>
                  <a:pt x="20931" y="16833"/>
                </a:cubicBezTo>
                <a:cubicBezTo>
                  <a:pt x="20801" y="16606"/>
                  <a:pt x="20657" y="16396"/>
                  <a:pt x="20511" y="16186"/>
                </a:cubicBezTo>
                <a:cubicBezTo>
                  <a:pt x="20424" y="16061"/>
                  <a:pt x="20271" y="15950"/>
                  <a:pt x="20267" y="15770"/>
                </a:cubicBezTo>
                <a:cubicBezTo>
                  <a:pt x="20264" y="15575"/>
                  <a:pt x="20004" y="15512"/>
                  <a:pt x="19916" y="15385"/>
                </a:cubicBezTo>
                <a:cubicBezTo>
                  <a:pt x="19892" y="15352"/>
                  <a:pt x="19864" y="15313"/>
                  <a:pt x="19884" y="15269"/>
                </a:cubicBezTo>
                <a:cubicBezTo>
                  <a:pt x="19926" y="15180"/>
                  <a:pt x="19725" y="15085"/>
                  <a:pt x="19683" y="15057"/>
                </a:cubicBezTo>
                <a:cubicBezTo>
                  <a:pt x="19561" y="14972"/>
                  <a:pt x="19395" y="14972"/>
                  <a:pt x="19287" y="14880"/>
                </a:cubicBezTo>
                <a:cubicBezTo>
                  <a:pt x="19186" y="14792"/>
                  <a:pt x="18965" y="14541"/>
                  <a:pt x="18950" y="14403"/>
                </a:cubicBezTo>
                <a:cubicBezTo>
                  <a:pt x="18940" y="14307"/>
                  <a:pt x="18892" y="14206"/>
                  <a:pt x="18848" y="14129"/>
                </a:cubicBezTo>
                <a:cubicBezTo>
                  <a:pt x="18795" y="14035"/>
                  <a:pt x="18955" y="13906"/>
                  <a:pt x="18885" y="13799"/>
                </a:cubicBezTo>
                <a:cubicBezTo>
                  <a:pt x="18827" y="13712"/>
                  <a:pt x="18719" y="13685"/>
                  <a:pt x="18760" y="13530"/>
                </a:cubicBezTo>
                <a:cubicBezTo>
                  <a:pt x="18773" y="13482"/>
                  <a:pt x="18718" y="13307"/>
                  <a:pt x="18679" y="13294"/>
                </a:cubicBezTo>
                <a:cubicBezTo>
                  <a:pt x="18604" y="13270"/>
                  <a:pt x="18500" y="13335"/>
                  <a:pt x="18420" y="13329"/>
                </a:cubicBezTo>
                <a:cubicBezTo>
                  <a:pt x="18356" y="13324"/>
                  <a:pt x="18313" y="13257"/>
                  <a:pt x="18254" y="13226"/>
                </a:cubicBezTo>
                <a:cubicBezTo>
                  <a:pt x="18166" y="13180"/>
                  <a:pt x="18221" y="13073"/>
                  <a:pt x="18179" y="13016"/>
                </a:cubicBezTo>
                <a:cubicBezTo>
                  <a:pt x="18129" y="12948"/>
                  <a:pt x="17958" y="12974"/>
                  <a:pt x="17886" y="12948"/>
                </a:cubicBezTo>
                <a:cubicBezTo>
                  <a:pt x="17702" y="12880"/>
                  <a:pt x="17416" y="12850"/>
                  <a:pt x="17257" y="12703"/>
                </a:cubicBezTo>
                <a:cubicBezTo>
                  <a:pt x="17207" y="12657"/>
                  <a:pt x="17227" y="12583"/>
                  <a:pt x="17192" y="12524"/>
                </a:cubicBezTo>
                <a:cubicBezTo>
                  <a:pt x="17116" y="12404"/>
                  <a:pt x="16996" y="12323"/>
                  <a:pt x="16887" y="12266"/>
                </a:cubicBezTo>
                <a:cubicBezTo>
                  <a:pt x="16727" y="12180"/>
                  <a:pt x="16566" y="12095"/>
                  <a:pt x="16407" y="12008"/>
                </a:cubicBezTo>
                <a:cubicBezTo>
                  <a:pt x="16220" y="11905"/>
                  <a:pt x="16004" y="11837"/>
                  <a:pt x="15825" y="11723"/>
                </a:cubicBezTo>
                <a:cubicBezTo>
                  <a:pt x="15671" y="11625"/>
                  <a:pt x="15522" y="11513"/>
                  <a:pt x="15368" y="11417"/>
                </a:cubicBezTo>
                <a:cubicBezTo>
                  <a:pt x="15286" y="11367"/>
                  <a:pt x="15229" y="11238"/>
                  <a:pt x="15159" y="11165"/>
                </a:cubicBezTo>
                <a:cubicBezTo>
                  <a:pt x="15094" y="11097"/>
                  <a:pt x="15022" y="11052"/>
                  <a:pt x="14988" y="10947"/>
                </a:cubicBezTo>
                <a:cubicBezTo>
                  <a:pt x="14925" y="10747"/>
                  <a:pt x="14709" y="10618"/>
                  <a:pt x="14607" y="10439"/>
                </a:cubicBezTo>
                <a:cubicBezTo>
                  <a:pt x="14573" y="10380"/>
                  <a:pt x="14575" y="10306"/>
                  <a:pt x="14538" y="10251"/>
                </a:cubicBezTo>
                <a:cubicBezTo>
                  <a:pt x="14459" y="10139"/>
                  <a:pt x="14356" y="10074"/>
                  <a:pt x="14250" y="10017"/>
                </a:cubicBezTo>
                <a:cubicBezTo>
                  <a:pt x="14113" y="9945"/>
                  <a:pt x="13897" y="9816"/>
                  <a:pt x="13795" y="9669"/>
                </a:cubicBezTo>
                <a:cubicBezTo>
                  <a:pt x="13665" y="9481"/>
                  <a:pt x="13432" y="9385"/>
                  <a:pt x="13256" y="9291"/>
                </a:cubicBezTo>
                <a:cubicBezTo>
                  <a:pt x="13116" y="9216"/>
                  <a:pt x="12982" y="9153"/>
                  <a:pt x="12858" y="9037"/>
                </a:cubicBezTo>
                <a:cubicBezTo>
                  <a:pt x="12659" y="8849"/>
                  <a:pt x="12415" y="8779"/>
                  <a:pt x="12185" y="8680"/>
                </a:cubicBezTo>
                <a:cubicBezTo>
                  <a:pt x="12013" y="8606"/>
                  <a:pt x="11866" y="8497"/>
                  <a:pt x="11680" y="8451"/>
                </a:cubicBezTo>
                <a:cubicBezTo>
                  <a:pt x="11439" y="8389"/>
                  <a:pt x="11208" y="8269"/>
                  <a:pt x="10979" y="8155"/>
                </a:cubicBezTo>
                <a:cubicBezTo>
                  <a:pt x="10728" y="8031"/>
                  <a:pt x="10552" y="7803"/>
                  <a:pt x="10320" y="7641"/>
                </a:cubicBezTo>
                <a:cubicBezTo>
                  <a:pt x="10258" y="7600"/>
                  <a:pt x="9915" y="7510"/>
                  <a:pt x="9906" y="7379"/>
                </a:cubicBezTo>
                <a:cubicBezTo>
                  <a:pt x="9900" y="7276"/>
                  <a:pt x="9630" y="7236"/>
                  <a:pt x="9558" y="7182"/>
                </a:cubicBezTo>
                <a:cubicBezTo>
                  <a:pt x="9384" y="7051"/>
                  <a:pt x="9251" y="6827"/>
                  <a:pt x="9041" y="6836"/>
                </a:cubicBezTo>
                <a:cubicBezTo>
                  <a:pt x="8815" y="6845"/>
                  <a:pt x="8744" y="6762"/>
                  <a:pt x="8561" y="6593"/>
                </a:cubicBezTo>
                <a:cubicBezTo>
                  <a:pt x="8416" y="6458"/>
                  <a:pt x="8203" y="6270"/>
                  <a:pt x="8029" y="6230"/>
                </a:cubicBezTo>
                <a:cubicBezTo>
                  <a:pt x="7982" y="6219"/>
                  <a:pt x="7940" y="6407"/>
                  <a:pt x="7887" y="6353"/>
                </a:cubicBezTo>
                <a:cubicBezTo>
                  <a:pt x="7830" y="6294"/>
                  <a:pt x="7883" y="6272"/>
                  <a:pt x="7761" y="6272"/>
                </a:cubicBezTo>
                <a:cubicBezTo>
                  <a:pt x="7681" y="6272"/>
                  <a:pt x="7557" y="6302"/>
                  <a:pt x="7480" y="6272"/>
                </a:cubicBezTo>
                <a:cubicBezTo>
                  <a:pt x="7413" y="6246"/>
                  <a:pt x="7360" y="6147"/>
                  <a:pt x="7291" y="6097"/>
                </a:cubicBezTo>
                <a:cubicBezTo>
                  <a:pt x="7201" y="6031"/>
                  <a:pt x="6808" y="5729"/>
                  <a:pt x="7064" y="5696"/>
                </a:cubicBezTo>
                <a:cubicBezTo>
                  <a:pt x="7164" y="5683"/>
                  <a:pt x="7045" y="5532"/>
                  <a:pt x="7012" y="5504"/>
                </a:cubicBezTo>
                <a:cubicBezTo>
                  <a:pt x="6890" y="5392"/>
                  <a:pt x="6806" y="5290"/>
                  <a:pt x="6741" y="5115"/>
                </a:cubicBezTo>
                <a:cubicBezTo>
                  <a:pt x="6642" y="4843"/>
                  <a:pt x="6642" y="4600"/>
                  <a:pt x="6637" y="4307"/>
                </a:cubicBezTo>
                <a:cubicBezTo>
                  <a:pt x="6635" y="4187"/>
                  <a:pt x="6645" y="4054"/>
                  <a:pt x="6625" y="3935"/>
                </a:cubicBezTo>
                <a:cubicBezTo>
                  <a:pt x="6597" y="3771"/>
                  <a:pt x="6777" y="3793"/>
                  <a:pt x="6859" y="3776"/>
                </a:cubicBezTo>
                <a:cubicBezTo>
                  <a:pt x="7033" y="3739"/>
                  <a:pt x="7214" y="3480"/>
                  <a:pt x="7365" y="3367"/>
                </a:cubicBezTo>
                <a:cubicBezTo>
                  <a:pt x="7524" y="3246"/>
                  <a:pt x="7626" y="3052"/>
                  <a:pt x="7786" y="2936"/>
                </a:cubicBezTo>
                <a:cubicBezTo>
                  <a:pt x="8079" y="2726"/>
                  <a:pt x="8312" y="2658"/>
                  <a:pt x="8382" y="2203"/>
                </a:cubicBezTo>
                <a:cubicBezTo>
                  <a:pt x="8394" y="2126"/>
                  <a:pt x="8345" y="2041"/>
                  <a:pt x="8364" y="1949"/>
                </a:cubicBezTo>
                <a:cubicBezTo>
                  <a:pt x="8390" y="1825"/>
                  <a:pt x="8324" y="1678"/>
                  <a:pt x="8287" y="1564"/>
                </a:cubicBezTo>
                <a:cubicBezTo>
                  <a:pt x="8252" y="1450"/>
                  <a:pt x="8273" y="1369"/>
                  <a:pt x="8258" y="1256"/>
                </a:cubicBezTo>
                <a:cubicBezTo>
                  <a:pt x="8250" y="1194"/>
                  <a:pt x="8263" y="1111"/>
                  <a:pt x="8237" y="1057"/>
                </a:cubicBezTo>
                <a:cubicBezTo>
                  <a:pt x="8201" y="987"/>
                  <a:pt x="8126" y="995"/>
                  <a:pt x="8079" y="945"/>
                </a:cubicBezTo>
                <a:cubicBezTo>
                  <a:pt x="7991" y="851"/>
                  <a:pt x="7977" y="750"/>
                  <a:pt x="7852" y="729"/>
                </a:cubicBezTo>
                <a:cubicBezTo>
                  <a:pt x="7770" y="715"/>
                  <a:pt x="7709" y="704"/>
                  <a:pt x="7631" y="672"/>
                </a:cubicBezTo>
                <a:cubicBezTo>
                  <a:pt x="7428" y="588"/>
                  <a:pt x="7249" y="591"/>
                  <a:pt x="7047" y="648"/>
                </a:cubicBezTo>
                <a:cubicBezTo>
                  <a:pt x="6848" y="702"/>
                  <a:pt x="6637" y="711"/>
                  <a:pt x="6446" y="809"/>
                </a:cubicBezTo>
                <a:cubicBezTo>
                  <a:pt x="6349" y="860"/>
                  <a:pt x="6277" y="899"/>
                  <a:pt x="6168" y="886"/>
                </a:cubicBezTo>
                <a:cubicBezTo>
                  <a:pt x="6070" y="875"/>
                  <a:pt x="5971" y="860"/>
                  <a:pt x="6025" y="1026"/>
                </a:cubicBezTo>
                <a:cubicBezTo>
                  <a:pt x="6078" y="1190"/>
                  <a:pt x="6170" y="1352"/>
                  <a:pt x="6210" y="1516"/>
                </a:cubicBezTo>
                <a:cubicBezTo>
                  <a:pt x="6225" y="1577"/>
                  <a:pt x="5804" y="1643"/>
                  <a:pt x="5728" y="1619"/>
                </a:cubicBezTo>
                <a:cubicBezTo>
                  <a:pt x="5506" y="1547"/>
                  <a:pt x="5531" y="1313"/>
                  <a:pt x="5462" y="1085"/>
                </a:cubicBezTo>
                <a:cubicBezTo>
                  <a:pt x="5437" y="1006"/>
                  <a:pt x="5420" y="969"/>
                  <a:pt x="5354" y="932"/>
                </a:cubicBezTo>
                <a:cubicBezTo>
                  <a:pt x="5312" y="908"/>
                  <a:pt x="5307" y="825"/>
                  <a:pt x="5275" y="814"/>
                </a:cubicBezTo>
                <a:cubicBezTo>
                  <a:pt x="5149" y="770"/>
                  <a:pt x="4887" y="910"/>
                  <a:pt x="4766" y="982"/>
                </a:cubicBezTo>
                <a:cubicBezTo>
                  <a:pt x="4607" y="1079"/>
                  <a:pt x="4465" y="1269"/>
                  <a:pt x="4291" y="1297"/>
                </a:cubicBezTo>
                <a:cubicBezTo>
                  <a:pt x="4182" y="1315"/>
                  <a:pt x="4125" y="1437"/>
                  <a:pt x="4008" y="1345"/>
                </a:cubicBezTo>
                <a:cubicBezTo>
                  <a:pt x="3970" y="1317"/>
                  <a:pt x="3978" y="1181"/>
                  <a:pt x="3936" y="1192"/>
                </a:cubicBezTo>
                <a:cubicBezTo>
                  <a:pt x="3866" y="1208"/>
                  <a:pt x="3826" y="1297"/>
                  <a:pt x="3759" y="1297"/>
                </a:cubicBezTo>
                <a:cubicBezTo>
                  <a:pt x="3695" y="1297"/>
                  <a:pt x="3486" y="1243"/>
                  <a:pt x="3510" y="1096"/>
                </a:cubicBezTo>
                <a:cubicBezTo>
                  <a:pt x="3515" y="1079"/>
                  <a:pt x="3520" y="1076"/>
                  <a:pt x="3526" y="1092"/>
                </a:cubicBezTo>
                <a:cubicBezTo>
                  <a:pt x="3503" y="1046"/>
                  <a:pt x="3485" y="936"/>
                  <a:pt x="3438" y="908"/>
                </a:cubicBezTo>
                <a:cubicBezTo>
                  <a:pt x="3381" y="873"/>
                  <a:pt x="3289" y="901"/>
                  <a:pt x="3227" y="899"/>
                </a:cubicBezTo>
                <a:cubicBezTo>
                  <a:pt x="3118" y="895"/>
                  <a:pt x="3009" y="888"/>
                  <a:pt x="2901" y="893"/>
                </a:cubicBezTo>
                <a:cubicBezTo>
                  <a:pt x="2832" y="895"/>
                  <a:pt x="2834" y="1004"/>
                  <a:pt x="2758" y="976"/>
                </a:cubicBezTo>
                <a:cubicBezTo>
                  <a:pt x="2588" y="910"/>
                  <a:pt x="2347" y="917"/>
                  <a:pt x="2194" y="798"/>
                </a:cubicBezTo>
                <a:cubicBezTo>
                  <a:pt x="2049" y="685"/>
                  <a:pt x="1942" y="556"/>
                  <a:pt x="1820" y="409"/>
                </a:cubicBezTo>
                <a:cubicBezTo>
                  <a:pt x="1667" y="225"/>
                  <a:pt x="1493" y="107"/>
                  <a:pt x="1311" y="0"/>
                </a:cubicBezTo>
                <a:cubicBezTo>
                  <a:pt x="1304" y="24"/>
                  <a:pt x="1298" y="48"/>
                  <a:pt x="1291" y="72"/>
                </a:cubicBezTo>
                <a:cubicBezTo>
                  <a:pt x="1281" y="105"/>
                  <a:pt x="1272" y="138"/>
                  <a:pt x="1264" y="171"/>
                </a:cubicBezTo>
                <a:cubicBezTo>
                  <a:pt x="1234" y="282"/>
                  <a:pt x="1184" y="361"/>
                  <a:pt x="1144" y="422"/>
                </a:cubicBezTo>
                <a:cubicBezTo>
                  <a:pt x="1082" y="516"/>
                  <a:pt x="1058" y="560"/>
                  <a:pt x="1078" y="658"/>
                </a:cubicBezTo>
                <a:cubicBezTo>
                  <a:pt x="1095" y="739"/>
                  <a:pt x="1115" y="809"/>
                  <a:pt x="1135" y="877"/>
                </a:cubicBezTo>
                <a:cubicBezTo>
                  <a:pt x="1160" y="960"/>
                  <a:pt x="1185" y="1046"/>
                  <a:pt x="1204" y="1151"/>
                </a:cubicBezTo>
                <a:cubicBezTo>
                  <a:pt x="1217" y="1225"/>
                  <a:pt x="1236" y="1284"/>
                  <a:pt x="1256" y="1345"/>
                </a:cubicBezTo>
                <a:cubicBezTo>
                  <a:pt x="1291" y="1455"/>
                  <a:pt x="1328" y="1571"/>
                  <a:pt x="1319" y="1752"/>
                </a:cubicBezTo>
                <a:cubicBezTo>
                  <a:pt x="1316" y="1840"/>
                  <a:pt x="1291" y="2135"/>
                  <a:pt x="1154" y="2295"/>
                </a:cubicBezTo>
                <a:cubicBezTo>
                  <a:pt x="1037" y="2430"/>
                  <a:pt x="851" y="2577"/>
                  <a:pt x="678" y="2588"/>
                </a:cubicBezTo>
                <a:cubicBezTo>
                  <a:pt x="638" y="2590"/>
                  <a:pt x="600" y="2590"/>
                  <a:pt x="565" y="2590"/>
                </a:cubicBezTo>
                <a:cubicBezTo>
                  <a:pt x="471" y="2590"/>
                  <a:pt x="397" y="2588"/>
                  <a:pt x="324" y="2636"/>
                </a:cubicBezTo>
                <a:lnTo>
                  <a:pt x="305" y="2647"/>
                </a:lnTo>
                <a:cubicBezTo>
                  <a:pt x="245" y="2684"/>
                  <a:pt x="59" y="2798"/>
                  <a:pt x="24" y="2861"/>
                </a:cubicBezTo>
                <a:cubicBezTo>
                  <a:pt x="-36" y="2971"/>
                  <a:pt x="29" y="3192"/>
                  <a:pt x="68" y="3323"/>
                </a:cubicBezTo>
                <a:cubicBezTo>
                  <a:pt x="84" y="3380"/>
                  <a:pt x="91" y="3410"/>
                  <a:pt x="96" y="3434"/>
                </a:cubicBezTo>
                <a:cubicBezTo>
                  <a:pt x="98" y="3443"/>
                  <a:pt x="100" y="3450"/>
                  <a:pt x="101" y="3456"/>
                </a:cubicBezTo>
                <a:cubicBezTo>
                  <a:pt x="101" y="3456"/>
                  <a:pt x="105" y="3461"/>
                  <a:pt x="105" y="3461"/>
                </a:cubicBezTo>
                <a:cubicBezTo>
                  <a:pt x="115" y="3474"/>
                  <a:pt x="145" y="3504"/>
                  <a:pt x="165" y="3526"/>
                </a:cubicBezTo>
                <a:lnTo>
                  <a:pt x="192" y="3555"/>
                </a:lnTo>
                <a:cubicBezTo>
                  <a:pt x="217" y="3581"/>
                  <a:pt x="240" y="3605"/>
                  <a:pt x="264" y="3629"/>
                </a:cubicBezTo>
                <a:cubicBezTo>
                  <a:pt x="290" y="3655"/>
                  <a:pt x="317" y="3679"/>
                  <a:pt x="347" y="3708"/>
                </a:cubicBezTo>
                <a:cubicBezTo>
                  <a:pt x="458" y="3806"/>
                  <a:pt x="618" y="3953"/>
                  <a:pt x="735" y="4106"/>
                </a:cubicBezTo>
                <a:cubicBezTo>
                  <a:pt x="834" y="4235"/>
                  <a:pt x="936" y="4404"/>
                  <a:pt x="946" y="4670"/>
                </a:cubicBezTo>
                <a:cubicBezTo>
                  <a:pt x="951" y="4799"/>
                  <a:pt x="946" y="4907"/>
                  <a:pt x="929" y="5005"/>
                </a:cubicBezTo>
                <a:cubicBezTo>
                  <a:pt x="921" y="5053"/>
                  <a:pt x="903" y="5090"/>
                  <a:pt x="889" y="5117"/>
                </a:cubicBezTo>
                <a:cubicBezTo>
                  <a:pt x="884" y="5128"/>
                  <a:pt x="876" y="5143"/>
                  <a:pt x="876" y="5147"/>
                </a:cubicBezTo>
                <a:cubicBezTo>
                  <a:pt x="876" y="5147"/>
                  <a:pt x="878" y="5156"/>
                  <a:pt x="884" y="5171"/>
                </a:cubicBezTo>
                <a:cubicBezTo>
                  <a:pt x="896" y="5189"/>
                  <a:pt x="956" y="5244"/>
                  <a:pt x="1003" y="5283"/>
                </a:cubicBezTo>
                <a:cubicBezTo>
                  <a:pt x="1162" y="5423"/>
                  <a:pt x="1341" y="5583"/>
                  <a:pt x="1341" y="5775"/>
                </a:cubicBezTo>
                <a:cubicBezTo>
                  <a:pt x="1341" y="5782"/>
                  <a:pt x="1341" y="5786"/>
                  <a:pt x="1341" y="5793"/>
                </a:cubicBezTo>
                <a:cubicBezTo>
                  <a:pt x="1592" y="5834"/>
                  <a:pt x="1873" y="6033"/>
                  <a:pt x="1965" y="6103"/>
                </a:cubicBezTo>
                <a:cubicBezTo>
                  <a:pt x="2049" y="6167"/>
                  <a:pt x="2101" y="6250"/>
                  <a:pt x="2117" y="6350"/>
                </a:cubicBezTo>
                <a:cubicBezTo>
                  <a:pt x="2151" y="6543"/>
                  <a:pt x="2051" y="6733"/>
                  <a:pt x="1962" y="6902"/>
                </a:cubicBezTo>
                <a:lnTo>
                  <a:pt x="1945" y="6935"/>
                </a:lnTo>
                <a:cubicBezTo>
                  <a:pt x="1928" y="6965"/>
                  <a:pt x="1913" y="6991"/>
                  <a:pt x="1900" y="7015"/>
                </a:cubicBezTo>
                <a:cubicBezTo>
                  <a:pt x="1851" y="7101"/>
                  <a:pt x="1845" y="7112"/>
                  <a:pt x="1861" y="7186"/>
                </a:cubicBezTo>
                <a:cubicBezTo>
                  <a:pt x="1883" y="7282"/>
                  <a:pt x="1920" y="7333"/>
                  <a:pt x="1994" y="7420"/>
                </a:cubicBezTo>
                <a:cubicBezTo>
                  <a:pt x="2030" y="7464"/>
                  <a:pt x="2066" y="7521"/>
                  <a:pt x="2097" y="7575"/>
                </a:cubicBezTo>
                <a:cubicBezTo>
                  <a:pt x="2129" y="7628"/>
                  <a:pt x="2166" y="7689"/>
                  <a:pt x="2193" y="7713"/>
                </a:cubicBezTo>
                <a:cubicBezTo>
                  <a:pt x="2245" y="7759"/>
                  <a:pt x="2275" y="7748"/>
                  <a:pt x="2353" y="7713"/>
                </a:cubicBezTo>
                <a:cubicBezTo>
                  <a:pt x="2377" y="7702"/>
                  <a:pt x="2402" y="7691"/>
                  <a:pt x="2427" y="7683"/>
                </a:cubicBezTo>
                <a:cubicBezTo>
                  <a:pt x="2462" y="7670"/>
                  <a:pt x="2507" y="7641"/>
                  <a:pt x="2553" y="7613"/>
                </a:cubicBezTo>
                <a:cubicBezTo>
                  <a:pt x="2633" y="7560"/>
                  <a:pt x="2718" y="7512"/>
                  <a:pt x="2793" y="7510"/>
                </a:cubicBezTo>
                <a:cubicBezTo>
                  <a:pt x="2892" y="7514"/>
                  <a:pt x="2989" y="7582"/>
                  <a:pt x="3068" y="7637"/>
                </a:cubicBezTo>
                <a:lnTo>
                  <a:pt x="3116" y="7670"/>
                </a:lnTo>
                <a:cubicBezTo>
                  <a:pt x="3312" y="7799"/>
                  <a:pt x="3506" y="7939"/>
                  <a:pt x="3705" y="8103"/>
                </a:cubicBezTo>
                <a:cubicBezTo>
                  <a:pt x="3756" y="8142"/>
                  <a:pt x="3809" y="8175"/>
                  <a:pt x="3866" y="8210"/>
                </a:cubicBezTo>
                <a:cubicBezTo>
                  <a:pt x="3935" y="8249"/>
                  <a:pt x="4005" y="8291"/>
                  <a:pt x="4070" y="8350"/>
                </a:cubicBezTo>
                <a:cubicBezTo>
                  <a:pt x="4068" y="8332"/>
                  <a:pt x="4068" y="8315"/>
                  <a:pt x="4067" y="8297"/>
                </a:cubicBezTo>
                <a:cubicBezTo>
                  <a:pt x="4063" y="8273"/>
                  <a:pt x="4055" y="8245"/>
                  <a:pt x="4047" y="8214"/>
                </a:cubicBezTo>
                <a:cubicBezTo>
                  <a:pt x="4015" y="8103"/>
                  <a:pt x="3968" y="7936"/>
                  <a:pt x="4040" y="7786"/>
                </a:cubicBezTo>
                <a:cubicBezTo>
                  <a:pt x="4120" y="7617"/>
                  <a:pt x="4311" y="7637"/>
                  <a:pt x="4452" y="7652"/>
                </a:cubicBezTo>
                <a:cubicBezTo>
                  <a:pt x="4483" y="7656"/>
                  <a:pt x="4512" y="7659"/>
                  <a:pt x="4534" y="7659"/>
                </a:cubicBezTo>
                <a:cubicBezTo>
                  <a:pt x="4534" y="7659"/>
                  <a:pt x="4534" y="7659"/>
                  <a:pt x="4535" y="7659"/>
                </a:cubicBezTo>
                <a:cubicBezTo>
                  <a:pt x="4596" y="7659"/>
                  <a:pt x="4659" y="7663"/>
                  <a:pt x="4724" y="7667"/>
                </a:cubicBezTo>
                <a:cubicBezTo>
                  <a:pt x="4924" y="7681"/>
                  <a:pt x="5149" y="7696"/>
                  <a:pt x="5282" y="7576"/>
                </a:cubicBezTo>
                <a:cubicBezTo>
                  <a:pt x="5339" y="7523"/>
                  <a:pt x="5399" y="7479"/>
                  <a:pt x="5459" y="7435"/>
                </a:cubicBezTo>
                <a:cubicBezTo>
                  <a:pt x="5506" y="7403"/>
                  <a:pt x="5551" y="7368"/>
                  <a:pt x="5596" y="7331"/>
                </a:cubicBezTo>
                <a:lnTo>
                  <a:pt x="5641" y="7291"/>
                </a:lnTo>
                <a:cubicBezTo>
                  <a:pt x="5745" y="7199"/>
                  <a:pt x="5802" y="7158"/>
                  <a:pt x="5953" y="7241"/>
                </a:cubicBezTo>
                <a:lnTo>
                  <a:pt x="6018" y="7276"/>
                </a:lnTo>
                <a:cubicBezTo>
                  <a:pt x="6250" y="7398"/>
                  <a:pt x="6451" y="7506"/>
                  <a:pt x="6639" y="7803"/>
                </a:cubicBezTo>
                <a:cubicBezTo>
                  <a:pt x="6798" y="8057"/>
                  <a:pt x="6844" y="8365"/>
                  <a:pt x="6783" y="8750"/>
                </a:cubicBezTo>
                <a:cubicBezTo>
                  <a:pt x="6776" y="8787"/>
                  <a:pt x="6767" y="8825"/>
                  <a:pt x="6757" y="8864"/>
                </a:cubicBezTo>
                <a:cubicBezTo>
                  <a:pt x="6726" y="8987"/>
                  <a:pt x="6716" y="9043"/>
                  <a:pt x="6757" y="9102"/>
                </a:cubicBezTo>
                <a:cubicBezTo>
                  <a:pt x="6794" y="9155"/>
                  <a:pt x="6910" y="9199"/>
                  <a:pt x="7030" y="9207"/>
                </a:cubicBezTo>
                <a:cubicBezTo>
                  <a:pt x="7110" y="9214"/>
                  <a:pt x="7152" y="9194"/>
                  <a:pt x="7211" y="9166"/>
                </a:cubicBezTo>
                <a:cubicBezTo>
                  <a:pt x="7241" y="9151"/>
                  <a:pt x="7274" y="9135"/>
                  <a:pt x="7313" y="9124"/>
                </a:cubicBezTo>
                <a:cubicBezTo>
                  <a:pt x="7420" y="9089"/>
                  <a:pt x="7504" y="9133"/>
                  <a:pt x="7577" y="9170"/>
                </a:cubicBezTo>
                <a:cubicBezTo>
                  <a:pt x="7606" y="9186"/>
                  <a:pt x="7636" y="9201"/>
                  <a:pt x="7666" y="9210"/>
                </a:cubicBezTo>
                <a:cubicBezTo>
                  <a:pt x="7689" y="9216"/>
                  <a:pt x="7710" y="9218"/>
                  <a:pt x="7726" y="9221"/>
                </a:cubicBezTo>
                <a:cubicBezTo>
                  <a:pt x="7810" y="9229"/>
                  <a:pt x="7889" y="9253"/>
                  <a:pt x="7922" y="9452"/>
                </a:cubicBezTo>
                <a:cubicBezTo>
                  <a:pt x="7930" y="9503"/>
                  <a:pt x="7929" y="9547"/>
                  <a:pt x="7927" y="9588"/>
                </a:cubicBezTo>
                <a:cubicBezTo>
                  <a:pt x="7925" y="9623"/>
                  <a:pt x="7925" y="9652"/>
                  <a:pt x="7930" y="9678"/>
                </a:cubicBezTo>
                <a:cubicBezTo>
                  <a:pt x="7949" y="9774"/>
                  <a:pt x="8032" y="9938"/>
                  <a:pt x="8101" y="10041"/>
                </a:cubicBezTo>
                <a:cubicBezTo>
                  <a:pt x="8123" y="10072"/>
                  <a:pt x="8143" y="10107"/>
                  <a:pt x="8165" y="10142"/>
                </a:cubicBezTo>
                <a:cubicBezTo>
                  <a:pt x="8213" y="10220"/>
                  <a:pt x="8263" y="10301"/>
                  <a:pt x="8317" y="10349"/>
                </a:cubicBezTo>
                <a:cubicBezTo>
                  <a:pt x="8347" y="10376"/>
                  <a:pt x="8374" y="10397"/>
                  <a:pt x="8401" y="10419"/>
                </a:cubicBezTo>
                <a:cubicBezTo>
                  <a:pt x="8466" y="10472"/>
                  <a:pt x="8528" y="10520"/>
                  <a:pt x="8596" y="10625"/>
                </a:cubicBezTo>
                <a:cubicBezTo>
                  <a:pt x="8647" y="10704"/>
                  <a:pt x="8693" y="10789"/>
                  <a:pt x="8737" y="10874"/>
                </a:cubicBezTo>
                <a:cubicBezTo>
                  <a:pt x="8784" y="10964"/>
                  <a:pt x="8829" y="11049"/>
                  <a:pt x="8877" y="11119"/>
                </a:cubicBezTo>
                <a:cubicBezTo>
                  <a:pt x="8903" y="11157"/>
                  <a:pt x="8936" y="11185"/>
                  <a:pt x="8976" y="11220"/>
                </a:cubicBezTo>
                <a:cubicBezTo>
                  <a:pt x="9011" y="11251"/>
                  <a:pt x="9053" y="11286"/>
                  <a:pt x="9092" y="11332"/>
                </a:cubicBezTo>
                <a:cubicBezTo>
                  <a:pt x="9107" y="11351"/>
                  <a:pt x="9140" y="11391"/>
                  <a:pt x="9150" y="11395"/>
                </a:cubicBezTo>
                <a:cubicBezTo>
                  <a:pt x="9155" y="11395"/>
                  <a:pt x="9209" y="11369"/>
                  <a:pt x="9237" y="11353"/>
                </a:cubicBezTo>
                <a:cubicBezTo>
                  <a:pt x="9346" y="11292"/>
                  <a:pt x="9418" y="11279"/>
                  <a:pt x="9510" y="11262"/>
                </a:cubicBezTo>
                <a:lnTo>
                  <a:pt x="9567" y="11251"/>
                </a:lnTo>
                <a:cubicBezTo>
                  <a:pt x="9615" y="11240"/>
                  <a:pt x="9736" y="11196"/>
                  <a:pt x="9763" y="11174"/>
                </a:cubicBezTo>
                <a:cubicBezTo>
                  <a:pt x="9758" y="11176"/>
                  <a:pt x="9761" y="11159"/>
                  <a:pt x="9764" y="11143"/>
                </a:cubicBezTo>
                <a:cubicBezTo>
                  <a:pt x="9773" y="11102"/>
                  <a:pt x="9783" y="11056"/>
                  <a:pt x="9806" y="11019"/>
                </a:cubicBezTo>
                <a:cubicBezTo>
                  <a:pt x="9910" y="10846"/>
                  <a:pt x="10054" y="10842"/>
                  <a:pt x="10171" y="10837"/>
                </a:cubicBezTo>
                <a:lnTo>
                  <a:pt x="10199" y="10837"/>
                </a:lnTo>
                <a:cubicBezTo>
                  <a:pt x="10333" y="10833"/>
                  <a:pt x="10445" y="10879"/>
                  <a:pt x="10541" y="10923"/>
                </a:cubicBezTo>
                <a:cubicBezTo>
                  <a:pt x="10569" y="10936"/>
                  <a:pt x="10598" y="10947"/>
                  <a:pt x="10623" y="10958"/>
                </a:cubicBezTo>
                <a:cubicBezTo>
                  <a:pt x="10735" y="11003"/>
                  <a:pt x="10842" y="11047"/>
                  <a:pt x="10937" y="11203"/>
                </a:cubicBezTo>
                <a:cubicBezTo>
                  <a:pt x="10969" y="11255"/>
                  <a:pt x="11002" y="11303"/>
                  <a:pt x="11036" y="11349"/>
                </a:cubicBezTo>
                <a:cubicBezTo>
                  <a:pt x="11158" y="11524"/>
                  <a:pt x="11285" y="11706"/>
                  <a:pt x="11282" y="12005"/>
                </a:cubicBezTo>
                <a:cubicBezTo>
                  <a:pt x="11280" y="12220"/>
                  <a:pt x="11280" y="12434"/>
                  <a:pt x="11282" y="12649"/>
                </a:cubicBezTo>
                <a:lnTo>
                  <a:pt x="11282" y="12979"/>
                </a:lnTo>
                <a:cubicBezTo>
                  <a:pt x="11282" y="13047"/>
                  <a:pt x="11279" y="13128"/>
                  <a:pt x="11274" y="13213"/>
                </a:cubicBezTo>
                <a:cubicBezTo>
                  <a:pt x="11258" y="13486"/>
                  <a:pt x="11240" y="13830"/>
                  <a:pt x="11372" y="13954"/>
                </a:cubicBezTo>
                <a:cubicBezTo>
                  <a:pt x="11484" y="14062"/>
                  <a:pt x="11571" y="14020"/>
                  <a:pt x="11715" y="13935"/>
                </a:cubicBezTo>
                <a:cubicBezTo>
                  <a:pt x="11842" y="13860"/>
                  <a:pt x="11986" y="13775"/>
                  <a:pt x="12157" y="13867"/>
                </a:cubicBezTo>
                <a:lnTo>
                  <a:pt x="12206" y="13893"/>
                </a:lnTo>
                <a:lnTo>
                  <a:pt x="12209" y="13961"/>
                </a:lnTo>
                <a:cubicBezTo>
                  <a:pt x="12217" y="14116"/>
                  <a:pt x="12279" y="14265"/>
                  <a:pt x="12346" y="14423"/>
                </a:cubicBezTo>
                <a:cubicBezTo>
                  <a:pt x="12405" y="14563"/>
                  <a:pt x="12465" y="14705"/>
                  <a:pt x="12495" y="14869"/>
                </a:cubicBezTo>
                <a:lnTo>
                  <a:pt x="12508" y="14941"/>
                </a:lnTo>
                <a:cubicBezTo>
                  <a:pt x="12529" y="15064"/>
                  <a:pt x="12539" y="15120"/>
                  <a:pt x="12607" y="15197"/>
                </a:cubicBezTo>
                <a:cubicBezTo>
                  <a:pt x="12619" y="15210"/>
                  <a:pt x="12634" y="15230"/>
                  <a:pt x="12649" y="15247"/>
                </a:cubicBezTo>
                <a:cubicBezTo>
                  <a:pt x="12800" y="15077"/>
                  <a:pt x="12952" y="14943"/>
                  <a:pt x="13133" y="14816"/>
                </a:cubicBezTo>
                <a:cubicBezTo>
                  <a:pt x="13302" y="14698"/>
                  <a:pt x="13516" y="14523"/>
                  <a:pt x="13673" y="14722"/>
                </a:cubicBezTo>
                <a:cubicBezTo>
                  <a:pt x="13750" y="14819"/>
                  <a:pt x="13827" y="14873"/>
                  <a:pt x="13921" y="14941"/>
                </a:cubicBezTo>
                <a:cubicBezTo>
                  <a:pt x="13993" y="14994"/>
                  <a:pt x="14080" y="15110"/>
                  <a:pt x="14170" y="15099"/>
                </a:cubicBezTo>
                <a:cubicBezTo>
                  <a:pt x="14227" y="15092"/>
                  <a:pt x="14682" y="14948"/>
                  <a:pt x="14684" y="14965"/>
                </a:cubicBezTo>
                <a:cubicBezTo>
                  <a:pt x="14714" y="15208"/>
                  <a:pt x="14285" y="15175"/>
                  <a:pt x="14311" y="15490"/>
                </a:cubicBezTo>
                <a:cubicBezTo>
                  <a:pt x="14319" y="15586"/>
                  <a:pt x="14242" y="15606"/>
                  <a:pt x="14175" y="15602"/>
                </a:cubicBezTo>
                <a:cubicBezTo>
                  <a:pt x="14085" y="15597"/>
                  <a:pt x="14065" y="15764"/>
                  <a:pt x="14150" y="15805"/>
                </a:cubicBezTo>
                <a:cubicBezTo>
                  <a:pt x="14473" y="15958"/>
                  <a:pt x="14759" y="16278"/>
                  <a:pt x="15089" y="16418"/>
                </a:cubicBezTo>
                <a:cubicBezTo>
                  <a:pt x="15221" y="16475"/>
                  <a:pt x="15351" y="16518"/>
                  <a:pt x="15480" y="16569"/>
                </a:cubicBezTo>
                <a:cubicBezTo>
                  <a:pt x="15652" y="16634"/>
                  <a:pt x="15745" y="16853"/>
                  <a:pt x="15917" y="16840"/>
                </a:cubicBezTo>
                <a:cubicBezTo>
                  <a:pt x="16133" y="16825"/>
                  <a:pt x="16349" y="16836"/>
                  <a:pt x="16566" y="16807"/>
                </a:cubicBezTo>
                <a:cubicBezTo>
                  <a:pt x="16671" y="16794"/>
                  <a:pt x="16765" y="16761"/>
                  <a:pt x="16872" y="16781"/>
                </a:cubicBezTo>
                <a:cubicBezTo>
                  <a:pt x="17026" y="16809"/>
                  <a:pt x="17170" y="16895"/>
                  <a:pt x="17324" y="16921"/>
                </a:cubicBezTo>
                <a:cubicBezTo>
                  <a:pt x="17386" y="16932"/>
                  <a:pt x="17431" y="16877"/>
                  <a:pt x="17490" y="16866"/>
                </a:cubicBezTo>
                <a:cubicBezTo>
                  <a:pt x="17605" y="16842"/>
                  <a:pt x="17727" y="16936"/>
                  <a:pt x="17828" y="16993"/>
                </a:cubicBezTo>
                <a:cubicBezTo>
                  <a:pt x="17926" y="17050"/>
                  <a:pt x="18127" y="17216"/>
                  <a:pt x="18137" y="17367"/>
                </a:cubicBezTo>
                <a:cubicBezTo>
                  <a:pt x="18141" y="17428"/>
                  <a:pt x="18114" y="17483"/>
                  <a:pt x="18119" y="17544"/>
                </a:cubicBezTo>
                <a:cubicBezTo>
                  <a:pt x="18126" y="17616"/>
                  <a:pt x="18166" y="17682"/>
                  <a:pt x="18174" y="17756"/>
                </a:cubicBezTo>
                <a:cubicBezTo>
                  <a:pt x="18192" y="17890"/>
                  <a:pt x="18221" y="17962"/>
                  <a:pt x="18293" y="18056"/>
                </a:cubicBezTo>
                <a:cubicBezTo>
                  <a:pt x="18453" y="18264"/>
                  <a:pt x="18567" y="18518"/>
                  <a:pt x="18639" y="18807"/>
                </a:cubicBezTo>
                <a:cubicBezTo>
                  <a:pt x="18686" y="18997"/>
                  <a:pt x="18639" y="19185"/>
                  <a:pt x="18694" y="19377"/>
                </a:cubicBezTo>
                <a:cubicBezTo>
                  <a:pt x="18721" y="19469"/>
                  <a:pt x="18750" y="19504"/>
                  <a:pt x="18699" y="19594"/>
                </a:cubicBezTo>
                <a:cubicBezTo>
                  <a:pt x="18639" y="19701"/>
                  <a:pt x="18530" y="19878"/>
                  <a:pt x="18641" y="20005"/>
                </a:cubicBezTo>
                <a:cubicBezTo>
                  <a:pt x="18803" y="20191"/>
                  <a:pt x="18882" y="20425"/>
                  <a:pt x="19068" y="20594"/>
                </a:cubicBezTo>
                <a:cubicBezTo>
                  <a:pt x="19233" y="20742"/>
                  <a:pt x="19334" y="20996"/>
                  <a:pt x="19494" y="21134"/>
                </a:cubicBezTo>
                <a:cubicBezTo>
                  <a:pt x="19626" y="21248"/>
                  <a:pt x="19780" y="21379"/>
                  <a:pt x="19944" y="21379"/>
                </a:cubicBezTo>
                <a:cubicBezTo>
                  <a:pt x="20023" y="21379"/>
                  <a:pt x="20088" y="21331"/>
                  <a:pt x="20169" y="21351"/>
                </a:cubicBezTo>
                <a:cubicBezTo>
                  <a:pt x="20287" y="21383"/>
                  <a:pt x="20379" y="21497"/>
                  <a:pt x="20493" y="21526"/>
                </a:cubicBezTo>
                <a:cubicBezTo>
                  <a:pt x="20550" y="21541"/>
                  <a:pt x="20686" y="21600"/>
                  <a:pt x="20742" y="21569"/>
                </a:cubicBezTo>
                <a:cubicBezTo>
                  <a:pt x="20813" y="21530"/>
                  <a:pt x="20846" y="21331"/>
                  <a:pt x="20865" y="21246"/>
                </a:cubicBezTo>
                <a:cubicBezTo>
                  <a:pt x="20893" y="21125"/>
                  <a:pt x="20927" y="20966"/>
                  <a:pt x="20886" y="20845"/>
                </a:cubicBezTo>
                <a:cubicBezTo>
                  <a:pt x="20851" y="20738"/>
                  <a:pt x="20833" y="20734"/>
                  <a:pt x="20824" y="20602"/>
                </a:cubicBezTo>
                <a:cubicBezTo>
                  <a:pt x="20808" y="20329"/>
                  <a:pt x="20888" y="20235"/>
                  <a:pt x="21025" y="20023"/>
                </a:cubicBezTo>
                <a:cubicBezTo>
                  <a:pt x="21084" y="19933"/>
                  <a:pt x="21070" y="19832"/>
                  <a:pt x="21075" y="19725"/>
                </a:cubicBezTo>
                <a:cubicBezTo>
                  <a:pt x="21082" y="19598"/>
                  <a:pt x="21177" y="19461"/>
                  <a:pt x="21238" y="19362"/>
                </a:cubicBezTo>
                <a:cubicBezTo>
                  <a:pt x="21362" y="19161"/>
                  <a:pt x="21405" y="19104"/>
                  <a:pt x="21440" y="18833"/>
                </a:cubicBezTo>
                <a:cubicBezTo>
                  <a:pt x="21457" y="18708"/>
                  <a:pt x="21564" y="18605"/>
                  <a:pt x="21561" y="18478"/>
                </a:cubicBezTo>
                <a:cubicBezTo>
                  <a:pt x="21556" y="18358"/>
                  <a:pt x="21398" y="18161"/>
                  <a:pt x="21358" y="18056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">
            <a:extLst>
              <a:ext uri="{FF2B5EF4-FFF2-40B4-BE49-F238E27FC236}">
                <a16:creationId xmlns:a16="http://schemas.microsoft.com/office/drawing/2014/main" id="{B3D293C3-A1EB-497A-A192-8320C235249F}"/>
              </a:ext>
            </a:extLst>
          </p:cNvPr>
          <p:cNvSpPr/>
          <p:nvPr/>
        </p:nvSpPr>
        <p:spPr>
          <a:xfrm>
            <a:off x="4090694" y="2178564"/>
            <a:ext cx="930258" cy="496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48" extrusionOk="0">
                <a:moveTo>
                  <a:pt x="21160" y="13361"/>
                </a:moveTo>
                <a:cubicBezTo>
                  <a:pt x="20975" y="13230"/>
                  <a:pt x="20749" y="13064"/>
                  <a:pt x="20736" y="12382"/>
                </a:cubicBezTo>
                <a:cubicBezTo>
                  <a:pt x="20736" y="12309"/>
                  <a:pt x="20736" y="12246"/>
                  <a:pt x="20736" y="12183"/>
                </a:cubicBezTo>
                <a:cubicBezTo>
                  <a:pt x="20736" y="11920"/>
                  <a:pt x="20736" y="11837"/>
                  <a:pt x="20635" y="11652"/>
                </a:cubicBezTo>
                <a:cubicBezTo>
                  <a:pt x="20567" y="11525"/>
                  <a:pt x="20463" y="11389"/>
                  <a:pt x="20383" y="11277"/>
                </a:cubicBezTo>
                <a:lnTo>
                  <a:pt x="20346" y="11228"/>
                </a:lnTo>
                <a:cubicBezTo>
                  <a:pt x="20341" y="11224"/>
                  <a:pt x="20325" y="11214"/>
                  <a:pt x="20312" y="11204"/>
                </a:cubicBezTo>
                <a:cubicBezTo>
                  <a:pt x="20273" y="11185"/>
                  <a:pt x="20216" y="11151"/>
                  <a:pt x="20167" y="11053"/>
                </a:cubicBezTo>
                <a:cubicBezTo>
                  <a:pt x="20094" y="10917"/>
                  <a:pt x="20086" y="10776"/>
                  <a:pt x="20081" y="10688"/>
                </a:cubicBezTo>
                <a:cubicBezTo>
                  <a:pt x="20078" y="10634"/>
                  <a:pt x="20076" y="10620"/>
                  <a:pt x="20070" y="10605"/>
                </a:cubicBezTo>
                <a:cubicBezTo>
                  <a:pt x="20026" y="10498"/>
                  <a:pt x="19935" y="10362"/>
                  <a:pt x="19862" y="10250"/>
                </a:cubicBezTo>
                <a:lnTo>
                  <a:pt x="19800" y="10157"/>
                </a:lnTo>
                <a:cubicBezTo>
                  <a:pt x="19607" y="9855"/>
                  <a:pt x="19566" y="9768"/>
                  <a:pt x="19467" y="9329"/>
                </a:cubicBezTo>
                <a:cubicBezTo>
                  <a:pt x="19394" y="8998"/>
                  <a:pt x="19340" y="8906"/>
                  <a:pt x="19324" y="8886"/>
                </a:cubicBezTo>
                <a:cubicBezTo>
                  <a:pt x="19290" y="8843"/>
                  <a:pt x="19212" y="8833"/>
                  <a:pt x="19144" y="8818"/>
                </a:cubicBezTo>
                <a:cubicBezTo>
                  <a:pt x="19038" y="8799"/>
                  <a:pt x="18918" y="8779"/>
                  <a:pt x="18819" y="8657"/>
                </a:cubicBezTo>
                <a:cubicBezTo>
                  <a:pt x="18687" y="8492"/>
                  <a:pt x="18617" y="8141"/>
                  <a:pt x="18565" y="7815"/>
                </a:cubicBezTo>
                <a:cubicBezTo>
                  <a:pt x="18473" y="7245"/>
                  <a:pt x="18320" y="6856"/>
                  <a:pt x="18107" y="6646"/>
                </a:cubicBezTo>
                <a:lnTo>
                  <a:pt x="18034" y="6578"/>
                </a:lnTo>
                <a:lnTo>
                  <a:pt x="18034" y="6427"/>
                </a:lnTo>
                <a:cubicBezTo>
                  <a:pt x="18034" y="6398"/>
                  <a:pt x="18039" y="6374"/>
                  <a:pt x="18042" y="6345"/>
                </a:cubicBezTo>
                <a:cubicBezTo>
                  <a:pt x="17990" y="6315"/>
                  <a:pt x="17930" y="6281"/>
                  <a:pt x="17870" y="6218"/>
                </a:cubicBezTo>
                <a:cubicBezTo>
                  <a:pt x="17810" y="6155"/>
                  <a:pt x="17766" y="6057"/>
                  <a:pt x="17730" y="5970"/>
                </a:cubicBezTo>
                <a:cubicBezTo>
                  <a:pt x="17698" y="5901"/>
                  <a:pt x="17667" y="5828"/>
                  <a:pt x="17641" y="5809"/>
                </a:cubicBezTo>
                <a:cubicBezTo>
                  <a:pt x="17594" y="5775"/>
                  <a:pt x="17498" y="5789"/>
                  <a:pt x="17423" y="5799"/>
                </a:cubicBezTo>
                <a:cubicBezTo>
                  <a:pt x="17381" y="5804"/>
                  <a:pt x="17342" y="5809"/>
                  <a:pt x="17306" y="5809"/>
                </a:cubicBezTo>
                <a:lnTo>
                  <a:pt x="17196" y="5814"/>
                </a:lnTo>
                <a:cubicBezTo>
                  <a:pt x="16981" y="5824"/>
                  <a:pt x="16796" y="5833"/>
                  <a:pt x="16588" y="5473"/>
                </a:cubicBezTo>
                <a:cubicBezTo>
                  <a:pt x="16343" y="5054"/>
                  <a:pt x="16416" y="4782"/>
                  <a:pt x="16538" y="4470"/>
                </a:cubicBezTo>
                <a:cubicBezTo>
                  <a:pt x="16562" y="4411"/>
                  <a:pt x="16588" y="4343"/>
                  <a:pt x="16614" y="4265"/>
                </a:cubicBezTo>
                <a:cubicBezTo>
                  <a:pt x="16754" y="3842"/>
                  <a:pt x="16783" y="3165"/>
                  <a:pt x="16679" y="2761"/>
                </a:cubicBezTo>
                <a:cubicBezTo>
                  <a:pt x="16616" y="2522"/>
                  <a:pt x="16515" y="2391"/>
                  <a:pt x="16375" y="2362"/>
                </a:cubicBezTo>
                <a:cubicBezTo>
                  <a:pt x="16289" y="2347"/>
                  <a:pt x="16187" y="2362"/>
                  <a:pt x="16083" y="2381"/>
                </a:cubicBezTo>
                <a:cubicBezTo>
                  <a:pt x="15899" y="2410"/>
                  <a:pt x="15709" y="2444"/>
                  <a:pt x="15540" y="2318"/>
                </a:cubicBezTo>
                <a:cubicBezTo>
                  <a:pt x="15352" y="2181"/>
                  <a:pt x="15207" y="1914"/>
                  <a:pt x="15077" y="1680"/>
                </a:cubicBezTo>
                <a:cubicBezTo>
                  <a:pt x="15012" y="1563"/>
                  <a:pt x="14949" y="1451"/>
                  <a:pt x="14884" y="1354"/>
                </a:cubicBezTo>
                <a:cubicBezTo>
                  <a:pt x="14767" y="1188"/>
                  <a:pt x="14575" y="1232"/>
                  <a:pt x="14372" y="1276"/>
                </a:cubicBezTo>
                <a:cubicBezTo>
                  <a:pt x="14359" y="1280"/>
                  <a:pt x="14343" y="1280"/>
                  <a:pt x="14330" y="1285"/>
                </a:cubicBezTo>
                <a:cubicBezTo>
                  <a:pt x="14244" y="1305"/>
                  <a:pt x="14159" y="1319"/>
                  <a:pt x="14070" y="1319"/>
                </a:cubicBezTo>
                <a:cubicBezTo>
                  <a:pt x="13927" y="1319"/>
                  <a:pt x="13787" y="1271"/>
                  <a:pt x="13670" y="1100"/>
                </a:cubicBezTo>
                <a:cubicBezTo>
                  <a:pt x="13586" y="979"/>
                  <a:pt x="13527" y="847"/>
                  <a:pt x="13472" y="730"/>
                </a:cubicBezTo>
                <a:cubicBezTo>
                  <a:pt x="13381" y="531"/>
                  <a:pt x="13321" y="394"/>
                  <a:pt x="13183" y="370"/>
                </a:cubicBezTo>
                <a:cubicBezTo>
                  <a:pt x="13074" y="350"/>
                  <a:pt x="12960" y="355"/>
                  <a:pt x="12840" y="370"/>
                </a:cubicBezTo>
                <a:cubicBezTo>
                  <a:pt x="12746" y="380"/>
                  <a:pt x="12653" y="385"/>
                  <a:pt x="12559" y="380"/>
                </a:cubicBezTo>
                <a:cubicBezTo>
                  <a:pt x="12406" y="370"/>
                  <a:pt x="12304" y="238"/>
                  <a:pt x="12224" y="136"/>
                </a:cubicBezTo>
                <a:cubicBezTo>
                  <a:pt x="12148" y="44"/>
                  <a:pt x="12107" y="-5"/>
                  <a:pt x="12044" y="0"/>
                </a:cubicBezTo>
                <a:cubicBezTo>
                  <a:pt x="12003" y="5"/>
                  <a:pt x="11823" y="102"/>
                  <a:pt x="11784" y="151"/>
                </a:cubicBezTo>
                <a:cubicBezTo>
                  <a:pt x="11774" y="175"/>
                  <a:pt x="11771" y="209"/>
                  <a:pt x="11776" y="375"/>
                </a:cubicBezTo>
                <a:lnTo>
                  <a:pt x="11779" y="492"/>
                </a:lnTo>
                <a:cubicBezTo>
                  <a:pt x="11779" y="565"/>
                  <a:pt x="11781" y="633"/>
                  <a:pt x="11784" y="711"/>
                </a:cubicBezTo>
                <a:cubicBezTo>
                  <a:pt x="11794" y="1091"/>
                  <a:pt x="11808" y="1519"/>
                  <a:pt x="11657" y="1855"/>
                </a:cubicBezTo>
                <a:cubicBezTo>
                  <a:pt x="11563" y="2064"/>
                  <a:pt x="11480" y="2108"/>
                  <a:pt x="11407" y="2147"/>
                </a:cubicBezTo>
                <a:cubicBezTo>
                  <a:pt x="11381" y="2162"/>
                  <a:pt x="11350" y="2176"/>
                  <a:pt x="11313" y="2206"/>
                </a:cubicBezTo>
                <a:cubicBezTo>
                  <a:pt x="11285" y="2230"/>
                  <a:pt x="11248" y="2298"/>
                  <a:pt x="11215" y="2366"/>
                </a:cubicBezTo>
                <a:cubicBezTo>
                  <a:pt x="11160" y="2473"/>
                  <a:pt x="11095" y="2590"/>
                  <a:pt x="11012" y="2644"/>
                </a:cubicBezTo>
                <a:cubicBezTo>
                  <a:pt x="10689" y="2843"/>
                  <a:pt x="10502" y="2425"/>
                  <a:pt x="10351" y="2089"/>
                </a:cubicBezTo>
                <a:cubicBezTo>
                  <a:pt x="10260" y="1884"/>
                  <a:pt x="10172" y="1689"/>
                  <a:pt x="10068" y="1631"/>
                </a:cubicBezTo>
                <a:cubicBezTo>
                  <a:pt x="10034" y="1612"/>
                  <a:pt x="9989" y="1621"/>
                  <a:pt x="9940" y="1636"/>
                </a:cubicBezTo>
                <a:cubicBezTo>
                  <a:pt x="9862" y="1655"/>
                  <a:pt x="9766" y="1675"/>
                  <a:pt x="9667" y="1602"/>
                </a:cubicBezTo>
                <a:cubicBezTo>
                  <a:pt x="9592" y="1548"/>
                  <a:pt x="9542" y="1456"/>
                  <a:pt x="9503" y="1378"/>
                </a:cubicBezTo>
                <a:cubicBezTo>
                  <a:pt x="9454" y="1285"/>
                  <a:pt x="9433" y="1261"/>
                  <a:pt x="9402" y="1261"/>
                </a:cubicBezTo>
                <a:cubicBezTo>
                  <a:pt x="9313" y="1266"/>
                  <a:pt x="9196" y="1358"/>
                  <a:pt x="9084" y="1451"/>
                </a:cubicBezTo>
                <a:cubicBezTo>
                  <a:pt x="8983" y="1534"/>
                  <a:pt x="8876" y="1616"/>
                  <a:pt x="8772" y="1655"/>
                </a:cubicBezTo>
                <a:cubicBezTo>
                  <a:pt x="8702" y="1680"/>
                  <a:pt x="8632" y="1665"/>
                  <a:pt x="8569" y="1646"/>
                </a:cubicBezTo>
                <a:cubicBezTo>
                  <a:pt x="8510" y="1631"/>
                  <a:pt x="8452" y="1616"/>
                  <a:pt x="8421" y="1651"/>
                </a:cubicBezTo>
                <a:cubicBezTo>
                  <a:pt x="8400" y="1675"/>
                  <a:pt x="8356" y="1802"/>
                  <a:pt x="8333" y="1870"/>
                </a:cubicBezTo>
                <a:cubicBezTo>
                  <a:pt x="8312" y="1928"/>
                  <a:pt x="8294" y="1982"/>
                  <a:pt x="8276" y="2025"/>
                </a:cubicBezTo>
                <a:cubicBezTo>
                  <a:pt x="8257" y="2064"/>
                  <a:pt x="8242" y="2113"/>
                  <a:pt x="8224" y="2157"/>
                </a:cubicBezTo>
                <a:cubicBezTo>
                  <a:pt x="8153" y="2347"/>
                  <a:pt x="8062" y="2585"/>
                  <a:pt x="7930" y="2688"/>
                </a:cubicBezTo>
                <a:cubicBezTo>
                  <a:pt x="7836" y="2761"/>
                  <a:pt x="7745" y="2741"/>
                  <a:pt x="7672" y="2727"/>
                </a:cubicBezTo>
                <a:cubicBezTo>
                  <a:pt x="7628" y="2717"/>
                  <a:pt x="7592" y="2707"/>
                  <a:pt x="7566" y="2722"/>
                </a:cubicBezTo>
                <a:cubicBezTo>
                  <a:pt x="7513" y="2741"/>
                  <a:pt x="7464" y="2780"/>
                  <a:pt x="7412" y="2814"/>
                </a:cubicBezTo>
                <a:cubicBezTo>
                  <a:pt x="7256" y="2916"/>
                  <a:pt x="7079" y="3033"/>
                  <a:pt x="6871" y="2916"/>
                </a:cubicBezTo>
                <a:cubicBezTo>
                  <a:pt x="6751" y="2848"/>
                  <a:pt x="6702" y="2717"/>
                  <a:pt x="6666" y="2619"/>
                </a:cubicBezTo>
                <a:cubicBezTo>
                  <a:pt x="6655" y="2595"/>
                  <a:pt x="6645" y="2566"/>
                  <a:pt x="6634" y="2541"/>
                </a:cubicBezTo>
                <a:cubicBezTo>
                  <a:pt x="6611" y="2493"/>
                  <a:pt x="6595" y="2454"/>
                  <a:pt x="6585" y="2425"/>
                </a:cubicBezTo>
                <a:cubicBezTo>
                  <a:pt x="6564" y="2371"/>
                  <a:pt x="6562" y="2366"/>
                  <a:pt x="6497" y="2313"/>
                </a:cubicBezTo>
                <a:cubicBezTo>
                  <a:pt x="6304" y="2147"/>
                  <a:pt x="6234" y="2191"/>
                  <a:pt x="6218" y="2210"/>
                </a:cubicBezTo>
                <a:cubicBezTo>
                  <a:pt x="6184" y="2244"/>
                  <a:pt x="6171" y="2366"/>
                  <a:pt x="6169" y="2434"/>
                </a:cubicBezTo>
                <a:lnTo>
                  <a:pt x="6164" y="2537"/>
                </a:lnTo>
                <a:cubicBezTo>
                  <a:pt x="6140" y="2931"/>
                  <a:pt x="6119" y="3272"/>
                  <a:pt x="6018" y="3686"/>
                </a:cubicBezTo>
                <a:cubicBezTo>
                  <a:pt x="5963" y="3915"/>
                  <a:pt x="5901" y="4143"/>
                  <a:pt x="5839" y="4367"/>
                </a:cubicBezTo>
                <a:lnTo>
                  <a:pt x="5773" y="4601"/>
                </a:lnTo>
                <a:cubicBezTo>
                  <a:pt x="5737" y="4733"/>
                  <a:pt x="5714" y="4864"/>
                  <a:pt x="5690" y="4991"/>
                </a:cubicBezTo>
                <a:cubicBezTo>
                  <a:pt x="5664" y="5137"/>
                  <a:pt x="5636" y="5288"/>
                  <a:pt x="5591" y="5439"/>
                </a:cubicBezTo>
                <a:cubicBezTo>
                  <a:pt x="5477" y="5857"/>
                  <a:pt x="5279" y="5965"/>
                  <a:pt x="5108" y="6062"/>
                </a:cubicBezTo>
                <a:cubicBezTo>
                  <a:pt x="5074" y="6082"/>
                  <a:pt x="5037" y="6101"/>
                  <a:pt x="5001" y="6125"/>
                </a:cubicBezTo>
                <a:cubicBezTo>
                  <a:pt x="4972" y="6145"/>
                  <a:pt x="4941" y="6159"/>
                  <a:pt x="4910" y="6174"/>
                </a:cubicBezTo>
                <a:cubicBezTo>
                  <a:pt x="4819" y="6218"/>
                  <a:pt x="4777" y="6242"/>
                  <a:pt x="4762" y="6310"/>
                </a:cubicBezTo>
                <a:cubicBezTo>
                  <a:pt x="4759" y="6320"/>
                  <a:pt x="4757" y="6330"/>
                  <a:pt x="4757" y="6340"/>
                </a:cubicBezTo>
                <a:cubicBezTo>
                  <a:pt x="4783" y="6398"/>
                  <a:pt x="4811" y="6476"/>
                  <a:pt x="4827" y="6607"/>
                </a:cubicBezTo>
                <a:cubicBezTo>
                  <a:pt x="4866" y="6948"/>
                  <a:pt x="4819" y="7201"/>
                  <a:pt x="4777" y="7425"/>
                </a:cubicBezTo>
                <a:cubicBezTo>
                  <a:pt x="4749" y="7572"/>
                  <a:pt x="4725" y="7698"/>
                  <a:pt x="4725" y="7844"/>
                </a:cubicBezTo>
                <a:cubicBezTo>
                  <a:pt x="4725" y="8088"/>
                  <a:pt x="4775" y="8243"/>
                  <a:pt x="4842" y="8463"/>
                </a:cubicBezTo>
                <a:cubicBezTo>
                  <a:pt x="4879" y="8575"/>
                  <a:pt x="4915" y="8696"/>
                  <a:pt x="4949" y="8833"/>
                </a:cubicBezTo>
                <a:cubicBezTo>
                  <a:pt x="5063" y="9315"/>
                  <a:pt x="5011" y="9665"/>
                  <a:pt x="4957" y="10040"/>
                </a:cubicBezTo>
                <a:cubicBezTo>
                  <a:pt x="4944" y="10133"/>
                  <a:pt x="4928" y="10235"/>
                  <a:pt x="4915" y="10342"/>
                </a:cubicBezTo>
                <a:cubicBezTo>
                  <a:pt x="4907" y="10415"/>
                  <a:pt x="4905" y="10469"/>
                  <a:pt x="4902" y="10513"/>
                </a:cubicBezTo>
                <a:cubicBezTo>
                  <a:pt x="4894" y="10737"/>
                  <a:pt x="4866" y="10849"/>
                  <a:pt x="4718" y="11024"/>
                </a:cubicBezTo>
                <a:cubicBezTo>
                  <a:pt x="4668" y="11082"/>
                  <a:pt x="4627" y="11112"/>
                  <a:pt x="4598" y="11126"/>
                </a:cubicBezTo>
                <a:cubicBezTo>
                  <a:pt x="4562" y="11150"/>
                  <a:pt x="4551" y="11155"/>
                  <a:pt x="4525" y="11214"/>
                </a:cubicBezTo>
                <a:cubicBezTo>
                  <a:pt x="4502" y="11267"/>
                  <a:pt x="4486" y="11360"/>
                  <a:pt x="4473" y="11457"/>
                </a:cubicBezTo>
                <a:cubicBezTo>
                  <a:pt x="4442" y="11662"/>
                  <a:pt x="4377" y="12081"/>
                  <a:pt x="4091" y="11993"/>
                </a:cubicBezTo>
                <a:cubicBezTo>
                  <a:pt x="4000" y="11964"/>
                  <a:pt x="3922" y="11856"/>
                  <a:pt x="3846" y="11754"/>
                </a:cubicBezTo>
                <a:cubicBezTo>
                  <a:pt x="3747" y="11618"/>
                  <a:pt x="3701" y="11569"/>
                  <a:pt x="3664" y="11579"/>
                </a:cubicBezTo>
                <a:cubicBezTo>
                  <a:pt x="3651" y="11657"/>
                  <a:pt x="3628" y="11749"/>
                  <a:pt x="3591" y="11861"/>
                </a:cubicBezTo>
                <a:cubicBezTo>
                  <a:pt x="3563" y="11949"/>
                  <a:pt x="3524" y="11993"/>
                  <a:pt x="3490" y="12032"/>
                </a:cubicBezTo>
                <a:cubicBezTo>
                  <a:pt x="3480" y="12042"/>
                  <a:pt x="3469" y="12051"/>
                  <a:pt x="3461" y="12066"/>
                </a:cubicBezTo>
                <a:cubicBezTo>
                  <a:pt x="3438" y="12129"/>
                  <a:pt x="3425" y="12222"/>
                  <a:pt x="3412" y="12334"/>
                </a:cubicBezTo>
                <a:cubicBezTo>
                  <a:pt x="3399" y="12441"/>
                  <a:pt x="3383" y="12563"/>
                  <a:pt x="3350" y="12684"/>
                </a:cubicBezTo>
                <a:cubicBezTo>
                  <a:pt x="3219" y="13122"/>
                  <a:pt x="3009" y="13093"/>
                  <a:pt x="2855" y="13069"/>
                </a:cubicBezTo>
                <a:cubicBezTo>
                  <a:pt x="2780" y="13059"/>
                  <a:pt x="2710" y="13049"/>
                  <a:pt x="2645" y="13079"/>
                </a:cubicBezTo>
                <a:cubicBezTo>
                  <a:pt x="2561" y="13118"/>
                  <a:pt x="2496" y="13205"/>
                  <a:pt x="2421" y="13303"/>
                </a:cubicBezTo>
                <a:cubicBezTo>
                  <a:pt x="2309" y="13449"/>
                  <a:pt x="2184" y="13609"/>
                  <a:pt x="1989" y="13624"/>
                </a:cubicBezTo>
                <a:cubicBezTo>
                  <a:pt x="1755" y="13639"/>
                  <a:pt x="1675" y="13760"/>
                  <a:pt x="1643" y="13892"/>
                </a:cubicBezTo>
                <a:cubicBezTo>
                  <a:pt x="1729" y="14165"/>
                  <a:pt x="1776" y="14320"/>
                  <a:pt x="1911" y="14525"/>
                </a:cubicBezTo>
                <a:cubicBezTo>
                  <a:pt x="2020" y="14695"/>
                  <a:pt x="1924" y="15177"/>
                  <a:pt x="1846" y="15358"/>
                </a:cubicBezTo>
                <a:cubicBezTo>
                  <a:pt x="1753" y="15572"/>
                  <a:pt x="1602" y="15440"/>
                  <a:pt x="1482" y="15440"/>
                </a:cubicBezTo>
                <a:cubicBezTo>
                  <a:pt x="1360" y="15440"/>
                  <a:pt x="1427" y="16015"/>
                  <a:pt x="1435" y="16127"/>
                </a:cubicBezTo>
                <a:cubicBezTo>
                  <a:pt x="1487" y="16843"/>
                  <a:pt x="1422" y="17106"/>
                  <a:pt x="1061" y="17378"/>
                </a:cubicBezTo>
                <a:cubicBezTo>
                  <a:pt x="762" y="17607"/>
                  <a:pt x="512" y="17286"/>
                  <a:pt x="611" y="18109"/>
                </a:cubicBezTo>
                <a:cubicBezTo>
                  <a:pt x="637" y="18328"/>
                  <a:pt x="530" y="18328"/>
                  <a:pt x="538" y="18498"/>
                </a:cubicBezTo>
                <a:cubicBezTo>
                  <a:pt x="548" y="18834"/>
                  <a:pt x="450" y="18834"/>
                  <a:pt x="299" y="18985"/>
                </a:cubicBezTo>
                <a:cubicBezTo>
                  <a:pt x="208" y="19073"/>
                  <a:pt x="2" y="19156"/>
                  <a:pt x="0" y="19399"/>
                </a:cubicBezTo>
                <a:cubicBezTo>
                  <a:pt x="-3" y="19706"/>
                  <a:pt x="109" y="20013"/>
                  <a:pt x="169" y="20290"/>
                </a:cubicBezTo>
                <a:cubicBezTo>
                  <a:pt x="223" y="20538"/>
                  <a:pt x="187" y="21580"/>
                  <a:pt x="395" y="21546"/>
                </a:cubicBezTo>
                <a:cubicBezTo>
                  <a:pt x="606" y="21512"/>
                  <a:pt x="730" y="21230"/>
                  <a:pt x="933" y="21283"/>
                </a:cubicBezTo>
                <a:cubicBezTo>
                  <a:pt x="1251" y="21371"/>
                  <a:pt x="1602" y="21595"/>
                  <a:pt x="1875" y="21249"/>
                </a:cubicBezTo>
                <a:cubicBezTo>
                  <a:pt x="2153" y="20894"/>
                  <a:pt x="2535" y="21493"/>
                  <a:pt x="2637" y="20655"/>
                </a:cubicBezTo>
                <a:cubicBezTo>
                  <a:pt x="2671" y="20383"/>
                  <a:pt x="2874" y="20402"/>
                  <a:pt x="2988" y="20431"/>
                </a:cubicBezTo>
                <a:cubicBezTo>
                  <a:pt x="3162" y="20480"/>
                  <a:pt x="3287" y="20387"/>
                  <a:pt x="3430" y="20198"/>
                </a:cubicBezTo>
                <a:cubicBezTo>
                  <a:pt x="3641" y="19920"/>
                  <a:pt x="3935" y="20266"/>
                  <a:pt x="4132" y="20051"/>
                </a:cubicBezTo>
                <a:cubicBezTo>
                  <a:pt x="4239" y="19935"/>
                  <a:pt x="4338" y="19716"/>
                  <a:pt x="4434" y="19569"/>
                </a:cubicBezTo>
                <a:cubicBezTo>
                  <a:pt x="4588" y="19341"/>
                  <a:pt x="4751" y="19190"/>
                  <a:pt x="4910" y="18985"/>
                </a:cubicBezTo>
                <a:cubicBezTo>
                  <a:pt x="5071" y="18776"/>
                  <a:pt x="5230" y="18562"/>
                  <a:pt x="5396" y="18362"/>
                </a:cubicBezTo>
                <a:cubicBezTo>
                  <a:pt x="5532" y="18196"/>
                  <a:pt x="5667" y="18026"/>
                  <a:pt x="5802" y="17860"/>
                </a:cubicBezTo>
                <a:cubicBezTo>
                  <a:pt x="5924" y="17714"/>
                  <a:pt x="5906" y="17330"/>
                  <a:pt x="5930" y="17091"/>
                </a:cubicBezTo>
                <a:cubicBezTo>
                  <a:pt x="6005" y="16317"/>
                  <a:pt x="6325" y="15679"/>
                  <a:pt x="6463" y="14929"/>
                </a:cubicBezTo>
                <a:cubicBezTo>
                  <a:pt x="6549" y="14467"/>
                  <a:pt x="6645" y="14057"/>
                  <a:pt x="6746" y="13610"/>
                </a:cubicBezTo>
                <a:cubicBezTo>
                  <a:pt x="6796" y="13390"/>
                  <a:pt x="6796" y="13171"/>
                  <a:pt x="6915" y="13030"/>
                </a:cubicBezTo>
                <a:cubicBezTo>
                  <a:pt x="7082" y="12835"/>
                  <a:pt x="7303" y="12606"/>
                  <a:pt x="7495" y="12524"/>
                </a:cubicBezTo>
                <a:cubicBezTo>
                  <a:pt x="7709" y="12431"/>
                  <a:pt x="8263" y="12811"/>
                  <a:pt x="8263" y="12047"/>
                </a:cubicBezTo>
                <a:cubicBezTo>
                  <a:pt x="8263" y="11803"/>
                  <a:pt x="8190" y="11657"/>
                  <a:pt x="8255" y="11413"/>
                </a:cubicBezTo>
                <a:cubicBezTo>
                  <a:pt x="8333" y="11112"/>
                  <a:pt x="8525" y="10917"/>
                  <a:pt x="8588" y="10620"/>
                </a:cubicBezTo>
                <a:cubicBezTo>
                  <a:pt x="8645" y="10352"/>
                  <a:pt x="8507" y="10201"/>
                  <a:pt x="8525" y="9948"/>
                </a:cubicBezTo>
                <a:cubicBezTo>
                  <a:pt x="8543" y="9704"/>
                  <a:pt x="8637" y="9519"/>
                  <a:pt x="8731" y="9364"/>
                </a:cubicBezTo>
                <a:cubicBezTo>
                  <a:pt x="8858" y="9149"/>
                  <a:pt x="8954" y="8852"/>
                  <a:pt x="9105" y="8692"/>
                </a:cubicBezTo>
                <a:cubicBezTo>
                  <a:pt x="9324" y="8453"/>
                  <a:pt x="9594" y="8399"/>
                  <a:pt x="9818" y="8166"/>
                </a:cubicBezTo>
                <a:cubicBezTo>
                  <a:pt x="10117" y="7854"/>
                  <a:pt x="10455" y="7684"/>
                  <a:pt x="10739" y="7338"/>
                </a:cubicBezTo>
                <a:cubicBezTo>
                  <a:pt x="10954" y="7080"/>
                  <a:pt x="11056" y="6944"/>
                  <a:pt x="11318" y="6973"/>
                </a:cubicBezTo>
                <a:cubicBezTo>
                  <a:pt x="11977" y="7046"/>
                  <a:pt x="12598" y="7323"/>
                  <a:pt x="13235" y="7635"/>
                </a:cubicBezTo>
                <a:cubicBezTo>
                  <a:pt x="13436" y="7732"/>
                  <a:pt x="13633" y="7825"/>
                  <a:pt x="13834" y="7932"/>
                </a:cubicBezTo>
                <a:cubicBezTo>
                  <a:pt x="14120" y="8083"/>
                  <a:pt x="14338" y="8059"/>
                  <a:pt x="14564" y="8395"/>
                </a:cubicBezTo>
                <a:cubicBezTo>
                  <a:pt x="14845" y="8804"/>
                  <a:pt x="14973" y="8716"/>
                  <a:pt x="15321" y="8706"/>
                </a:cubicBezTo>
                <a:cubicBezTo>
                  <a:pt x="15560" y="8701"/>
                  <a:pt x="15797" y="9086"/>
                  <a:pt x="16008" y="9276"/>
                </a:cubicBezTo>
                <a:cubicBezTo>
                  <a:pt x="16081" y="9344"/>
                  <a:pt x="16104" y="9398"/>
                  <a:pt x="16164" y="9510"/>
                </a:cubicBezTo>
                <a:cubicBezTo>
                  <a:pt x="16289" y="9734"/>
                  <a:pt x="16463" y="9816"/>
                  <a:pt x="16585" y="10036"/>
                </a:cubicBezTo>
                <a:cubicBezTo>
                  <a:pt x="16668" y="10182"/>
                  <a:pt x="16668" y="10435"/>
                  <a:pt x="16757" y="10561"/>
                </a:cubicBezTo>
                <a:cubicBezTo>
                  <a:pt x="16918" y="10790"/>
                  <a:pt x="17160" y="10849"/>
                  <a:pt x="17345" y="11009"/>
                </a:cubicBezTo>
                <a:cubicBezTo>
                  <a:pt x="17493" y="11141"/>
                  <a:pt x="17535" y="11433"/>
                  <a:pt x="17719" y="11418"/>
                </a:cubicBezTo>
                <a:cubicBezTo>
                  <a:pt x="17883" y="11404"/>
                  <a:pt x="17904" y="11866"/>
                  <a:pt x="18073" y="11866"/>
                </a:cubicBezTo>
                <a:cubicBezTo>
                  <a:pt x="18299" y="11866"/>
                  <a:pt x="18315" y="11788"/>
                  <a:pt x="18310" y="12270"/>
                </a:cubicBezTo>
                <a:cubicBezTo>
                  <a:pt x="18302" y="12679"/>
                  <a:pt x="18559" y="13069"/>
                  <a:pt x="18718" y="13288"/>
                </a:cubicBezTo>
                <a:cubicBezTo>
                  <a:pt x="18908" y="13556"/>
                  <a:pt x="19085" y="13181"/>
                  <a:pt x="19282" y="13551"/>
                </a:cubicBezTo>
                <a:cubicBezTo>
                  <a:pt x="19378" y="13731"/>
                  <a:pt x="19532" y="13790"/>
                  <a:pt x="19654" y="13877"/>
                </a:cubicBezTo>
                <a:cubicBezTo>
                  <a:pt x="19821" y="13994"/>
                  <a:pt x="19878" y="14174"/>
                  <a:pt x="19969" y="14452"/>
                </a:cubicBezTo>
                <a:cubicBezTo>
                  <a:pt x="20024" y="14618"/>
                  <a:pt x="20109" y="14768"/>
                  <a:pt x="20221" y="14773"/>
                </a:cubicBezTo>
                <a:cubicBezTo>
                  <a:pt x="20351" y="14783"/>
                  <a:pt x="20385" y="15012"/>
                  <a:pt x="20450" y="15207"/>
                </a:cubicBezTo>
                <a:cubicBezTo>
                  <a:pt x="20515" y="15406"/>
                  <a:pt x="20671" y="15416"/>
                  <a:pt x="20786" y="15436"/>
                </a:cubicBezTo>
                <a:cubicBezTo>
                  <a:pt x="20988" y="15479"/>
                  <a:pt x="20744" y="14900"/>
                  <a:pt x="20697" y="14807"/>
                </a:cubicBezTo>
                <a:cubicBezTo>
                  <a:pt x="20632" y="14681"/>
                  <a:pt x="20632" y="14428"/>
                  <a:pt x="20689" y="14282"/>
                </a:cubicBezTo>
                <a:cubicBezTo>
                  <a:pt x="20744" y="14145"/>
                  <a:pt x="21027" y="14559"/>
                  <a:pt x="21082" y="14613"/>
                </a:cubicBezTo>
                <a:cubicBezTo>
                  <a:pt x="21238" y="14759"/>
                  <a:pt x="21381" y="14768"/>
                  <a:pt x="21548" y="14788"/>
                </a:cubicBezTo>
                <a:cubicBezTo>
                  <a:pt x="21553" y="14788"/>
                  <a:pt x="21558" y="14793"/>
                  <a:pt x="21563" y="14793"/>
                </a:cubicBezTo>
                <a:cubicBezTo>
                  <a:pt x="21597" y="14311"/>
                  <a:pt x="21566" y="13941"/>
                  <a:pt x="21462" y="13692"/>
                </a:cubicBezTo>
                <a:cubicBezTo>
                  <a:pt x="21376" y="13517"/>
                  <a:pt x="21272" y="13444"/>
                  <a:pt x="21160" y="13361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F600F7D-26C3-46C2-837F-2D25232094F1}"/>
              </a:ext>
            </a:extLst>
          </p:cNvPr>
          <p:cNvSpPr/>
          <p:nvPr/>
        </p:nvSpPr>
        <p:spPr>
          <a:xfrm>
            <a:off x="4886838" y="2290680"/>
            <a:ext cx="914619" cy="1138320"/>
          </a:xfrm>
          <a:custGeom>
            <a:avLst/>
            <a:gdLst>
              <a:gd name="connsiteX0" fmla="*/ 274771 w 914619"/>
              <a:gd name="connsiteY0" fmla="*/ 1121695 h 1138320"/>
              <a:gd name="connsiteX1" fmla="*/ 273538 w 914619"/>
              <a:gd name="connsiteY1" fmla="*/ 1138292 h 1138320"/>
              <a:gd name="connsiteX2" fmla="*/ 274771 w 914619"/>
              <a:gd name="connsiteY2" fmla="*/ 1121695 h 1138320"/>
              <a:gd name="connsiteX3" fmla="*/ 185501 w 914619"/>
              <a:gd name="connsiteY3" fmla="*/ 986797 h 1138320"/>
              <a:gd name="connsiteX4" fmla="*/ 191934 w 914619"/>
              <a:gd name="connsiteY4" fmla="*/ 997789 h 1138320"/>
              <a:gd name="connsiteX5" fmla="*/ 178814 w 914619"/>
              <a:gd name="connsiteY5" fmla="*/ 1008779 h 1138320"/>
              <a:gd name="connsiteX6" fmla="*/ 168387 w 914619"/>
              <a:gd name="connsiteY6" fmla="*/ 1006985 h 1138320"/>
              <a:gd name="connsiteX7" fmla="*/ 179600 w 914619"/>
              <a:gd name="connsiteY7" fmla="*/ 1001601 h 1138320"/>
              <a:gd name="connsiteX8" fmla="*/ 182963 w 914619"/>
              <a:gd name="connsiteY8" fmla="*/ 990162 h 1138320"/>
              <a:gd name="connsiteX9" fmla="*/ 185501 w 914619"/>
              <a:gd name="connsiteY9" fmla="*/ 986797 h 1138320"/>
              <a:gd name="connsiteX10" fmla="*/ 324162 w 914619"/>
              <a:gd name="connsiteY10" fmla="*/ 863686 h 1138320"/>
              <a:gd name="connsiteX11" fmla="*/ 331114 w 914619"/>
              <a:gd name="connsiteY11" fmla="*/ 875904 h 1138320"/>
              <a:gd name="connsiteX12" fmla="*/ 324162 w 914619"/>
              <a:gd name="connsiteY12" fmla="*/ 901920 h 1138320"/>
              <a:gd name="connsiteX13" fmla="*/ 319003 w 914619"/>
              <a:gd name="connsiteY13" fmla="*/ 922220 h 1138320"/>
              <a:gd name="connsiteX14" fmla="*/ 332010 w 914619"/>
              <a:gd name="connsiteY14" fmla="*/ 942627 h 1138320"/>
              <a:gd name="connsiteX15" fmla="*/ 307456 w 914619"/>
              <a:gd name="connsiteY15" fmla="*/ 934664 h 1138320"/>
              <a:gd name="connsiteX16" fmla="*/ 298821 w 914619"/>
              <a:gd name="connsiteY16" fmla="*/ 918854 h 1138320"/>
              <a:gd name="connsiteX17" fmla="*/ 283235 w 914619"/>
              <a:gd name="connsiteY17" fmla="*/ 911787 h 1138320"/>
              <a:gd name="connsiteX18" fmla="*/ 281775 w 914619"/>
              <a:gd name="connsiteY18" fmla="*/ 921993 h 1138320"/>
              <a:gd name="connsiteX19" fmla="*/ 272577 w 914619"/>
              <a:gd name="connsiteY19" fmla="*/ 917284 h 1138320"/>
              <a:gd name="connsiteX20" fmla="*/ 272577 w 914619"/>
              <a:gd name="connsiteY20" fmla="*/ 923451 h 1138320"/>
              <a:gd name="connsiteX21" fmla="*/ 260018 w 914619"/>
              <a:gd name="connsiteY21" fmla="*/ 921319 h 1138320"/>
              <a:gd name="connsiteX22" fmla="*/ 244099 w 914619"/>
              <a:gd name="connsiteY22" fmla="*/ 928721 h 1138320"/>
              <a:gd name="connsiteX23" fmla="*/ 224365 w 914619"/>
              <a:gd name="connsiteY23" fmla="*/ 929621 h 1138320"/>
              <a:gd name="connsiteX24" fmla="*/ 218086 w 914619"/>
              <a:gd name="connsiteY24" fmla="*/ 929621 h 1138320"/>
              <a:gd name="connsiteX25" fmla="*/ 207652 w 914619"/>
              <a:gd name="connsiteY25" fmla="*/ 921319 h 1138320"/>
              <a:gd name="connsiteX26" fmla="*/ 203504 w 914619"/>
              <a:gd name="connsiteY26" fmla="*/ 900577 h 1138320"/>
              <a:gd name="connsiteX27" fmla="*/ 218643 w 914619"/>
              <a:gd name="connsiteY27" fmla="*/ 891268 h 1138320"/>
              <a:gd name="connsiteX28" fmla="*/ 226938 w 914619"/>
              <a:gd name="connsiteY28" fmla="*/ 892503 h 1138320"/>
              <a:gd name="connsiteX29" fmla="*/ 234901 w 914619"/>
              <a:gd name="connsiteY29" fmla="*/ 888129 h 1138320"/>
              <a:gd name="connsiteX30" fmla="*/ 266298 w 914619"/>
              <a:gd name="connsiteY30" fmla="*/ 885998 h 1138320"/>
              <a:gd name="connsiteX31" fmla="*/ 257893 w 914619"/>
              <a:gd name="connsiteY31" fmla="*/ 880839 h 1138320"/>
              <a:gd name="connsiteX32" fmla="*/ 285136 w 914619"/>
              <a:gd name="connsiteY32" fmla="*/ 885663 h 1138320"/>
              <a:gd name="connsiteX33" fmla="*/ 299941 w 914619"/>
              <a:gd name="connsiteY33" fmla="*/ 893065 h 1138320"/>
              <a:gd name="connsiteX34" fmla="*/ 299493 w 914619"/>
              <a:gd name="connsiteY34" fmla="*/ 886225 h 1138320"/>
              <a:gd name="connsiteX35" fmla="*/ 305100 w 914619"/>
              <a:gd name="connsiteY35" fmla="*/ 878935 h 1138320"/>
              <a:gd name="connsiteX36" fmla="*/ 311603 w 914619"/>
              <a:gd name="connsiteY36" fmla="*/ 869741 h 1138320"/>
              <a:gd name="connsiteX37" fmla="*/ 324162 w 914619"/>
              <a:gd name="connsiteY37" fmla="*/ 863686 h 1138320"/>
              <a:gd name="connsiteX38" fmla="*/ 86229 w 914619"/>
              <a:gd name="connsiteY38" fmla="*/ 751311 h 1138320"/>
              <a:gd name="connsiteX39" fmla="*/ 97891 w 914619"/>
              <a:gd name="connsiteY39" fmla="*/ 767346 h 1138320"/>
              <a:gd name="connsiteX40" fmla="*/ 89481 w 914619"/>
              <a:gd name="connsiteY40" fmla="*/ 776429 h 1138320"/>
              <a:gd name="connsiteX41" fmla="*/ 84099 w 914619"/>
              <a:gd name="connsiteY41" fmla="*/ 780353 h 1138320"/>
              <a:gd name="connsiteX42" fmla="*/ 86229 w 914619"/>
              <a:gd name="connsiteY42" fmla="*/ 751311 h 1138320"/>
              <a:gd name="connsiteX43" fmla="*/ 60860 w 914619"/>
              <a:gd name="connsiteY43" fmla="*/ 23 h 1138320"/>
              <a:gd name="connsiteX44" fmla="*/ 71412 w 914619"/>
              <a:gd name="connsiteY44" fmla="*/ 1089 h 1138320"/>
              <a:gd name="connsiteX45" fmla="*/ 83314 w 914619"/>
              <a:gd name="connsiteY45" fmla="*/ 16781 h 1138320"/>
              <a:gd name="connsiteX46" fmla="*/ 85008 w 914619"/>
              <a:gd name="connsiteY46" fmla="*/ 19607 h 1138320"/>
              <a:gd name="connsiteX47" fmla="*/ 98901 w 914619"/>
              <a:gd name="connsiteY47" fmla="*/ 33837 h 1138320"/>
              <a:gd name="connsiteX48" fmla="*/ 105085 w 914619"/>
              <a:gd name="connsiteY48" fmla="*/ 38759 h 1138320"/>
              <a:gd name="connsiteX49" fmla="*/ 113598 w 914619"/>
              <a:gd name="connsiteY49" fmla="*/ 45728 h 1138320"/>
              <a:gd name="connsiteX50" fmla="*/ 121095 w 914619"/>
              <a:gd name="connsiteY50" fmla="*/ 51771 h 1138320"/>
              <a:gd name="connsiteX51" fmla="*/ 140621 w 914619"/>
              <a:gd name="connsiteY51" fmla="*/ 65708 h 1138320"/>
              <a:gd name="connsiteX52" fmla="*/ 152396 w 914619"/>
              <a:gd name="connsiteY52" fmla="*/ 70728 h 1138320"/>
              <a:gd name="connsiteX53" fmla="*/ 162604 w 914619"/>
              <a:gd name="connsiteY53" fmla="*/ 75016 h 1138320"/>
              <a:gd name="connsiteX54" fmla="*/ 172896 w 914619"/>
              <a:gd name="connsiteY54" fmla="*/ 83154 h 1138320"/>
              <a:gd name="connsiteX55" fmla="*/ 183782 w 914619"/>
              <a:gd name="connsiteY55" fmla="*/ 92365 h 1138320"/>
              <a:gd name="connsiteX56" fmla="*/ 206442 w 914619"/>
              <a:gd name="connsiteY56" fmla="*/ 100357 h 1138320"/>
              <a:gd name="connsiteX57" fmla="*/ 215845 w 914619"/>
              <a:gd name="connsiteY57" fmla="*/ 102355 h 1138320"/>
              <a:gd name="connsiteX58" fmla="*/ 224485 w 914619"/>
              <a:gd name="connsiteY58" fmla="*/ 105035 h 1138320"/>
              <a:gd name="connsiteX59" fmla="*/ 237700 w 914619"/>
              <a:gd name="connsiteY59" fmla="*/ 108982 h 1138320"/>
              <a:gd name="connsiteX60" fmla="*/ 242995 w 914619"/>
              <a:gd name="connsiteY60" fmla="*/ 110103 h 1138320"/>
              <a:gd name="connsiteX61" fmla="*/ 258794 w 914619"/>
              <a:gd name="connsiteY61" fmla="*/ 117608 h 1138320"/>
              <a:gd name="connsiteX62" fmla="*/ 259132 w 914619"/>
              <a:gd name="connsiteY62" fmla="*/ 125990 h 1138320"/>
              <a:gd name="connsiteX63" fmla="*/ 261716 w 914619"/>
              <a:gd name="connsiteY63" fmla="*/ 143046 h 1138320"/>
              <a:gd name="connsiteX64" fmla="*/ 274253 w 914619"/>
              <a:gd name="connsiteY64" fmla="*/ 154937 h 1138320"/>
              <a:gd name="connsiteX65" fmla="*/ 280014 w 914619"/>
              <a:gd name="connsiteY65" fmla="*/ 159664 h 1138320"/>
              <a:gd name="connsiteX66" fmla="*/ 285732 w 914619"/>
              <a:gd name="connsiteY66" fmla="*/ 165707 h 1138320"/>
              <a:gd name="connsiteX67" fmla="*/ 298947 w 914619"/>
              <a:gd name="connsiteY67" fmla="*/ 177354 h 1138320"/>
              <a:gd name="connsiteX68" fmla="*/ 328215 w 914619"/>
              <a:gd name="connsiteY68" fmla="*/ 175697 h 1138320"/>
              <a:gd name="connsiteX69" fmla="*/ 332365 w 914619"/>
              <a:gd name="connsiteY69" fmla="*/ 170872 h 1138320"/>
              <a:gd name="connsiteX70" fmla="*/ 334949 w 914619"/>
              <a:gd name="connsiteY70" fmla="*/ 168192 h 1138320"/>
              <a:gd name="connsiteX71" fmla="*/ 343801 w 914619"/>
              <a:gd name="connsiteY71" fmla="*/ 168046 h 1138320"/>
              <a:gd name="connsiteX72" fmla="*/ 349308 w 914619"/>
              <a:gd name="connsiteY72" fmla="*/ 168387 h 1138320"/>
              <a:gd name="connsiteX73" fmla="*/ 349392 w 914619"/>
              <a:gd name="connsiteY73" fmla="*/ 168387 h 1138320"/>
              <a:gd name="connsiteX74" fmla="*/ 373959 w 914619"/>
              <a:gd name="connsiteY74" fmla="*/ 171993 h 1138320"/>
              <a:gd name="connsiteX75" fmla="*/ 375653 w 914619"/>
              <a:gd name="connsiteY75" fmla="*/ 172334 h 1138320"/>
              <a:gd name="connsiteX76" fmla="*/ 383023 w 914619"/>
              <a:gd name="connsiteY76" fmla="*/ 176135 h 1138320"/>
              <a:gd name="connsiteX77" fmla="*/ 391918 w 914619"/>
              <a:gd name="connsiteY77" fmla="*/ 180716 h 1138320"/>
              <a:gd name="connsiteX78" fmla="*/ 416569 w 914619"/>
              <a:gd name="connsiteY78" fmla="*/ 201135 h 1138320"/>
              <a:gd name="connsiteX79" fmla="*/ 448632 w 914619"/>
              <a:gd name="connsiteY79" fmla="*/ 190609 h 1138320"/>
              <a:gd name="connsiteX80" fmla="*/ 451427 w 914619"/>
              <a:gd name="connsiteY80" fmla="*/ 182178 h 1138320"/>
              <a:gd name="connsiteX81" fmla="*/ 455578 w 914619"/>
              <a:gd name="connsiteY81" fmla="*/ 171896 h 1138320"/>
              <a:gd name="connsiteX82" fmla="*/ 457950 w 914619"/>
              <a:gd name="connsiteY82" fmla="*/ 172675 h 1138320"/>
              <a:gd name="connsiteX83" fmla="*/ 462440 w 914619"/>
              <a:gd name="connsiteY83" fmla="*/ 181301 h 1138320"/>
              <a:gd name="connsiteX84" fmla="*/ 470741 w 914619"/>
              <a:gd name="connsiteY84" fmla="*/ 195969 h 1138320"/>
              <a:gd name="connsiteX85" fmla="*/ 503906 w 914619"/>
              <a:gd name="connsiteY85" fmla="*/ 193289 h 1138320"/>
              <a:gd name="connsiteX86" fmla="*/ 508184 w 914619"/>
              <a:gd name="connsiteY86" fmla="*/ 191389 h 1138320"/>
              <a:gd name="connsiteX87" fmla="*/ 514453 w 914619"/>
              <a:gd name="connsiteY87" fmla="*/ 188903 h 1138320"/>
              <a:gd name="connsiteX88" fmla="*/ 517841 w 914619"/>
              <a:gd name="connsiteY88" fmla="*/ 190365 h 1138320"/>
              <a:gd name="connsiteX89" fmla="*/ 526227 w 914619"/>
              <a:gd name="connsiteY89" fmla="*/ 193533 h 1138320"/>
              <a:gd name="connsiteX90" fmla="*/ 558884 w 914619"/>
              <a:gd name="connsiteY90" fmla="*/ 188708 h 1138320"/>
              <a:gd name="connsiteX91" fmla="*/ 561213 w 914619"/>
              <a:gd name="connsiteY91" fmla="*/ 179059 h 1138320"/>
              <a:gd name="connsiteX92" fmla="*/ 551556 w 914619"/>
              <a:gd name="connsiteY92" fmla="*/ 167851 h 1138320"/>
              <a:gd name="connsiteX93" fmla="*/ 546516 w 914619"/>
              <a:gd name="connsiteY93" fmla="*/ 163806 h 1138320"/>
              <a:gd name="connsiteX94" fmla="*/ 551006 w 914619"/>
              <a:gd name="connsiteY94" fmla="*/ 162101 h 1138320"/>
              <a:gd name="connsiteX95" fmla="*/ 558545 w 914619"/>
              <a:gd name="connsiteY95" fmla="*/ 160005 h 1138320"/>
              <a:gd name="connsiteX96" fmla="*/ 561086 w 914619"/>
              <a:gd name="connsiteY96" fmla="*/ 159859 h 1138320"/>
              <a:gd name="connsiteX97" fmla="*/ 579511 w 914619"/>
              <a:gd name="connsiteY97" fmla="*/ 153475 h 1138320"/>
              <a:gd name="connsiteX98" fmla="*/ 584551 w 914619"/>
              <a:gd name="connsiteY98" fmla="*/ 149235 h 1138320"/>
              <a:gd name="connsiteX99" fmla="*/ 609541 w 914619"/>
              <a:gd name="connsiteY99" fmla="*/ 138807 h 1138320"/>
              <a:gd name="connsiteX100" fmla="*/ 630634 w 914619"/>
              <a:gd name="connsiteY100" fmla="*/ 152257 h 1138320"/>
              <a:gd name="connsiteX101" fmla="*/ 647577 w 914619"/>
              <a:gd name="connsiteY101" fmla="*/ 165268 h 1138320"/>
              <a:gd name="connsiteX102" fmla="*/ 663036 w 914619"/>
              <a:gd name="connsiteY102" fmla="*/ 168192 h 1138320"/>
              <a:gd name="connsiteX103" fmla="*/ 671677 w 914619"/>
              <a:gd name="connsiteY103" fmla="*/ 168972 h 1138320"/>
              <a:gd name="connsiteX104" fmla="*/ 674938 w 914619"/>
              <a:gd name="connsiteY104" fmla="*/ 169849 h 1138320"/>
              <a:gd name="connsiteX105" fmla="*/ 682562 w 914619"/>
              <a:gd name="connsiteY105" fmla="*/ 171750 h 1138320"/>
              <a:gd name="connsiteX106" fmla="*/ 680868 w 914619"/>
              <a:gd name="connsiteY106" fmla="*/ 189147 h 1138320"/>
              <a:gd name="connsiteX107" fmla="*/ 681884 w 914619"/>
              <a:gd name="connsiteY107" fmla="*/ 191973 h 1138320"/>
              <a:gd name="connsiteX108" fmla="*/ 684807 w 914619"/>
              <a:gd name="connsiteY108" fmla="*/ 192607 h 1138320"/>
              <a:gd name="connsiteX109" fmla="*/ 705307 w 914619"/>
              <a:gd name="connsiteY109" fmla="*/ 191048 h 1138320"/>
              <a:gd name="connsiteX110" fmla="*/ 715176 w 914619"/>
              <a:gd name="connsiteY110" fmla="*/ 189050 h 1138320"/>
              <a:gd name="connsiteX111" fmla="*/ 730975 w 914619"/>
              <a:gd name="connsiteY111" fmla="*/ 192607 h 1138320"/>
              <a:gd name="connsiteX112" fmla="*/ 730551 w 914619"/>
              <a:gd name="connsiteY112" fmla="*/ 200794 h 1138320"/>
              <a:gd name="connsiteX113" fmla="*/ 730424 w 914619"/>
              <a:gd name="connsiteY113" fmla="*/ 205277 h 1138320"/>
              <a:gd name="connsiteX114" fmla="*/ 725723 w 914619"/>
              <a:gd name="connsiteY114" fmla="*/ 210443 h 1138320"/>
              <a:gd name="connsiteX115" fmla="*/ 722673 w 914619"/>
              <a:gd name="connsiteY115" fmla="*/ 211905 h 1138320"/>
              <a:gd name="connsiteX116" fmla="*/ 698234 w 914619"/>
              <a:gd name="connsiteY116" fmla="*/ 231739 h 1138320"/>
              <a:gd name="connsiteX117" fmla="*/ 705180 w 914619"/>
              <a:gd name="connsiteY117" fmla="*/ 270432 h 1138320"/>
              <a:gd name="connsiteX118" fmla="*/ 710813 w 914619"/>
              <a:gd name="connsiteY118" fmla="*/ 283346 h 1138320"/>
              <a:gd name="connsiteX119" fmla="*/ 716531 w 914619"/>
              <a:gd name="connsiteY119" fmla="*/ 297040 h 1138320"/>
              <a:gd name="connsiteX120" fmla="*/ 735591 w 914619"/>
              <a:gd name="connsiteY120" fmla="*/ 313171 h 1138320"/>
              <a:gd name="connsiteX121" fmla="*/ 744910 w 914619"/>
              <a:gd name="connsiteY121" fmla="*/ 319213 h 1138320"/>
              <a:gd name="connsiteX122" fmla="*/ 752746 w 914619"/>
              <a:gd name="connsiteY122" fmla="*/ 326377 h 1138320"/>
              <a:gd name="connsiteX123" fmla="*/ 763716 w 914619"/>
              <a:gd name="connsiteY123" fmla="*/ 336172 h 1138320"/>
              <a:gd name="connsiteX124" fmla="*/ 801624 w 914619"/>
              <a:gd name="connsiteY124" fmla="*/ 352059 h 1138320"/>
              <a:gd name="connsiteX125" fmla="*/ 822166 w 914619"/>
              <a:gd name="connsiteY125" fmla="*/ 358686 h 1138320"/>
              <a:gd name="connsiteX126" fmla="*/ 831781 w 914619"/>
              <a:gd name="connsiteY126" fmla="*/ 364096 h 1138320"/>
              <a:gd name="connsiteX127" fmla="*/ 846690 w 914619"/>
              <a:gd name="connsiteY127" fmla="*/ 371600 h 1138320"/>
              <a:gd name="connsiteX128" fmla="*/ 867445 w 914619"/>
              <a:gd name="connsiteY128" fmla="*/ 362975 h 1138320"/>
              <a:gd name="connsiteX129" fmla="*/ 871469 w 914619"/>
              <a:gd name="connsiteY129" fmla="*/ 357030 h 1138320"/>
              <a:gd name="connsiteX130" fmla="*/ 873629 w 914619"/>
              <a:gd name="connsiteY130" fmla="*/ 355226 h 1138320"/>
              <a:gd name="connsiteX131" fmla="*/ 885827 w 914619"/>
              <a:gd name="connsiteY131" fmla="*/ 347575 h 1138320"/>
              <a:gd name="connsiteX132" fmla="*/ 886293 w 914619"/>
              <a:gd name="connsiteY132" fmla="*/ 348940 h 1138320"/>
              <a:gd name="connsiteX133" fmla="*/ 886632 w 914619"/>
              <a:gd name="connsiteY133" fmla="*/ 349963 h 1138320"/>
              <a:gd name="connsiteX134" fmla="*/ 890105 w 914619"/>
              <a:gd name="connsiteY134" fmla="*/ 356445 h 1138320"/>
              <a:gd name="connsiteX135" fmla="*/ 898280 w 914619"/>
              <a:gd name="connsiteY135" fmla="*/ 361854 h 1138320"/>
              <a:gd name="connsiteX136" fmla="*/ 902558 w 914619"/>
              <a:gd name="connsiteY136" fmla="*/ 364193 h 1138320"/>
              <a:gd name="connsiteX137" fmla="*/ 913994 w 914619"/>
              <a:gd name="connsiteY137" fmla="*/ 380324 h 1138320"/>
              <a:gd name="connsiteX138" fmla="*/ 914205 w 914619"/>
              <a:gd name="connsiteY138" fmla="*/ 393140 h 1138320"/>
              <a:gd name="connsiteX139" fmla="*/ 912511 w 914619"/>
              <a:gd name="connsiteY139" fmla="*/ 396698 h 1138320"/>
              <a:gd name="connsiteX140" fmla="*/ 909716 w 914619"/>
              <a:gd name="connsiteY140" fmla="*/ 403082 h 1138320"/>
              <a:gd name="connsiteX141" fmla="*/ 908953 w 914619"/>
              <a:gd name="connsiteY141" fmla="*/ 430030 h 1138320"/>
              <a:gd name="connsiteX142" fmla="*/ 909038 w 914619"/>
              <a:gd name="connsiteY142" fmla="*/ 449280 h 1138320"/>
              <a:gd name="connsiteX143" fmla="*/ 906581 w 914619"/>
              <a:gd name="connsiteY143" fmla="*/ 458831 h 1138320"/>
              <a:gd name="connsiteX144" fmla="*/ 905819 w 914619"/>
              <a:gd name="connsiteY144" fmla="*/ 460488 h 1138320"/>
              <a:gd name="connsiteX145" fmla="*/ 892689 w 914619"/>
              <a:gd name="connsiteY145" fmla="*/ 465897 h 1138320"/>
              <a:gd name="connsiteX146" fmla="*/ 887394 w 914619"/>
              <a:gd name="connsiteY146" fmla="*/ 465800 h 1138320"/>
              <a:gd name="connsiteX147" fmla="*/ 860371 w 914619"/>
              <a:gd name="connsiteY147" fmla="*/ 475546 h 1138320"/>
              <a:gd name="connsiteX148" fmla="*/ 859143 w 914619"/>
              <a:gd name="connsiteY148" fmla="*/ 499425 h 1138320"/>
              <a:gd name="connsiteX149" fmla="*/ 859736 w 914619"/>
              <a:gd name="connsiteY149" fmla="*/ 508830 h 1138320"/>
              <a:gd name="connsiteX150" fmla="*/ 850968 w 914619"/>
              <a:gd name="connsiteY150" fmla="*/ 525546 h 1138320"/>
              <a:gd name="connsiteX151" fmla="*/ 845801 w 914619"/>
              <a:gd name="connsiteY151" fmla="*/ 528908 h 1138320"/>
              <a:gd name="connsiteX152" fmla="*/ 830341 w 914619"/>
              <a:gd name="connsiteY152" fmla="*/ 544941 h 1138320"/>
              <a:gd name="connsiteX153" fmla="*/ 851095 w 914619"/>
              <a:gd name="connsiteY153" fmla="*/ 568479 h 1138320"/>
              <a:gd name="connsiteX154" fmla="*/ 853552 w 914619"/>
              <a:gd name="connsiteY154" fmla="*/ 569161 h 1138320"/>
              <a:gd name="connsiteX155" fmla="*/ 863760 w 914619"/>
              <a:gd name="connsiteY155" fmla="*/ 571305 h 1138320"/>
              <a:gd name="connsiteX156" fmla="*/ 876636 w 914619"/>
              <a:gd name="connsiteY156" fmla="*/ 580954 h 1138320"/>
              <a:gd name="connsiteX157" fmla="*/ 876763 w 914619"/>
              <a:gd name="connsiteY157" fmla="*/ 601373 h 1138320"/>
              <a:gd name="connsiteX158" fmla="*/ 876424 w 914619"/>
              <a:gd name="connsiteY158" fmla="*/ 606831 h 1138320"/>
              <a:gd name="connsiteX159" fmla="*/ 870706 w 914619"/>
              <a:gd name="connsiteY159" fmla="*/ 616139 h 1138320"/>
              <a:gd name="connsiteX160" fmla="*/ 864861 w 914619"/>
              <a:gd name="connsiteY160" fmla="*/ 619306 h 1138320"/>
              <a:gd name="connsiteX161" fmla="*/ 860371 w 914619"/>
              <a:gd name="connsiteY161" fmla="*/ 623790 h 1138320"/>
              <a:gd name="connsiteX162" fmla="*/ 859694 w 914619"/>
              <a:gd name="connsiteY162" fmla="*/ 624667 h 1138320"/>
              <a:gd name="connsiteX163" fmla="*/ 854992 w 914619"/>
              <a:gd name="connsiteY163" fmla="*/ 626129 h 1138320"/>
              <a:gd name="connsiteX164" fmla="*/ 852070 w 914619"/>
              <a:gd name="connsiteY164" fmla="*/ 628030 h 1138320"/>
              <a:gd name="connsiteX165" fmla="*/ 843556 w 914619"/>
              <a:gd name="connsiteY165" fmla="*/ 633877 h 1138320"/>
              <a:gd name="connsiteX166" fmla="*/ 837965 w 914619"/>
              <a:gd name="connsiteY166" fmla="*/ 641480 h 1138320"/>
              <a:gd name="connsiteX167" fmla="*/ 836271 w 914619"/>
              <a:gd name="connsiteY167" fmla="*/ 644209 h 1138320"/>
              <a:gd name="connsiteX168" fmla="*/ 833137 w 914619"/>
              <a:gd name="connsiteY168" fmla="*/ 645866 h 1138320"/>
              <a:gd name="connsiteX169" fmla="*/ 829198 w 914619"/>
              <a:gd name="connsiteY169" fmla="*/ 647912 h 1138320"/>
              <a:gd name="connsiteX170" fmla="*/ 821023 w 914619"/>
              <a:gd name="connsiteY170" fmla="*/ 653029 h 1138320"/>
              <a:gd name="connsiteX171" fmla="*/ 806241 w 914619"/>
              <a:gd name="connsiteY171" fmla="*/ 661898 h 1138320"/>
              <a:gd name="connsiteX172" fmla="*/ 802852 w 914619"/>
              <a:gd name="connsiteY172" fmla="*/ 663263 h 1138320"/>
              <a:gd name="connsiteX173" fmla="*/ 792983 w 914619"/>
              <a:gd name="connsiteY173" fmla="*/ 674471 h 1138320"/>
              <a:gd name="connsiteX174" fmla="*/ 792899 w 914619"/>
              <a:gd name="connsiteY174" fmla="*/ 685923 h 1138320"/>
              <a:gd name="connsiteX175" fmla="*/ 793238 w 914619"/>
              <a:gd name="connsiteY175" fmla="*/ 690407 h 1138320"/>
              <a:gd name="connsiteX176" fmla="*/ 792983 w 914619"/>
              <a:gd name="connsiteY176" fmla="*/ 696011 h 1138320"/>
              <a:gd name="connsiteX177" fmla="*/ 798956 w 914619"/>
              <a:gd name="connsiteY177" fmla="*/ 718525 h 1138320"/>
              <a:gd name="connsiteX178" fmla="*/ 814542 w 914619"/>
              <a:gd name="connsiteY178" fmla="*/ 725055 h 1138320"/>
              <a:gd name="connsiteX179" fmla="*/ 822378 w 914619"/>
              <a:gd name="connsiteY179" fmla="*/ 727736 h 1138320"/>
              <a:gd name="connsiteX180" fmla="*/ 819795 w 914619"/>
              <a:gd name="connsiteY180" fmla="*/ 731098 h 1138320"/>
              <a:gd name="connsiteX181" fmla="*/ 815305 w 914619"/>
              <a:gd name="connsiteY181" fmla="*/ 737141 h 1138320"/>
              <a:gd name="connsiteX182" fmla="*/ 814077 w 914619"/>
              <a:gd name="connsiteY182" fmla="*/ 747375 h 1138320"/>
              <a:gd name="connsiteX183" fmla="*/ 814204 w 914619"/>
              <a:gd name="connsiteY183" fmla="*/ 750591 h 1138320"/>
              <a:gd name="connsiteX184" fmla="*/ 812171 w 914619"/>
              <a:gd name="connsiteY184" fmla="*/ 758681 h 1138320"/>
              <a:gd name="connsiteX185" fmla="*/ 809799 w 914619"/>
              <a:gd name="connsiteY185" fmla="*/ 766429 h 1138320"/>
              <a:gd name="connsiteX186" fmla="*/ 809926 w 914619"/>
              <a:gd name="connsiteY186" fmla="*/ 775737 h 1138320"/>
              <a:gd name="connsiteX187" fmla="*/ 810138 w 914619"/>
              <a:gd name="connsiteY187" fmla="*/ 781341 h 1138320"/>
              <a:gd name="connsiteX188" fmla="*/ 804758 w 914619"/>
              <a:gd name="connsiteY188" fmla="*/ 792306 h 1138320"/>
              <a:gd name="connsiteX189" fmla="*/ 801200 w 914619"/>
              <a:gd name="connsiteY189" fmla="*/ 797910 h 1138320"/>
              <a:gd name="connsiteX190" fmla="*/ 794551 w 914619"/>
              <a:gd name="connsiteY190" fmla="*/ 821497 h 1138320"/>
              <a:gd name="connsiteX191" fmla="*/ 793322 w 914619"/>
              <a:gd name="connsiteY191" fmla="*/ 831438 h 1138320"/>
              <a:gd name="connsiteX192" fmla="*/ 792899 w 914619"/>
              <a:gd name="connsiteY192" fmla="*/ 833046 h 1138320"/>
              <a:gd name="connsiteX193" fmla="*/ 790188 w 914619"/>
              <a:gd name="connsiteY193" fmla="*/ 831925 h 1138320"/>
              <a:gd name="connsiteX194" fmla="*/ 788282 w 914619"/>
              <a:gd name="connsiteY194" fmla="*/ 831243 h 1138320"/>
              <a:gd name="connsiteX195" fmla="*/ 756092 w 914619"/>
              <a:gd name="connsiteY195" fmla="*/ 828660 h 1138320"/>
              <a:gd name="connsiteX196" fmla="*/ 738726 w 914619"/>
              <a:gd name="connsiteY196" fmla="*/ 853075 h 1138320"/>
              <a:gd name="connsiteX197" fmla="*/ 738387 w 914619"/>
              <a:gd name="connsiteY197" fmla="*/ 858582 h 1138320"/>
              <a:gd name="connsiteX198" fmla="*/ 738853 w 914619"/>
              <a:gd name="connsiteY198" fmla="*/ 872958 h 1138320"/>
              <a:gd name="connsiteX199" fmla="*/ 744656 w 914619"/>
              <a:gd name="connsiteY199" fmla="*/ 881340 h 1138320"/>
              <a:gd name="connsiteX200" fmla="*/ 747028 w 914619"/>
              <a:gd name="connsiteY200" fmla="*/ 883923 h 1138320"/>
              <a:gd name="connsiteX201" fmla="*/ 747366 w 914619"/>
              <a:gd name="connsiteY201" fmla="*/ 897080 h 1138320"/>
              <a:gd name="connsiteX202" fmla="*/ 747451 w 914619"/>
              <a:gd name="connsiteY202" fmla="*/ 913211 h 1138320"/>
              <a:gd name="connsiteX203" fmla="*/ 752534 w 914619"/>
              <a:gd name="connsiteY203" fmla="*/ 921398 h 1138320"/>
              <a:gd name="connsiteX204" fmla="*/ 754863 w 914619"/>
              <a:gd name="connsiteY204" fmla="*/ 925881 h 1138320"/>
              <a:gd name="connsiteX205" fmla="*/ 746011 w 914619"/>
              <a:gd name="connsiteY205" fmla="*/ 934945 h 1138320"/>
              <a:gd name="connsiteX206" fmla="*/ 715176 w 914619"/>
              <a:gd name="connsiteY206" fmla="*/ 942011 h 1138320"/>
              <a:gd name="connsiteX207" fmla="*/ 710602 w 914619"/>
              <a:gd name="connsiteY207" fmla="*/ 942450 h 1138320"/>
              <a:gd name="connsiteX208" fmla="*/ 710136 w 914619"/>
              <a:gd name="connsiteY208" fmla="*/ 947080 h 1138320"/>
              <a:gd name="connsiteX209" fmla="*/ 702046 w 914619"/>
              <a:gd name="connsiteY209" fmla="*/ 958288 h 1138320"/>
              <a:gd name="connsiteX210" fmla="*/ 694676 w 914619"/>
              <a:gd name="connsiteY210" fmla="*/ 958629 h 1138320"/>
              <a:gd name="connsiteX211" fmla="*/ 683663 w 914619"/>
              <a:gd name="connsiteY211" fmla="*/ 961651 h 1138320"/>
              <a:gd name="connsiteX212" fmla="*/ 680317 w 914619"/>
              <a:gd name="connsiteY212" fmla="*/ 976319 h 1138320"/>
              <a:gd name="connsiteX213" fmla="*/ 680402 w 914619"/>
              <a:gd name="connsiteY213" fmla="*/ 981290 h 1138320"/>
              <a:gd name="connsiteX214" fmla="*/ 678072 w 914619"/>
              <a:gd name="connsiteY214" fmla="*/ 999564 h 1138320"/>
              <a:gd name="connsiteX215" fmla="*/ 676166 w 914619"/>
              <a:gd name="connsiteY215" fmla="*/ 1002147 h 1138320"/>
              <a:gd name="connsiteX216" fmla="*/ 672016 w 914619"/>
              <a:gd name="connsiteY216" fmla="*/ 1010090 h 1138320"/>
              <a:gd name="connsiteX217" fmla="*/ 671211 w 914619"/>
              <a:gd name="connsiteY217" fmla="*/ 1017157 h 1138320"/>
              <a:gd name="connsiteX218" fmla="*/ 669771 w 914619"/>
              <a:gd name="connsiteY218" fmla="*/ 1023540 h 1138320"/>
              <a:gd name="connsiteX219" fmla="*/ 667399 w 914619"/>
              <a:gd name="connsiteY219" fmla="*/ 1026026 h 1138320"/>
              <a:gd name="connsiteX220" fmla="*/ 663375 w 914619"/>
              <a:gd name="connsiteY220" fmla="*/ 1030509 h 1138320"/>
              <a:gd name="connsiteX221" fmla="*/ 660580 w 914619"/>
              <a:gd name="connsiteY221" fmla="*/ 1036893 h 1138320"/>
              <a:gd name="connsiteX222" fmla="*/ 658208 w 914619"/>
              <a:gd name="connsiteY222" fmla="*/ 1041718 h 1138320"/>
              <a:gd name="connsiteX223" fmla="*/ 652490 w 914619"/>
              <a:gd name="connsiteY223" fmla="*/ 1043277 h 1138320"/>
              <a:gd name="connsiteX224" fmla="*/ 646094 w 914619"/>
              <a:gd name="connsiteY224" fmla="*/ 1045080 h 1138320"/>
              <a:gd name="connsiteX225" fmla="*/ 642197 w 914619"/>
              <a:gd name="connsiteY225" fmla="*/ 1046883 h 1138320"/>
              <a:gd name="connsiteX226" fmla="*/ 631397 w 914619"/>
              <a:gd name="connsiteY226" fmla="*/ 1050002 h 1138320"/>
              <a:gd name="connsiteX227" fmla="*/ 618393 w 914619"/>
              <a:gd name="connsiteY227" fmla="*/ 1051805 h 1138320"/>
              <a:gd name="connsiteX228" fmla="*/ 615259 w 914619"/>
              <a:gd name="connsiteY228" fmla="*/ 1048102 h 1138320"/>
              <a:gd name="connsiteX229" fmla="*/ 600689 w 914619"/>
              <a:gd name="connsiteY229" fmla="*/ 1020080 h 1138320"/>
              <a:gd name="connsiteX230" fmla="*/ 589719 w 914619"/>
              <a:gd name="connsiteY230" fmla="*/ 1013209 h 1138320"/>
              <a:gd name="connsiteX231" fmla="*/ 581163 w 914619"/>
              <a:gd name="connsiteY231" fmla="*/ 1001221 h 1138320"/>
              <a:gd name="connsiteX232" fmla="*/ 565237 w 914619"/>
              <a:gd name="connsiteY232" fmla="*/ 976465 h 1138320"/>
              <a:gd name="connsiteX233" fmla="*/ 540925 w 914619"/>
              <a:gd name="connsiteY233" fmla="*/ 949760 h 1138320"/>
              <a:gd name="connsiteX234" fmla="*/ 530844 w 914619"/>
              <a:gd name="connsiteY234" fmla="*/ 935433 h 1138320"/>
              <a:gd name="connsiteX235" fmla="*/ 512758 w 914619"/>
              <a:gd name="connsiteY235" fmla="*/ 921739 h 1138320"/>
              <a:gd name="connsiteX236" fmla="*/ 499332 w 914619"/>
              <a:gd name="connsiteY236" fmla="*/ 913649 h 1138320"/>
              <a:gd name="connsiteX237" fmla="*/ 478789 w 914619"/>
              <a:gd name="connsiteY237" fmla="*/ 910384 h 1138320"/>
              <a:gd name="connsiteX238" fmla="*/ 442490 w 914619"/>
              <a:gd name="connsiteY238" fmla="*/ 905121 h 1138320"/>
              <a:gd name="connsiteX239" fmla="*/ 452994 w 914619"/>
              <a:gd name="connsiteY239" fmla="*/ 877685 h 1138320"/>
              <a:gd name="connsiteX240" fmla="*/ 449521 w 914619"/>
              <a:gd name="connsiteY240" fmla="*/ 856340 h 1138320"/>
              <a:gd name="connsiteX241" fmla="*/ 451681 w 914619"/>
              <a:gd name="connsiteY241" fmla="*/ 840648 h 1138320"/>
              <a:gd name="connsiteX242" fmla="*/ 419152 w 914619"/>
              <a:gd name="connsiteY242" fmla="*/ 816867 h 1138320"/>
              <a:gd name="connsiteX243" fmla="*/ 389207 w 914619"/>
              <a:gd name="connsiteY243" fmla="*/ 819255 h 1138320"/>
              <a:gd name="connsiteX244" fmla="*/ 366462 w 914619"/>
              <a:gd name="connsiteY244" fmla="*/ 828660 h 1138320"/>
              <a:gd name="connsiteX245" fmla="*/ 346724 w 914619"/>
              <a:gd name="connsiteY245" fmla="*/ 829342 h 1138320"/>
              <a:gd name="connsiteX246" fmla="*/ 347825 w 914619"/>
              <a:gd name="connsiteY246" fmla="*/ 797130 h 1138320"/>
              <a:gd name="connsiteX247" fmla="*/ 355110 w 914619"/>
              <a:gd name="connsiteY247" fmla="*/ 799275 h 1138320"/>
              <a:gd name="connsiteX248" fmla="*/ 351298 w 914619"/>
              <a:gd name="connsiteY248" fmla="*/ 788066 h 1138320"/>
              <a:gd name="connsiteX249" fmla="*/ 354009 w 914619"/>
              <a:gd name="connsiteY249" fmla="*/ 773154 h 1138320"/>
              <a:gd name="connsiteX250" fmla="*/ 362057 w 914619"/>
              <a:gd name="connsiteY250" fmla="*/ 759460 h 1138320"/>
              <a:gd name="connsiteX251" fmla="*/ 361506 w 914619"/>
              <a:gd name="connsiteY251" fmla="*/ 690066 h 1138320"/>
              <a:gd name="connsiteX252" fmla="*/ 351087 w 914619"/>
              <a:gd name="connsiteY252" fmla="*/ 644404 h 1138320"/>
              <a:gd name="connsiteX253" fmla="*/ 341091 w 914619"/>
              <a:gd name="connsiteY253" fmla="*/ 635437 h 1138320"/>
              <a:gd name="connsiteX254" fmla="*/ 334144 w 914619"/>
              <a:gd name="connsiteY254" fmla="*/ 617601 h 1138320"/>
              <a:gd name="connsiteX255" fmla="*/ 317880 w 914619"/>
              <a:gd name="connsiteY255" fmla="*/ 577494 h 1138320"/>
              <a:gd name="connsiteX256" fmla="*/ 289078 w 914619"/>
              <a:gd name="connsiteY256" fmla="*/ 548986 h 1138320"/>
              <a:gd name="connsiteX257" fmla="*/ 275609 w 914619"/>
              <a:gd name="connsiteY257" fmla="*/ 530711 h 1138320"/>
              <a:gd name="connsiteX258" fmla="*/ 272051 w 914619"/>
              <a:gd name="connsiteY258" fmla="*/ 507856 h 1138320"/>
              <a:gd name="connsiteX259" fmla="*/ 263834 w 914619"/>
              <a:gd name="connsiteY259" fmla="*/ 459513 h 1138320"/>
              <a:gd name="connsiteX260" fmla="*/ 257438 w 914619"/>
              <a:gd name="connsiteY260" fmla="*/ 374524 h 1138320"/>
              <a:gd name="connsiteX261" fmla="*/ 248035 w 914619"/>
              <a:gd name="connsiteY261" fmla="*/ 329106 h 1138320"/>
              <a:gd name="connsiteX262" fmla="*/ 221012 w 914619"/>
              <a:gd name="connsiteY262" fmla="*/ 292216 h 1138320"/>
              <a:gd name="connsiteX263" fmla="*/ 153836 w 914619"/>
              <a:gd name="connsiteY263" fmla="*/ 244994 h 1138320"/>
              <a:gd name="connsiteX264" fmla="*/ 144984 w 914619"/>
              <a:gd name="connsiteY264" fmla="*/ 239292 h 1138320"/>
              <a:gd name="connsiteX265" fmla="*/ 139266 w 914619"/>
              <a:gd name="connsiteY265" fmla="*/ 200940 h 1138320"/>
              <a:gd name="connsiteX266" fmla="*/ 121985 w 914619"/>
              <a:gd name="connsiteY266" fmla="*/ 189586 h 1138320"/>
              <a:gd name="connsiteX267" fmla="*/ 110887 w 914619"/>
              <a:gd name="connsiteY267" fmla="*/ 177159 h 1138320"/>
              <a:gd name="connsiteX268" fmla="*/ 110887 w 914619"/>
              <a:gd name="connsiteY268" fmla="*/ 173017 h 1138320"/>
              <a:gd name="connsiteX269" fmla="*/ 103052 w 914619"/>
              <a:gd name="connsiteY269" fmla="*/ 152841 h 1138320"/>
              <a:gd name="connsiteX270" fmla="*/ 90938 w 914619"/>
              <a:gd name="connsiteY270" fmla="*/ 143192 h 1138320"/>
              <a:gd name="connsiteX271" fmla="*/ 89498 w 914619"/>
              <a:gd name="connsiteY271" fmla="*/ 142072 h 1138320"/>
              <a:gd name="connsiteX272" fmla="*/ 84669 w 914619"/>
              <a:gd name="connsiteY272" fmla="*/ 139830 h 1138320"/>
              <a:gd name="connsiteX273" fmla="*/ 83102 w 914619"/>
              <a:gd name="connsiteY273" fmla="*/ 139245 h 1138320"/>
              <a:gd name="connsiteX274" fmla="*/ 82509 w 914619"/>
              <a:gd name="connsiteY274" fmla="*/ 137345 h 1138320"/>
              <a:gd name="connsiteX275" fmla="*/ 79841 w 914619"/>
              <a:gd name="connsiteY275" fmla="*/ 130035 h 1138320"/>
              <a:gd name="connsiteX276" fmla="*/ 68955 w 914619"/>
              <a:gd name="connsiteY276" fmla="*/ 119850 h 1138320"/>
              <a:gd name="connsiteX277" fmla="*/ 66499 w 914619"/>
              <a:gd name="connsiteY277" fmla="*/ 117852 h 1138320"/>
              <a:gd name="connsiteX278" fmla="*/ 55402 w 914619"/>
              <a:gd name="connsiteY278" fmla="*/ 103135 h 1138320"/>
              <a:gd name="connsiteX279" fmla="*/ 45194 w 914619"/>
              <a:gd name="connsiteY279" fmla="*/ 87979 h 1138320"/>
              <a:gd name="connsiteX280" fmla="*/ 32064 w 914619"/>
              <a:gd name="connsiteY280" fmla="*/ 84519 h 1138320"/>
              <a:gd name="connsiteX281" fmla="*/ 23338 w 914619"/>
              <a:gd name="connsiteY281" fmla="*/ 82618 h 1138320"/>
              <a:gd name="connsiteX282" fmla="*/ 16815 w 914619"/>
              <a:gd name="connsiteY282" fmla="*/ 69266 h 1138320"/>
              <a:gd name="connsiteX283" fmla="*/ 4024 w 914619"/>
              <a:gd name="connsiteY283" fmla="*/ 45630 h 1138320"/>
              <a:gd name="connsiteX284" fmla="*/ 5718 w 914619"/>
              <a:gd name="connsiteY284" fmla="*/ 40562 h 1138320"/>
              <a:gd name="connsiteX285" fmla="*/ 678 w 914619"/>
              <a:gd name="connsiteY285" fmla="*/ 36420 h 1138320"/>
              <a:gd name="connsiteX286" fmla="*/ 0 w 914619"/>
              <a:gd name="connsiteY286" fmla="*/ 35738 h 1138320"/>
              <a:gd name="connsiteX287" fmla="*/ 6184 w 914619"/>
              <a:gd name="connsiteY287" fmla="*/ 32619 h 1138320"/>
              <a:gd name="connsiteX288" fmla="*/ 10547 w 914619"/>
              <a:gd name="connsiteY288" fmla="*/ 30475 h 1138320"/>
              <a:gd name="connsiteX289" fmla="*/ 27489 w 914619"/>
              <a:gd name="connsiteY289" fmla="*/ 11859 h 1138320"/>
              <a:gd name="connsiteX290" fmla="*/ 27913 w 914619"/>
              <a:gd name="connsiteY290" fmla="*/ 4452 h 1138320"/>
              <a:gd name="connsiteX291" fmla="*/ 29395 w 914619"/>
              <a:gd name="connsiteY291" fmla="*/ 3136 h 1138320"/>
              <a:gd name="connsiteX292" fmla="*/ 37909 w 914619"/>
              <a:gd name="connsiteY292" fmla="*/ 1430 h 1138320"/>
              <a:gd name="connsiteX293" fmla="*/ 40831 w 914619"/>
              <a:gd name="connsiteY293" fmla="*/ 1430 h 1138320"/>
              <a:gd name="connsiteX294" fmla="*/ 48116 w 914619"/>
              <a:gd name="connsiteY294" fmla="*/ 894 h 1138320"/>
              <a:gd name="connsiteX295" fmla="*/ 60860 w 914619"/>
              <a:gd name="connsiteY295" fmla="*/ 23 h 113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</a:cxnLst>
            <a:rect l="l" t="t" r="r" b="b"/>
            <a:pathLst>
              <a:path w="914619" h="1138320">
                <a:moveTo>
                  <a:pt x="274771" y="1121695"/>
                </a:moveTo>
                <a:cubicBezTo>
                  <a:pt x="280939" y="1118443"/>
                  <a:pt x="296640" y="1139189"/>
                  <a:pt x="273538" y="1138292"/>
                </a:cubicBezTo>
                <a:cubicBezTo>
                  <a:pt x="263780" y="1137956"/>
                  <a:pt x="272976" y="1125173"/>
                  <a:pt x="274771" y="1121695"/>
                </a:cubicBezTo>
                <a:close/>
                <a:moveTo>
                  <a:pt x="185501" y="986797"/>
                </a:moveTo>
                <a:cubicBezTo>
                  <a:pt x="188213" y="987150"/>
                  <a:pt x="191177" y="996696"/>
                  <a:pt x="191934" y="997789"/>
                </a:cubicBezTo>
                <a:cubicBezTo>
                  <a:pt x="199110" y="1008779"/>
                  <a:pt x="187898" y="1011358"/>
                  <a:pt x="178814" y="1008779"/>
                </a:cubicBezTo>
                <a:cubicBezTo>
                  <a:pt x="175787" y="1007994"/>
                  <a:pt x="171078" y="1008779"/>
                  <a:pt x="168387" y="1006985"/>
                </a:cubicBezTo>
                <a:cubicBezTo>
                  <a:pt x="166593" y="1005863"/>
                  <a:pt x="178478" y="1001826"/>
                  <a:pt x="179600" y="1001601"/>
                </a:cubicBezTo>
                <a:cubicBezTo>
                  <a:pt x="191037" y="999247"/>
                  <a:pt x="180946" y="997228"/>
                  <a:pt x="182963" y="990162"/>
                </a:cubicBezTo>
                <a:cubicBezTo>
                  <a:pt x="183721" y="987583"/>
                  <a:pt x="184597" y="986680"/>
                  <a:pt x="185501" y="986797"/>
                </a:cubicBezTo>
                <a:close/>
                <a:moveTo>
                  <a:pt x="324162" y="863686"/>
                </a:moveTo>
                <a:cubicBezTo>
                  <a:pt x="327862" y="861778"/>
                  <a:pt x="337393" y="871646"/>
                  <a:pt x="331114" y="875904"/>
                </a:cubicBezTo>
                <a:cubicBezTo>
                  <a:pt x="322370" y="881736"/>
                  <a:pt x="331677" y="894407"/>
                  <a:pt x="324162" y="901920"/>
                </a:cubicBezTo>
                <a:cubicBezTo>
                  <a:pt x="316315" y="909771"/>
                  <a:pt x="309472" y="911902"/>
                  <a:pt x="319003" y="922220"/>
                </a:cubicBezTo>
                <a:cubicBezTo>
                  <a:pt x="320686" y="924012"/>
                  <a:pt x="333354" y="939599"/>
                  <a:pt x="332010" y="942627"/>
                </a:cubicBezTo>
                <a:cubicBezTo>
                  <a:pt x="330998" y="944870"/>
                  <a:pt x="309024" y="939823"/>
                  <a:pt x="307456" y="934664"/>
                </a:cubicBezTo>
                <a:cubicBezTo>
                  <a:pt x="305209" y="926928"/>
                  <a:pt x="304204" y="924908"/>
                  <a:pt x="298821" y="918854"/>
                </a:cubicBezTo>
                <a:cubicBezTo>
                  <a:pt x="296017" y="915715"/>
                  <a:pt x="287606" y="911002"/>
                  <a:pt x="283235" y="911787"/>
                </a:cubicBezTo>
                <a:cubicBezTo>
                  <a:pt x="280540" y="912237"/>
                  <a:pt x="293886" y="924012"/>
                  <a:pt x="281775" y="921993"/>
                </a:cubicBezTo>
                <a:cubicBezTo>
                  <a:pt x="279983" y="921769"/>
                  <a:pt x="272801" y="916722"/>
                  <a:pt x="272577" y="917284"/>
                </a:cubicBezTo>
                <a:cubicBezTo>
                  <a:pt x="271681" y="919973"/>
                  <a:pt x="277627" y="921319"/>
                  <a:pt x="272577" y="923451"/>
                </a:cubicBezTo>
                <a:cubicBezTo>
                  <a:pt x="268205" y="925247"/>
                  <a:pt x="264281" y="922893"/>
                  <a:pt x="260018" y="921319"/>
                </a:cubicBezTo>
                <a:cubicBezTo>
                  <a:pt x="257778" y="930852"/>
                  <a:pt x="252062" y="938926"/>
                  <a:pt x="244099" y="928721"/>
                </a:cubicBezTo>
                <a:cubicBezTo>
                  <a:pt x="237481" y="920312"/>
                  <a:pt x="233000" y="931302"/>
                  <a:pt x="224365" y="929621"/>
                </a:cubicBezTo>
                <a:cubicBezTo>
                  <a:pt x="220889" y="928944"/>
                  <a:pt x="222458" y="931748"/>
                  <a:pt x="218086" y="929621"/>
                </a:cubicBezTo>
                <a:cubicBezTo>
                  <a:pt x="213932" y="927490"/>
                  <a:pt x="211243" y="924235"/>
                  <a:pt x="207652" y="921319"/>
                </a:cubicBezTo>
                <a:cubicBezTo>
                  <a:pt x="204401" y="918630"/>
                  <a:pt x="199133" y="903828"/>
                  <a:pt x="203504" y="900577"/>
                </a:cubicBezTo>
                <a:cubicBezTo>
                  <a:pt x="210008" y="895753"/>
                  <a:pt x="208779" y="892280"/>
                  <a:pt x="218643" y="891268"/>
                </a:cubicBezTo>
                <a:cubicBezTo>
                  <a:pt x="221446" y="890933"/>
                  <a:pt x="224365" y="893288"/>
                  <a:pt x="226938" y="892503"/>
                </a:cubicBezTo>
                <a:cubicBezTo>
                  <a:pt x="230081" y="891607"/>
                  <a:pt x="230977" y="887010"/>
                  <a:pt x="234901" y="888129"/>
                </a:cubicBezTo>
                <a:cubicBezTo>
                  <a:pt x="247460" y="891607"/>
                  <a:pt x="257330" y="902370"/>
                  <a:pt x="266298" y="885998"/>
                </a:cubicBezTo>
                <a:cubicBezTo>
                  <a:pt x="265293" y="885552"/>
                  <a:pt x="257106" y="881178"/>
                  <a:pt x="257893" y="880839"/>
                </a:cubicBezTo>
                <a:cubicBezTo>
                  <a:pt x="263724" y="878374"/>
                  <a:pt x="278747" y="884094"/>
                  <a:pt x="285136" y="885663"/>
                </a:cubicBezTo>
                <a:cubicBezTo>
                  <a:pt x="292202" y="887460"/>
                  <a:pt x="291869" y="895757"/>
                  <a:pt x="299941" y="893065"/>
                </a:cubicBezTo>
                <a:cubicBezTo>
                  <a:pt x="303980" y="891718"/>
                  <a:pt x="301176" y="888356"/>
                  <a:pt x="299493" y="886225"/>
                </a:cubicBezTo>
                <a:cubicBezTo>
                  <a:pt x="294897" y="880393"/>
                  <a:pt x="300613" y="880955"/>
                  <a:pt x="305100" y="878935"/>
                </a:cubicBezTo>
                <a:cubicBezTo>
                  <a:pt x="309133" y="877143"/>
                  <a:pt x="309587" y="873107"/>
                  <a:pt x="311603" y="869741"/>
                </a:cubicBezTo>
                <a:cubicBezTo>
                  <a:pt x="313844" y="866041"/>
                  <a:pt x="320462" y="865591"/>
                  <a:pt x="324162" y="863686"/>
                </a:cubicBezTo>
                <a:close/>
                <a:moveTo>
                  <a:pt x="86229" y="751311"/>
                </a:moveTo>
                <a:cubicBezTo>
                  <a:pt x="89481" y="752096"/>
                  <a:pt x="99349" y="765551"/>
                  <a:pt x="97891" y="767346"/>
                </a:cubicBezTo>
                <a:cubicBezTo>
                  <a:pt x="96209" y="769701"/>
                  <a:pt x="87238" y="773513"/>
                  <a:pt x="89481" y="776429"/>
                </a:cubicBezTo>
                <a:cubicBezTo>
                  <a:pt x="93070" y="780914"/>
                  <a:pt x="87126" y="781587"/>
                  <a:pt x="84099" y="780353"/>
                </a:cubicBezTo>
                <a:cubicBezTo>
                  <a:pt x="71987" y="775533"/>
                  <a:pt x="82753" y="760506"/>
                  <a:pt x="86229" y="751311"/>
                </a:cubicBezTo>
                <a:close/>
                <a:moveTo>
                  <a:pt x="60860" y="23"/>
                </a:moveTo>
                <a:cubicBezTo>
                  <a:pt x="65260" y="-81"/>
                  <a:pt x="69294" y="139"/>
                  <a:pt x="71412" y="1089"/>
                </a:cubicBezTo>
                <a:cubicBezTo>
                  <a:pt x="74462" y="2551"/>
                  <a:pt x="80942" y="12882"/>
                  <a:pt x="83314" y="16781"/>
                </a:cubicBezTo>
                <a:lnTo>
                  <a:pt x="85008" y="19607"/>
                </a:lnTo>
                <a:cubicBezTo>
                  <a:pt x="89371" y="26430"/>
                  <a:pt x="93988" y="30036"/>
                  <a:pt x="98901" y="33837"/>
                </a:cubicBezTo>
                <a:cubicBezTo>
                  <a:pt x="100807" y="35299"/>
                  <a:pt x="102925" y="36859"/>
                  <a:pt x="105085" y="38759"/>
                </a:cubicBezTo>
                <a:cubicBezTo>
                  <a:pt x="108092" y="41488"/>
                  <a:pt x="110803" y="43584"/>
                  <a:pt x="113598" y="45728"/>
                </a:cubicBezTo>
                <a:cubicBezTo>
                  <a:pt x="116055" y="47628"/>
                  <a:pt x="118511" y="49529"/>
                  <a:pt x="121095" y="51771"/>
                </a:cubicBezTo>
                <a:cubicBezTo>
                  <a:pt x="127279" y="57034"/>
                  <a:pt x="133760" y="62443"/>
                  <a:pt x="140621" y="65708"/>
                </a:cubicBezTo>
                <a:cubicBezTo>
                  <a:pt x="144306" y="67463"/>
                  <a:pt x="148330" y="69168"/>
                  <a:pt x="152396" y="70728"/>
                </a:cubicBezTo>
                <a:cubicBezTo>
                  <a:pt x="155996" y="72092"/>
                  <a:pt x="159469" y="73554"/>
                  <a:pt x="162604" y="75016"/>
                </a:cubicBezTo>
                <a:cubicBezTo>
                  <a:pt x="166628" y="76917"/>
                  <a:pt x="169550" y="79792"/>
                  <a:pt x="172896" y="83154"/>
                </a:cubicBezTo>
                <a:cubicBezTo>
                  <a:pt x="175946" y="86078"/>
                  <a:pt x="179292" y="89441"/>
                  <a:pt x="183782" y="92365"/>
                </a:cubicBezTo>
                <a:cubicBezTo>
                  <a:pt x="192210" y="97871"/>
                  <a:pt x="199496" y="99090"/>
                  <a:pt x="206442" y="100357"/>
                </a:cubicBezTo>
                <a:cubicBezTo>
                  <a:pt x="209449" y="100893"/>
                  <a:pt x="212499" y="101478"/>
                  <a:pt x="215845" y="102355"/>
                </a:cubicBezTo>
                <a:cubicBezTo>
                  <a:pt x="218429" y="103135"/>
                  <a:pt x="221478" y="104012"/>
                  <a:pt x="224485" y="105035"/>
                </a:cubicBezTo>
                <a:cubicBezTo>
                  <a:pt x="228848" y="106497"/>
                  <a:pt x="233338" y="107959"/>
                  <a:pt x="237700" y="108982"/>
                </a:cubicBezTo>
                <a:cubicBezTo>
                  <a:pt x="239395" y="109421"/>
                  <a:pt x="241216" y="109762"/>
                  <a:pt x="242995" y="110103"/>
                </a:cubicBezTo>
                <a:cubicBezTo>
                  <a:pt x="250831" y="111565"/>
                  <a:pt x="256676" y="113027"/>
                  <a:pt x="258794" y="117608"/>
                </a:cubicBezTo>
                <a:cubicBezTo>
                  <a:pt x="259810" y="119752"/>
                  <a:pt x="259471" y="122627"/>
                  <a:pt x="259132" y="125990"/>
                </a:cubicBezTo>
                <a:cubicBezTo>
                  <a:pt x="258582" y="130961"/>
                  <a:pt x="257904" y="137101"/>
                  <a:pt x="261716" y="143046"/>
                </a:cubicBezTo>
                <a:cubicBezTo>
                  <a:pt x="264427" y="147335"/>
                  <a:pt x="269467" y="151136"/>
                  <a:pt x="274253" y="154937"/>
                </a:cubicBezTo>
                <a:cubicBezTo>
                  <a:pt x="276414" y="156643"/>
                  <a:pt x="278404" y="158202"/>
                  <a:pt x="280014" y="159664"/>
                </a:cubicBezTo>
                <a:cubicBezTo>
                  <a:pt x="282004" y="161565"/>
                  <a:pt x="283910" y="163563"/>
                  <a:pt x="285732" y="165707"/>
                </a:cubicBezTo>
                <a:cubicBezTo>
                  <a:pt x="289544" y="169995"/>
                  <a:pt x="293441" y="174479"/>
                  <a:pt x="298947" y="177354"/>
                </a:cubicBezTo>
                <a:cubicBezTo>
                  <a:pt x="309705" y="183202"/>
                  <a:pt x="320125" y="182519"/>
                  <a:pt x="328215" y="175697"/>
                </a:cubicBezTo>
                <a:cubicBezTo>
                  <a:pt x="330248" y="173991"/>
                  <a:pt x="331476" y="172237"/>
                  <a:pt x="332365" y="170872"/>
                </a:cubicBezTo>
                <a:cubicBezTo>
                  <a:pt x="333467" y="169167"/>
                  <a:pt x="333933" y="168631"/>
                  <a:pt x="334949" y="168192"/>
                </a:cubicBezTo>
                <a:cubicBezTo>
                  <a:pt x="336601" y="167412"/>
                  <a:pt x="340752" y="167705"/>
                  <a:pt x="343801" y="168046"/>
                </a:cubicBezTo>
                <a:cubicBezTo>
                  <a:pt x="345835" y="168290"/>
                  <a:pt x="347741" y="168387"/>
                  <a:pt x="349308" y="168387"/>
                </a:cubicBezTo>
                <a:cubicBezTo>
                  <a:pt x="349308" y="168387"/>
                  <a:pt x="349392" y="168387"/>
                  <a:pt x="349392" y="168387"/>
                </a:cubicBezTo>
                <a:cubicBezTo>
                  <a:pt x="357482" y="168290"/>
                  <a:pt x="365445" y="170093"/>
                  <a:pt x="373959" y="171993"/>
                </a:cubicBezTo>
                <a:lnTo>
                  <a:pt x="375653" y="172334"/>
                </a:lnTo>
                <a:cubicBezTo>
                  <a:pt x="378110" y="172870"/>
                  <a:pt x="380481" y="174479"/>
                  <a:pt x="383023" y="176135"/>
                </a:cubicBezTo>
                <a:cubicBezTo>
                  <a:pt x="385607" y="177841"/>
                  <a:pt x="388529" y="179595"/>
                  <a:pt x="391918" y="180716"/>
                </a:cubicBezTo>
                <a:cubicBezTo>
                  <a:pt x="394586" y="191389"/>
                  <a:pt x="405598" y="198552"/>
                  <a:pt x="416569" y="201135"/>
                </a:cubicBezTo>
                <a:cubicBezTo>
                  <a:pt x="430927" y="204644"/>
                  <a:pt x="443591" y="200453"/>
                  <a:pt x="448632" y="190609"/>
                </a:cubicBezTo>
                <a:cubicBezTo>
                  <a:pt x="449860" y="188367"/>
                  <a:pt x="450665" y="185346"/>
                  <a:pt x="451427" y="182178"/>
                </a:cubicBezTo>
                <a:cubicBezTo>
                  <a:pt x="452232" y="179401"/>
                  <a:pt x="453926" y="172529"/>
                  <a:pt x="455578" y="171896"/>
                </a:cubicBezTo>
                <a:cubicBezTo>
                  <a:pt x="455705" y="171896"/>
                  <a:pt x="456383" y="171896"/>
                  <a:pt x="457950" y="172675"/>
                </a:cubicBezTo>
                <a:cubicBezTo>
                  <a:pt x="460873" y="174235"/>
                  <a:pt x="461423" y="176720"/>
                  <a:pt x="462440" y="181301"/>
                </a:cubicBezTo>
                <a:cubicBezTo>
                  <a:pt x="463456" y="186126"/>
                  <a:pt x="464685" y="192168"/>
                  <a:pt x="470741" y="195969"/>
                </a:cubicBezTo>
                <a:cubicBezTo>
                  <a:pt x="480272" y="202061"/>
                  <a:pt x="495265" y="196457"/>
                  <a:pt x="503906" y="193289"/>
                </a:cubicBezTo>
                <a:cubicBezTo>
                  <a:pt x="505134" y="192851"/>
                  <a:pt x="506617" y="192168"/>
                  <a:pt x="508184" y="191389"/>
                </a:cubicBezTo>
                <a:cubicBezTo>
                  <a:pt x="509963" y="190511"/>
                  <a:pt x="513224" y="188903"/>
                  <a:pt x="514453" y="188903"/>
                </a:cubicBezTo>
                <a:cubicBezTo>
                  <a:pt x="515130" y="188903"/>
                  <a:pt x="516570" y="189683"/>
                  <a:pt x="517841" y="190365"/>
                </a:cubicBezTo>
                <a:cubicBezTo>
                  <a:pt x="520086" y="191632"/>
                  <a:pt x="522881" y="193094"/>
                  <a:pt x="526227" y="193533"/>
                </a:cubicBezTo>
                <a:cubicBezTo>
                  <a:pt x="533851" y="194508"/>
                  <a:pt x="552234" y="196116"/>
                  <a:pt x="558884" y="188708"/>
                </a:cubicBezTo>
                <a:cubicBezTo>
                  <a:pt x="561213" y="186028"/>
                  <a:pt x="562103" y="182666"/>
                  <a:pt x="561213" y="179059"/>
                </a:cubicBezTo>
                <a:cubicBezTo>
                  <a:pt x="559985" y="173553"/>
                  <a:pt x="555495" y="170531"/>
                  <a:pt x="551556" y="167851"/>
                </a:cubicBezTo>
                <a:cubicBezTo>
                  <a:pt x="549015" y="166145"/>
                  <a:pt x="547448" y="164927"/>
                  <a:pt x="546516" y="163806"/>
                </a:cubicBezTo>
                <a:cubicBezTo>
                  <a:pt x="548083" y="163368"/>
                  <a:pt x="549650" y="162685"/>
                  <a:pt x="551006" y="162101"/>
                </a:cubicBezTo>
                <a:cubicBezTo>
                  <a:pt x="553589" y="160980"/>
                  <a:pt x="555707" y="160103"/>
                  <a:pt x="558545" y="160005"/>
                </a:cubicBezTo>
                <a:lnTo>
                  <a:pt x="561086" y="159859"/>
                </a:lnTo>
                <a:cubicBezTo>
                  <a:pt x="569176" y="159664"/>
                  <a:pt x="572310" y="159225"/>
                  <a:pt x="579511" y="153475"/>
                </a:cubicBezTo>
                <a:cubicBezTo>
                  <a:pt x="581163" y="152159"/>
                  <a:pt x="582857" y="150697"/>
                  <a:pt x="584551" y="149235"/>
                </a:cubicBezTo>
                <a:cubicBezTo>
                  <a:pt x="592599" y="142267"/>
                  <a:pt x="598995" y="136760"/>
                  <a:pt x="609541" y="138807"/>
                </a:cubicBezTo>
                <a:cubicBezTo>
                  <a:pt x="618055" y="140463"/>
                  <a:pt x="624239" y="146214"/>
                  <a:pt x="630634" y="152257"/>
                </a:cubicBezTo>
                <a:cubicBezTo>
                  <a:pt x="635675" y="156984"/>
                  <a:pt x="640842" y="161906"/>
                  <a:pt x="647577" y="165268"/>
                </a:cubicBezTo>
                <a:cubicBezTo>
                  <a:pt x="653040" y="168046"/>
                  <a:pt x="658335" y="168046"/>
                  <a:pt x="663036" y="168192"/>
                </a:cubicBezTo>
                <a:cubicBezTo>
                  <a:pt x="666043" y="168192"/>
                  <a:pt x="668881" y="168290"/>
                  <a:pt x="671677" y="168972"/>
                </a:cubicBezTo>
                <a:lnTo>
                  <a:pt x="674938" y="169849"/>
                </a:lnTo>
                <a:cubicBezTo>
                  <a:pt x="677479" y="170629"/>
                  <a:pt x="679978" y="171311"/>
                  <a:pt x="682562" y="171750"/>
                </a:cubicBezTo>
                <a:cubicBezTo>
                  <a:pt x="680190" y="177256"/>
                  <a:pt x="678835" y="183640"/>
                  <a:pt x="680868" y="189147"/>
                </a:cubicBezTo>
                <a:lnTo>
                  <a:pt x="681884" y="191973"/>
                </a:lnTo>
                <a:lnTo>
                  <a:pt x="684807" y="192607"/>
                </a:lnTo>
                <a:cubicBezTo>
                  <a:pt x="692855" y="194508"/>
                  <a:pt x="699462" y="192753"/>
                  <a:pt x="705307" y="191048"/>
                </a:cubicBezTo>
                <a:cubicBezTo>
                  <a:pt x="708653" y="190170"/>
                  <a:pt x="711830" y="189244"/>
                  <a:pt x="715176" y="189050"/>
                </a:cubicBezTo>
                <a:cubicBezTo>
                  <a:pt x="720428" y="188708"/>
                  <a:pt x="726146" y="190024"/>
                  <a:pt x="730975" y="192607"/>
                </a:cubicBezTo>
                <a:cubicBezTo>
                  <a:pt x="730085" y="195628"/>
                  <a:pt x="730297" y="198455"/>
                  <a:pt x="730551" y="200794"/>
                </a:cubicBezTo>
                <a:cubicBezTo>
                  <a:pt x="730636" y="202500"/>
                  <a:pt x="730763" y="204059"/>
                  <a:pt x="730424" y="205277"/>
                </a:cubicBezTo>
                <a:cubicBezTo>
                  <a:pt x="729535" y="208640"/>
                  <a:pt x="729535" y="208640"/>
                  <a:pt x="725723" y="210443"/>
                </a:cubicBezTo>
                <a:lnTo>
                  <a:pt x="722673" y="211905"/>
                </a:lnTo>
                <a:cubicBezTo>
                  <a:pt x="718310" y="214147"/>
                  <a:pt x="703528" y="222139"/>
                  <a:pt x="698234" y="231739"/>
                </a:cubicBezTo>
                <a:cubicBezTo>
                  <a:pt x="690059" y="246797"/>
                  <a:pt x="701495" y="265169"/>
                  <a:pt x="705180" y="270432"/>
                </a:cubicBezTo>
                <a:cubicBezTo>
                  <a:pt x="707891" y="274136"/>
                  <a:pt x="709246" y="278619"/>
                  <a:pt x="710813" y="283346"/>
                </a:cubicBezTo>
                <a:cubicBezTo>
                  <a:pt x="712253" y="287830"/>
                  <a:pt x="713821" y="292557"/>
                  <a:pt x="716531" y="297040"/>
                </a:cubicBezTo>
                <a:cubicBezTo>
                  <a:pt x="721021" y="304545"/>
                  <a:pt x="728730" y="309126"/>
                  <a:pt x="735591" y="313171"/>
                </a:cubicBezTo>
                <a:cubicBezTo>
                  <a:pt x="739065" y="315169"/>
                  <a:pt x="742326" y="317069"/>
                  <a:pt x="744910" y="319213"/>
                </a:cubicBezTo>
                <a:cubicBezTo>
                  <a:pt x="747705" y="321455"/>
                  <a:pt x="750289" y="323940"/>
                  <a:pt x="752746" y="326377"/>
                </a:cubicBezTo>
                <a:cubicBezTo>
                  <a:pt x="756092" y="329788"/>
                  <a:pt x="759565" y="333151"/>
                  <a:pt x="763716" y="336172"/>
                </a:cubicBezTo>
                <a:cubicBezTo>
                  <a:pt x="775490" y="344798"/>
                  <a:pt x="788833" y="348501"/>
                  <a:pt x="801624" y="352059"/>
                </a:cubicBezTo>
                <a:cubicBezTo>
                  <a:pt x="808824" y="354106"/>
                  <a:pt x="815644" y="356006"/>
                  <a:pt x="822166" y="358686"/>
                </a:cubicBezTo>
                <a:cubicBezTo>
                  <a:pt x="825386" y="360051"/>
                  <a:pt x="828562" y="362049"/>
                  <a:pt x="831781" y="364096"/>
                </a:cubicBezTo>
                <a:cubicBezTo>
                  <a:pt x="836398" y="366873"/>
                  <a:pt x="841227" y="369797"/>
                  <a:pt x="846690" y="371600"/>
                </a:cubicBezTo>
                <a:cubicBezTo>
                  <a:pt x="860498" y="375986"/>
                  <a:pt x="864649" y="368092"/>
                  <a:pt x="867445" y="362975"/>
                </a:cubicBezTo>
                <a:cubicBezTo>
                  <a:pt x="868588" y="360928"/>
                  <a:pt x="869563" y="358930"/>
                  <a:pt x="871469" y="357030"/>
                </a:cubicBezTo>
                <a:cubicBezTo>
                  <a:pt x="872146" y="356445"/>
                  <a:pt x="872824" y="355763"/>
                  <a:pt x="873629" y="355226"/>
                </a:cubicBezTo>
                <a:cubicBezTo>
                  <a:pt x="881126" y="349476"/>
                  <a:pt x="884514" y="348063"/>
                  <a:pt x="885827" y="347575"/>
                </a:cubicBezTo>
                <a:cubicBezTo>
                  <a:pt x="885954" y="347917"/>
                  <a:pt x="886081" y="348501"/>
                  <a:pt x="886293" y="348940"/>
                </a:cubicBezTo>
                <a:cubicBezTo>
                  <a:pt x="886420" y="349281"/>
                  <a:pt x="886505" y="349622"/>
                  <a:pt x="886632" y="349963"/>
                </a:cubicBezTo>
                <a:cubicBezTo>
                  <a:pt x="887521" y="352303"/>
                  <a:pt x="888411" y="354642"/>
                  <a:pt x="890105" y="356445"/>
                </a:cubicBezTo>
                <a:cubicBezTo>
                  <a:pt x="892689" y="359125"/>
                  <a:pt x="895611" y="360587"/>
                  <a:pt x="898280" y="361854"/>
                </a:cubicBezTo>
                <a:cubicBezTo>
                  <a:pt x="899974" y="362488"/>
                  <a:pt x="901414" y="363267"/>
                  <a:pt x="902558" y="364193"/>
                </a:cubicBezTo>
                <a:cubicBezTo>
                  <a:pt x="909377" y="369797"/>
                  <a:pt x="913316" y="375304"/>
                  <a:pt x="913994" y="380324"/>
                </a:cubicBezTo>
                <a:cubicBezTo>
                  <a:pt x="914671" y="384612"/>
                  <a:pt x="914883" y="390411"/>
                  <a:pt x="914205" y="393140"/>
                </a:cubicBezTo>
                <a:cubicBezTo>
                  <a:pt x="913867" y="394358"/>
                  <a:pt x="913316" y="395382"/>
                  <a:pt x="912511" y="396698"/>
                </a:cubicBezTo>
                <a:cubicBezTo>
                  <a:pt x="911622" y="398257"/>
                  <a:pt x="910393" y="400401"/>
                  <a:pt x="909716" y="403082"/>
                </a:cubicBezTo>
                <a:cubicBezTo>
                  <a:pt x="907471" y="412194"/>
                  <a:pt x="908276" y="421259"/>
                  <a:pt x="908953" y="430030"/>
                </a:cubicBezTo>
                <a:cubicBezTo>
                  <a:pt x="909504" y="436756"/>
                  <a:pt x="909843" y="443139"/>
                  <a:pt x="909038" y="449280"/>
                </a:cubicBezTo>
                <a:cubicBezTo>
                  <a:pt x="908614" y="452545"/>
                  <a:pt x="907937" y="455810"/>
                  <a:pt x="906581" y="458831"/>
                </a:cubicBezTo>
                <a:cubicBezTo>
                  <a:pt x="906243" y="459513"/>
                  <a:pt x="906031" y="459952"/>
                  <a:pt x="905819" y="460488"/>
                </a:cubicBezTo>
                <a:cubicBezTo>
                  <a:pt x="903235" y="465995"/>
                  <a:pt x="902219" y="466092"/>
                  <a:pt x="892689" y="465897"/>
                </a:cubicBezTo>
                <a:lnTo>
                  <a:pt x="887394" y="465800"/>
                </a:lnTo>
                <a:cubicBezTo>
                  <a:pt x="878796" y="465556"/>
                  <a:pt x="865750" y="465118"/>
                  <a:pt x="860371" y="475546"/>
                </a:cubicBezTo>
                <a:cubicBezTo>
                  <a:pt x="857364" y="481492"/>
                  <a:pt x="858254" y="490556"/>
                  <a:pt x="859143" y="499425"/>
                </a:cubicBezTo>
                <a:cubicBezTo>
                  <a:pt x="859482" y="503129"/>
                  <a:pt x="859821" y="506491"/>
                  <a:pt x="859736" y="508830"/>
                </a:cubicBezTo>
                <a:cubicBezTo>
                  <a:pt x="859397" y="516238"/>
                  <a:pt x="856813" y="521062"/>
                  <a:pt x="850968" y="525546"/>
                </a:cubicBezTo>
                <a:cubicBezTo>
                  <a:pt x="849528" y="526667"/>
                  <a:pt x="847707" y="527787"/>
                  <a:pt x="845801" y="528908"/>
                </a:cubicBezTo>
                <a:cubicBezTo>
                  <a:pt x="839871" y="532368"/>
                  <a:pt x="832586" y="536852"/>
                  <a:pt x="830341" y="544941"/>
                </a:cubicBezTo>
                <a:cubicBezTo>
                  <a:pt x="825851" y="561315"/>
                  <a:pt x="842878" y="566140"/>
                  <a:pt x="851095" y="568479"/>
                </a:cubicBezTo>
                <a:lnTo>
                  <a:pt x="853552" y="569161"/>
                </a:lnTo>
                <a:cubicBezTo>
                  <a:pt x="857152" y="570184"/>
                  <a:pt x="860498" y="570720"/>
                  <a:pt x="863760" y="571305"/>
                </a:cubicBezTo>
                <a:cubicBezTo>
                  <a:pt x="872146" y="572621"/>
                  <a:pt x="875281" y="573206"/>
                  <a:pt x="876636" y="580954"/>
                </a:cubicBezTo>
                <a:cubicBezTo>
                  <a:pt x="877652" y="586656"/>
                  <a:pt x="877187" y="594502"/>
                  <a:pt x="876763" y="601373"/>
                </a:cubicBezTo>
                <a:lnTo>
                  <a:pt x="876424" y="606831"/>
                </a:lnTo>
                <a:cubicBezTo>
                  <a:pt x="876085" y="613459"/>
                  <a:pt x="875746" y="613702"/>
                  <a:pt x="870706" y="616139"/>
                </a:cubicBezTo>
                <a:cubicBezTo>
                  <a:pt x="869012" y="616919"/>
                  <a:pt x="867106" y="617942"/>
                  <a:pt x="864861" y="619306"/>
                </a:cubicBezTo>
                <a:cubicBezTo>
                  <a:pt x="862743" y="620622"/>
                  <a:pt x="861388" y="622425"/>
                  <a:pt x="860371" y="623790"/>
                </a:cubicBezTo>
                <a:cubicBezTo>
                  <a:pt x="860160" y="623985"/>
                  <a:pt x="859948" y="624326"/>
                  <a:pt x="859694" y="624667"/>
                </a:cubicBezTo>
                <a:cubicBezTo>
                  <a:pt x="858592" y="624765"/>
                  <a:pt x="856813" y="625008"/>
                  <a:pt x="854992" y="626129"/>
                </a:cubicBezTo>
                <a:lnTo>
                  <a:pt x="852070" y="628030"/>
                </a:lnTo>
                <a:cubicBezTo>
                  <a:pt x="849189" y="629930"/>
                  <a:pt x="845928" y="631977"/>
                  <a:pt x="843556" y="633877"/>
                </a:cubicBezTo>
                <a:cubicBezTo>
                  <a:pt x="840549" y="636363"/>
                  <a:pt x="839066" y="639238"/>
                  <a:pt x="837965" y="641480"/>
                </a:cubicBezTo>
                <a:cubicBezTo>
                  <a:pt x="837415" y="642601"/>
                  <a:pt x="836822" y="643721"/>
                  <a:pt x="836271" y="644209"/>
                </a:cubicBezTo>
                <a:cubicBezTo>
                  <a:pt x="835593" y="644745"/>
                  <a:pt x="834492" y="645330"/>
                  <a:pt x="833137" y="645866"/>
                </a:cubicBezTo>
                <a:cubicBezTo>
                  <a:pt x="831908" y="646450"/>
                  <a:pt x="830553" y="647084"/>
                  <a:pt x="829198" y="647912"/>
                </a:cubicBezTo>
                <a:cubicBezTo>
                  <a:pt x="826614" y="649472"/>
                  <a:pt x="823818" y="651275"/>
                  <a:pt x="821023" y="653029"/>
                </a:cubicBezTo>
                <a:cubicBezTo>
                  <a:pt x="816110" y="656294"/>
                  <a:pt x="810942" y="659559"/>
                  <a:pt x="806241" y="661898"/>
                </a:cubicBezTo>
                <a:cubicBezTo>
                  <a:pt x="805012" y="662581"/>
                  <a:pt x="803869" y="662922"/>
                  <a:pt x="802852" y="663263"/>
                </a:cubicBezTo>
                <a:cubicBezTo>
                  <a:pt x="798490" y="664725"/>
                  <a:pt x="794805" y="666528"/>
                  <a:pt x="792983" y="674471"/>
                </a:cubicBezTo>
                <a:cubicBezTo>
                  <a:pt x="792221" y="677931"/>
                  <a:pt x="792560" y="682220"/>
                  <a:pt x="792899" y="685923"/>
                </a:cubicBezTo>
                <a:cubicBezTo>
                  <a:pt x="793110" y="687483"/>
                  <a:pt x="793238" y="689042"/>
                  <a:pt x="793238" y="690407"/>
                </a:cubicBezTo>
                <a:cubicBezTo>
                  <a:pt x="793238" y="692161"/>
                  <a:pt x="793110" y="694110"/>
                  <a:pt x="792983" y="696011"/>
                </a:cubicBezTo>
                <a:cubicBezTo>
                  <a:pt x="792560" y="703613"/>
                  <a:pt x="792094" y="712141"/>
                  <a:pt x="798956" y="718525"/>
                </a:cubicBezTo>
                <a:cubicBezTo>
                  <a:pt x="803318" y="722473"/>
                  <a:pt x="809248" y="723788"/>
                  <a:pt x="814542" y="725055"/>
                </a:cubicBezTo>
                <a:cubicBezTo>
                  <a:pt x="817211" y="725592"/>
                  <a:pt x="821701" y="726615"/>
                  <a:pt x="822378" y="727736"/>
                </a:cubicBezTo>
                <a:cubicBezTo>
                  <a:pt x="822378" y="728515"/>
                  <a:pt x="821023" y="729880"/>
                  <a:pt x="819795" y="731098"/>
                </a:cubicBezTo>
                <a:cubicBezTo>
                  <a:pt x="818100" y="732755"/>
                  <a:pt x="816321" y="734558"/>
                  <a:pt x="815305" y="737141"/>
                </a:cubicBezTo>
                <a:cubicBezTo>
                  <a:pt x="813738" y="740942"/>
                  <a:pt x="813950" y="744548"/>
                  <a:pt x="814077" y="747375"/>
                </a:cubicBezTo>
                <a:cubicBezTo>
                  <a:pt x="814204" y="748349"/>
                  <a:pt x="814204" y="749470"/>
                  <a:pt x="814204" y="750591"/>
                </a:cubicBezTo>
                <a:cubicBezTo>
                  <a:pt x="814077" y="753515"/>
                  <a:pt x="813187" y="755854"/>
                  <a:pt x="812171" y="758681"/>
                </a:cubicBezTo>
                <a:cubicBezTo>
                  <a:pt x="811281" y="761020"/>
                  <a:pt x="810392" y="763505"/>
                  <a:pt x="809799" y="766429"/>
                </a:cubicBezTo>
                <a:cubicBezTo>
                  <a:pt x="809163" y="769792"/>
                  <a:pt x="809587" y="772911"/>
                  <a:pt x="809926" y="775737"/>
                </a:cubicBezTo>
                <a:cubicBezTo>
                  <a:pt x="810138" y="777832"/>
                  <a:pt x="810392" y="779879"/>
                  <a:pt x="810138" y="781341"/>
                </a:cubicBezTo>
                <a:cubicBezTo>
                  <a:pt x="809460" y="785240"/>
                  <a:pt x="807257" y="788505"/>
                  <a:pt x="804758" y="792306"/>
                </a:cubicBezTo>
                <a:cubicBezTo>
                  <a:pt x="803530" y="794109"/>
                  <a:pt x="802302" y="795912"/>
                  <a:pt x="801200" y="797910"/>
                </a:cubicBezTo>
                <a:cubicBezTo>
                  <a:pt x="795694" y="807559"/>
                  <a:pt x="795144" y="814284"/>
                  <a:pt x="794551" y="821497"/>
                </a:cubicBezTo>
                <a:cubicBezTo>
                  <a:pt x="794212" y="824518"/>
                  <a:pt x="794000" y="827637"/>
                  <a:pt x="793322" y="831438"/>
                </a:cubicBezTo>
                <a:cubicBezTo>
                  <a:pt x="793238" y="832023"/>
                  <a:pt x="792983" y="832461"/>
                  <a:pt x="792899" y="833046"/>
                </a:cubicBezTo>
                <a:cubicBezTo>
                  <a:pt x="791967" y="832559"/>
                  <a:pt x="791077" y="832218"/>
                  <a:pt x="790188" y="831925"/>
                </a:cubicBezTo>
                <a:lnTo>
                  <a:pt x="788282" y="831243"/>
                </a:lnTo>
                <a:cubicBezTo>
                  <a:pt x="777185" y="826613"/>
                  <a:pt x="760920" y="828075"/>
                  <a:pt x="756092" y="828660"/>
                </a:cubicBezTo>
                <a:cubicBezTo>
                  <a:pt x="738599" y="830658"/>
                  <a:pt x="738599" y="841526"/>
                  <a:pt x="738726" y="853075"/>
                </a:cubicBezTo>
                <a:cubicBezTo>
                  <a:pt x="738726" y="854683"/>
                  <a:pt x="738599" y="856584"/>
                  <a:pt x="738387" y="858582"/>
                </a:cubicBezTo>
                <a:cubicBezTo>
                  <a:pt x="737921" y="863406"/>
                  <a:pt x="737497" y="868669"/>
                  <a:pt x="738853" y="872958"/>
                </a:cubicBezTo>
                <a:cubicBezTo>
                  <a:pt x="740420" y="877782"/>
                  <a:pt x="742877" y="879878"/>
                  <a:pt x="744656" y="881340"/>
                </a:cubicBezTo>
                <a:cubicBezTo>
                  <a:pt x="745672" y="882266"/>
                  <a:pt x="746350" y="882802"/>
                  <a:pt x="747028" y="883923"/>
                </a:cubicBezTo>
                <a:cubicBezTo>
                  <a:pt x="748722" y="886847"/>
                  <a:pt x="748044" y="892012"/>
                  <a:pt x="747366" y="897080"/>
                </a:cubicBezTo>
                <a:cubicBezTo>
                  <a:pt x="746689" y="902441"/>
                  <a:pt x="745884" y="908045"/>
                  <a:pt x="747451" y="913211"/>
                </a:cubicBezTo>
                <a:cubicBezTo>
                  <a:pt x="748595" y="917012"/>
                  <a:pt x="750840" y="919351"/>
                  <a:pt x="752534" y="921398"/>
                </a:cubicBezTo>
                <a:cubicBezTo>
                  <a:pt x="754524" y="923639"/>
                  <a:pt x="754990" y="924322"/>
                  <a:pt x="754863" y="925881"/>
                </a:cubicBezTo>
                <a:cubicBezTo>
                  <a:pt x="754779" y="928805"/>
                  <a:pt x="750289" y="932704"/>
                  <a:pt x="746011" y="934945"/>
                </a:cubicBezTo>
                <a:cubicBezTo>
                  <a:pt x="739403" y="938308"/>
                  <a:pt x="728730" y="940793"/>
                  <a:pt x="715176" y="942011"/>
                </a:cubicBezTo>
                <a:lnTo>
                  <a:pt x="710602" y="942450"/>
                </a:lnTo>
                <a:lnTo>
                  <a:pt x="710136" y="947080"/>
                </a:lnTo>
                <a:cubicBezTo>
                  <a:pt x="709119" y="957167"/>
                  <a:pt x="708780" y="957508"/>
                  <a:pt x="702046" y="958288"/>
                </a:cubicBezTo>
                <a:cubicBezTo>
                  <a:pt x="699166" y="958629"/>
                  <a:pt x="696667" y="958629"/>
                  <a:pt x="694676" y="958629"/>
                </a:cubicBezTo>
                <a:cubicBezTo>
                  <a:pt x="690525" y="958629"/>
                  <a:pt x="686713" y="958629"/>
                  <a:pt x="683663" y="961651"/>
                </a:cubicBezTo>
                <a:cubicBezTo>
                  <a:pt x="680656" y="964672"/>
                  <a:pt x="680190" y="969155"/>
                  <a:pt x="680317" y="976319"/>
                </a:cubicBezTo>
                <a:lnTo>
                  <a:pt x="680402" y="981290"/>
                </a:lnTo>
                <a:cubicBezTo>
                  <a:pt x="680741" y="988453"/>
                  <a:pt x="680995" y="994594"/>
                  <a:pt x="678072" y="999564"/>
                </a:cubicBezTo>
                <a:cubicBezTo>
                  <a:pt x="677395" y="1000685"/>
                  <a:pt x="676717" y="1001465"/>
                  <a:pt x="676166" y="1002147"/>
                </a:cubicBezTo>
                <a:cubicBezTo>
                  <a:pt x="674684" y="1003804"/>
                  <a:pt x="673117" y="1005704"/>
                  <a:pt x="672016" y="1010090"/>
                </a:cubicBezTo>
                <a:cubicBezTo>
                  <a:pt x="671338" y="1012917"/>
                  <a:pt x="671211" y="1015256"/>
                  <a:pt x="671211" y="1017157"/>
                </a:cubicBezTo>
                <a:cubicBezTo>
                  <a:pt x="671126" y="1019739"/>
                  <a:pt x="671126" y="1021299"/>
                  <a:pt x="669771" y="1023540"/>
                </a:cubicBezTo>
                <a:cubicBezTo>
                  <a:pt x="669305" y="1024320"/>
                  <a:pt x="668415" y="1025100"/>
                  <a:pt x="667399" y="1026026"/>
                </a:cubicBezTo>
                <a:cubicBezTo>
                  <a:pt x="666086" y="1027244"/>
                  <a:pt x="664603" y="1028609"/>
                  <a:pt x="663375" y="1030509"/>
                </a:cubicBezTo>
                <a:cubicBezTo>
                  <a:pt x="662020" y="1032605"/>
                  <a:pt x="661257" y="1034846"/>
                  <a:pt x="660580" y="1036893"/>
                </a:cubicBezTo>
                <a:cubicBezTo>
                  <a:pt x="659690" y="1039135"/>
                  <a:pt x="659012" y="1041035"/>
                  <a:pt x="658208" y="1041718"/>
                </a:cubicBezTo>
                <a:cubicBezTo>
                  <a:pt x="657445" y="1042156"/>
                  <a:pt x="654311" y="1042838"/>
                  <a:pt x="652490" y="1043277"/>
                </a:cubicBezTo>
                <a:cubicBezTo>
                  <a:pt x="649821" y="1043959"/>
                  <a:pt x="647322" y="1044495"/>
                  <a:pt x="646094" y="1045080"/>
                </a:cubicBezTo>
                <a:cubicBezTo>
                  <a:pt x="644654" y="1045616"/>
                  <a:pt x="643426" y="1046298"/>
                  <a:pt x="642197" y="1046883"/>
                </a:cubicBezTo>
                <a:cubicBezTo>
                  <a:pt x="638131" y="1048686"/>
                  <a:pt x="635802" y="1049905"/>
                  <a:pt x="631397" y="1050002"/>
                </a:cubicBezTo>
                <a:cubicBezTo>
                  <a:pt x="626695" y="1050100"/>
                  <a:pt x="622460" y="1050928"/>
                  <a:pt x="618393" y="1051805"/>
                </a:cubicBezTo>
                <a:cubicBezTo>
                  <a:pt x="617292" y="1050684"/>
                  <a:pt x="616149" y="1049466"/>
                  <a:pt x="615259" y="1048102"/>
                </a:cubicBezTo>
                <a:cubicBezTo>
                  <a:pt x="609795" y="1039573"/>
                  <a:pt x="610007" y="1026221"/>
                  <a:pt x="600689" y="1020080"/>
                </a:cubicBezTo>
                <a:cubicBezTo>
                  <a:pt x="596665" y="1017400"/>
                  <a:pt x="592853" y="1018618"/>
                  <a:pt x="589719" y="1013209"/>
                </a:cubicBezTo>
                <a:cubicBezTo>
                  <a:pt x="587008" y="1008433"/>
                  <a:pt x="587008" y="1003024"/>
                  <a:pt x="581163" y="1001221"/>
                </a:cubicBezTo>
                <a:cubicBezTo>
                  <a:pt x="570066" y="997761"/>
                  <a:pt x="576715" y="979048"/>
                  <a:pt x="565237" y="976465"/>
                </a:cubicBezTo>
                <a:cubicBezTo>
                  <a:pt x="552488" y="973298"/>
                  <a:pt x="547448" y="959068"/>
                  <a:pt x="540925" y="949760"/>
                </a:cubicBezTo>
                <a:cubicBezTo>
                  <a:pt x="537325" y="944838"/>
                  <a:pt x="535885" y="939234"/>
                  <a:pt x="530844" y="935433"/>
                </a:cubicBezTo>
                <a:cubicBezTo>
                  <a:pt x="524787" y="930803"/>
                  <a:pt x="518731" y="926466"/>
                  <a:pt x="512758" y="921739"/>
                </a:cubicBezTo>
                <a:cubicBezTo>
                  <a:pt x="508523" y="918474"/>
                  <a:pt x="503694" y="916573"/>
                  <a:pt x="499332" y="913649"/>
                </a:cubicBezTo>
                <a:cubicBezTo>
                  <a:pt x="491792" y="908630"/>
                  <a:pt x="487345" y="910092"/>
                  <a:pt x="478789" y="910384"/>
                </a:cubicBezTo>
                <a:cubicBezTo>
                  <a:pt x="469047" y="910725"/>
                  <a:pt x="449860" y="912772"/>
                  <a:pt x="442490" y="905121"/>
                </a:cubicBezTo>
                <a:cubicBezTo>
                  <a:pt x="428555" y="890794"/>
                  <a:pt x="453926" y="891330"/>
                  <a:pt x="452994" y="877685"/>
                </a:cubicBezTo>
                <a:cubicBezTo>
                  <a:pt x="452571" y="871398"/>
                  <a:pt x="445625" y="862188"/>
                  <a:pt x="449521" y="856340"/>
                </a:cubicBezTo>
                <a:cubicBezTo>
                  <a:pt x="453249" y="850882"/>
                  <a:pt x="455705" y="847032"/>
                  <a:pt x="451681" y="840648"/>
                </a:cubicBezTo>
                <a:cubicBezTo>
                  <a:pt x="444396" y="829245"/>
                  <a:pt x="433934" y="818232"/>
                  <a:pt x="419152" y="816867"/>
                </a:cubicBezTo>
                <a:cubicBezTo>
                  <a:pt x="408606" y="815990"/>
                  <a:pt x="399287" y="818670"/>
                  <a:pt x="389207" y="819255"/>
                </a:cubicBezTo>
                <a:cubicBezTo>
                  <a:pt x="378110" y="819937"/>
                  <a:pt x="373747" y="820376"/>
                  <a:pt x="366462" y="828660"/>
                </a:cubicBezTo>
                <a:cubicBezTo>
                  <a:pt x="360617" y="835385"/>
                  <a:pt x="353543" y="833144"/>
                  <a:pt x="346724" y="829342"/>
                </a:cubicBezTo>
                <a:cubicBezTo>
                  <a:pt x="341091" y="826175"/>
                  <a:pt x="344691" y="798154"/>
                  <a:pt x="347825" y="797130"/>
                </a:cubicBezTo>
                <a:cubicBezTo>
                  <a:pt x="348630" y="796936"/>
                  <a:pt x="352781" y="803856"/>
                  <a:pt x="355110" y="799275"/>
                </a:cubicBezTo>
                <a:cubicBezTo>
                  <a:pt x="355915" y="797813"/>
                  <a:pt x="351553" y="789869"/>
                  <a:pt x="351298" y="788066"/>
                </a:cubicBezTo>
                <a:cubicBezTo>
                  <a:pt x="350621" y="783485"/>
                  <a:pt x="349308" y="776078"/>
                  <a:pt x="354009" y="773154"/>
                </a:cubicBezTo>
                <a:cubicBezTo>
                  <a:pt x="358160" y="770669"/>
                  <a:pt x="362057" y="764431"/>
                  <a:pt x="362057" y="759460"/>
                </a:cubicBezTo>
                <a:cubicBezTo>
                  <a:pt x="362184" y="736605"/>
                  <a:pt x="362311" y="713067"/>
                  <a:pt x="361506" y="690066"/>
                </a:cubicBezTo>
                <a:cubicBezTo>
                  <a:pt x="360956" y="674130"/>
                  <a:pt x="359261" y="658536"/>
                  <a:pt x="351087" y="644404"/>
                </a:cubicBezTo>
                <a:cubicBezTo>
                  <a:pt x="348291" y="639482"/>
                  <a:pt x="345580" y="638020"/>
                  <a:pt x="341091" y="635437"/>
                </a:cubicBezTo>
                <a:cubicBezTo>
                  <a:pt x="336177" y="632513"/>
                  <a:pt x="335161" y="622425"/>
                  <a:pt x="334144" y="617601"/>
                </a:cubicBezTo>
                <a:cubicBezTo>
                  <a:pt x="331349" y="604394"/>
                  <a:pt x="325758" y="588703"/>
                  <a:pt x="317880" y="577494"/>
                </a:cubicBezTo>
                <a:cubicBezTo>
                  <a:pt x="310171" y="566481"/>
                  <a:pt x="295685" y="560974"/>
                  <a:pt x="289078" y="548986"/>
                </a:cubicBezTo>
                <a:cubicBezTo>
                  <a:pt x="285393" y="542261"/>
                  <a:pt x="278404" y="538119"/>
                  <a:pt x="275609" y="530711"/>
                </a:cubicBezTo>
                <a:cubicBezTo>
                  <a:pt x="272813" y="523450"/>
                  <a:pt x="272474" y="515458"/>
                  <a:pt x="272051" y="507856"/>
                </a:cubicBezTo>
                <a:cubicBezTo>
                  <a:pt x="270907" y="491141"/>
                  <a:pt x="265867" y="475985"/>
                  <a:pt x="263834" y="459513"/>
                </a:cubicBezTo>
                <a:cubicBezTo>
                  <a:pt x="260488" y="432028"/>
                  <a:pt x="269679" y="400060"/>
                  <a:pt x="257438" y="374524"/>
                </a:cubicBezTo>
                <a:cubicBezTo>
                  <a:pt x="250746" y="360490"/>
                  <a:pt x="252948" y="343774"/>
                  <a:pt x="248035" y="329106"/>
                </a:cubicBezTo>
                <a:cubicBezTo>
                  <a:pt x="242868" y="313755"/>
                  <a:pt x="232237" y="303327"/>
                  <a:pt x="221012" y="292216"/>
                </a:cubicBezTo>
                <a:cubicBezTo>
                  <a:pt x="200724" y="272041"/>
                  <a:pt x="181198" y="254887"/>
                  <a:pt x="153836" y="244994"/>
                </a:cubicBezTo>
                <a:cubicBezTo>
                  <a:pt x="150914" y="243971"/>
                  <a:pt x="147906" y="241632"/>
                  <a:pt x="144984" y="239292"/>
                </a:cubicBezTo>
                <a:cubicBezTo>
                  <a:pt x="147906" y="222675"/>
                  <a:pt x="146212" y="210004"/>
                  <a:pt x="139266" y="200940"/>
                </a:cubicBezTo>
                <a:cubicBezTo>
                  <a:pt x="134225" y="194313"/>
                  <a:pt x="127491" y="191730"/>
                  <a:pt x="121985" y="189586"/>
                </a:cubicBezTo>
                <a:cubicBezTo>
                  <a:pt x="114827" y="186808"/>
                  <a:pt x="111142" y="185346"/>
                  <a:pt x="110887" y="177159"/>
                </a:cubicBezTo>
                <a:cubicBezTo>
                  <a:pt x="110887" y="175697"/>
                  <a:pt x="110887" y="174235"/>
                  <a:pt x="110887" y="173017"/>
                </a:cubicBezTo>
                <a:cubicBezTo>
                  <a:pt x="110887" y="165950"/>
                  <a:pt x="110887" y="160444"/>
                  <a:pt x="103052" y="152841"/>
                </a:cubicBezTo>
                <a:cubicBezTo>
                  <a:pt x="99578" y="149479"/>
                  <a:pt x="94750" y="145970"/>
                  <a:pt x="90938" y="143192"/>
                </a:cubicBezTo>
                <a:lnTo>
                  <a:pt x="89498" y="142072"/>
                </a:lnTo>
                <a:cubicBezTo>
                  <a:pt x="87677" y="140707"/>
                  <a:pt x="86025" y="140269"/>
                  <a:pt x="84669" y="139830"/>
                </a:cubicBezTo>
                <a:cubicBezTo>
                  <a:pt x="83992" y="139684"/>
                  <a:pt x="83314" y="139489"/>
                  <a:pt x="83102" y="139245"/>
                </a:cubicBezTo>
                <a:cubicBezTo>
                  <a:pt x="82763" y="138807"/>
                  <a:pt x="82763" y="138807"/>
                  <a:pt x="82509" y="137345"/>
                </a:cubicBezTo>
                <a:cubicBezTo>
                  <a:pt x="82297" y="135542"/>
                  <a:pt x="81959" y="132861"/>
                  <a:pt x="79841" y="130035"/>
                </a:cubicBezTo>
                <a:cubicBezTo>
                  <a:pt x="77130" y="126331"/>
                  <a:pt x="72767" y="122871"/>
                  <a:pt x="68955" y="119850"/>
                </a:cubicBezTo>
                <a:lnTo>
                  <a:pt x="66499" y="117852"/>
                </a:lnTo>
                <a:cubicBezTo>
                  <a:pt x="59425" y="111906"/>
                  <a:pt x="58748" y="111224"/>
                  <a:pt x="55402" y="103135"/>
                </a:cubicBezTo>
                <a:cubicBezTo>
                  <a:pt x="52140" y="95532"/>
                  <a:pt x="48879" y="90562"/>
                  <a:pt x="45194" y="87979"/>
                </a:cubicBezTo>
                <a:cubicBezTo>
                  <a:pt x="41382" y="85445"/>
                  <a:pt x="36680" y="84957"/>
                  <a:pt x="32064" y="84519"/>
                </a:cubicBezTo>
                <a:cubicBezTo>
                  <a:pt x="28717" y="84178"/>
                  <a:pt x="25244" y="83837"/>
                  <a:pt x="23338" y="82618"/>
                </a:cubicBezTo>
                <a:cubicBezTo>
                  <a:pt x="21856" y="81595"/>
                  <a:pt x="19611" y="78574"/>
                  <a:pt x="16815" y="69266"/>
                </a:cubicBezTo>
                <a:cubicBezTo>
                  <a:pt x="13893" y="59617"/>
                  <a:pt x="9657" y="51771"/>
                  <a:pt x="4024" y="45630"/>
                </a:cubicBezTo>
                <a:lnTo>
                  <a:pt x="5718" y="40562"/>
                </a:lnTo>
                <a:cubicBezTo>
                  <a:pt x="4024" y="40026"/>
                  <a:pt x="2711" y="38564"/>
                  <a:pt x="678" y="36420"/>
                </a:cubicBezTo>
                <a:cubicBezTo>
                  <a:pt x="466" y="36176"/>
                  <a:pt x="212" y="35981"/>
                  <a:pt x="0" y="35738"/>
                </a:cubicBezTo>
                <a:cubicBezTo>
                  <a:pt x="2245" y="34519"/>
                  <a:pt x="4617" y="33301"/>
                  <a:pt x="6184" y="32619"/>
                </a:cubicBezTo>
                <a:cubicBezTo>
                  <a:pt x="7836" y="31839"/>
                  <a:pt x="9319" y="31157"/>
                  <a:pt x="10547" y="30475"/>
                </a:cubicBezTo>
                <a:cubicBezTo>
                  <a:pt x="17832" y="26430"/>
                  <a:pt x="24778" y="22726"/>
                  <a:pt x="27489" y="11859"/>
                </a:cubicBezTo>
                <a:cubicBezTo>
                  <a:pt x="28124" y="8838"/>
                  <a:pt x="28040" y="6693"/>
                  <a:pt x="27913" y="4452"/>
                </a:cubicBezTo>
                <a:cubicBezTo>
                  <a:pt x="28040" y="4452"/>
                  <a:pt x="28252" y="4013"/>
                  <a:pt x="29395" y="3136"/>
                </a:cubicBezTo>
                <a:cubicBezTo>
                  <a:pt x="31301" y="1430"/>
                  <a:pt x="34435" y="1430"/>
                  <a:pt x="37909" y="1430"/>
                </a:cubicBezTo>
                <a:lnTo>
                  <a:pt x="40831" y="1430"/>
                </a:lnTo>
                <a:cubicBezTo>
                  <a:pt x="42737" y="1333"/>
                  <a:pt x="45321" y="1089"/>
                  <a:pt x="48116" y="894"/>
                </a:cubicBezTo>
                <a:cubicBezTo>
                  <a:pt x="51695" y="553"/>
                  <a:pt x="56460" y="127"/>
                  <a:pt x="60860" y="23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6B70FF7-F4E5-40E2-9D4B-EB3AB21B020E}"/>
              </a:ext>
            </a:extLst>
          </p:cNvPr>
          <p:cNvSpPr/>
          <p:nvPr/>
        </p:nvSpPr>
        <p:spPr>
          <a:xfrm>
            <a:off x="5377845" y="3132405"/>
            <a:ext cx="1113283" cy="1033905"/>
          </a:xfrm>
          <a:custGeom>
            <a:avLst/>
            <a:gdLst>
              <a:gd name="connsiteX0" fmla="*/ 802363 w 1113283"/>
              <a:gd name="connsiteY0" fmla="*/ 997968 h 1033905"/>
              <a:gd name="connsiteX1" fmla="*/ 791934 w 1113283"/>
              <a:gd name="connsiteY1" fmla="*/ 1018715 h 1033905"/>
              <a:gd name="connsiteX2" fmla="*/ 791261 w 1113283"/>
              <a:gd name="connsiteY2" fmla="*/ 1032619 h 1033905"/>
              <a:gd name="connsiteX3" fmla="*/ 802363 w 1113283"/>
              <a:gd name="connsiteY3" fmla="*/ 997968 h 1033905"/>
              <a:gd name="connsiteX4" fmla="*/ 5268 w 1113283"/>
              <a:gd name="connsiteY4" fmla="*/ 269475 h 1033905"/>
              <a:gd name="connsiteX5" fmla="*/ 17491 w 1113283"/>
              <a:gd name="connsiteY5" fmla="*/ 304462 h 1033905"/>
              <a:gd name="connsiteX6" fmla="*/ 3363 w 1113283"/>
              <a:gd name="connsiteY6" fmla="*/ 293359 h 1033905"/>
              <a:gd name="connsiteX7" fmla="*/ 446 w 1113283"/>
              <a:gd name="connsiteY7" fmla="*/ 279456 h 1033905"/>
              <a:gd name="connsiteX8" fmla="*/ 5268 w 1113283"/>
              <a:gd name="connsiteY8" fmla="*/ 269475 h 1033905"/>
              <a:gd name="connsiteX9" fmla="*/ 82839 w 1113283"/>
              <a:gd name="connsiteY9" fmla="*/ 247350 h 1033905"/>
              <a:gd name="connsiteX10" fmla="*/ 97531 w 1113283"/>
              <a:gd name="connsiteY10" fmla="*/ 249145 h 1033905"/>
              <a:gd name="connsiteX11" fmla="*/ 104182 w 1113283"/>
              <a:gd name="connsiteY11" fmla="*/ 249942 h 1033905"/>
              <a:gd name="connsiteX12" fmla="*/ 117785 w 1113283"/>
              <a:gd name="connsiteY12" fmla="*/ 251571 h 1033905"/>
              <a:gd name="connsiteX13" fmla="*/ 131060 w 1113283"/>
              <a:gd name="connsiteY13" fmla="*/ 259461 h 1033905"/>
              <a:gd name="connsiteX14" fmla="*/ 124781 w 1113283"/>
              <a:gd name="connsiteY14" fmla="*/ 263611 h 1033905"/>
              <a:gd name="connsiteX15" fmla="*/ 124667 w 1113283"/>
              <a:gd name="connsiteY15" fmla="*/ 269105 h 1033905"/>
              <a:gd name="connsiteX16" fmla="*/ 118725 w 1113283"/>
              <a:gd name="connsiteY16" fmla="*/ 285365 h 1033905"/>
              <a:gd name="connsiteX17" fmla="*/ 95398 w 1113283"/>
              <a:gd name="connsiteY17" fmla="*/ 280206 h 1033905"/>
              <a:gd name="connsiteX18" fmla="*/ 80709 w 1113283"/>
              <a:gd name="connsiteY18" fmla="*/ 264731 h 1033905"/>
              <a:gd name="connsiteX19" fmla="*/ 82839 w 1113283"/>
              <a:gd name="connsiteY19" fmla="*/ 247350 h 1033905"/>
              <a:gd name="connsiteX20" fmla="*/ 266972 w 1113283"/>
              <a:gd name="connsiteY20" fmla="*/ 576 h 1033905"/>
              <a:gd name="connsiteX21" fmla="*/ 293545 w 1113283"/>
              <a:gd name="connsiteY21" fmla="*/ 2353 h 1033905"/>
              <a:gd name="connsiteX22" fmla="*/ 295812 w 1113283"/>
              <a:gd name="connsiteY22" fmla="*/ 3261 h 1033905"/>
              <a:gd name="connsiteX23" fmla="*/ 297173 w 1113283"/>
              <a:gd name="connsiteY23" fmla="*/ 3813 h 1033905"/>
              <a:gd name="connsiteX24" fmla="*/ 298624 w 1113283"/>
              <a:gd name="connsiteY24" fmla="*/ 4603 h 1033905"/>
              <a:gd name="connsiteX25" fmla="*/ 298261 w 1113283"/>
              <a:gd name="connsiteY25" fmla="*/ 12892 h 1033905"/>
              <a:gd name="connsiteX26" fmla="*/ 301435 w 1113283"/>
              <a:gd name="connsiteY26" fmla="*/ 19287 h 1033905"/>
              <a:gd name="connsiteX27" fmla="*/ 302433 w 1113283"/>
              <a:gd name="connsiteY27" fmla="*/ 20511 h 1033905"/>
              <a:gd name="connsiteX28" fmla="*/ 321161 w 1113283"/>
              <a:gd name="connsiteY28" fmla="*/ 42498 h 1033905"/>
              <a:gd name="connsiteX29" fmla="*/ 328462 w 1113283"/>
              <a:gd name="connsiteY29" fmla="*/ 42932 h 1033905"/>
              <a:gd name="connsiteX30" fmla="*/ 328553 w 1113283"/>
              <a:gd name="connsiteY30" fmla="*/ 43169 h 1033905"/>
              <a:gd name="connsiteX31" fmla="*/ 326512 w 1113283"/>
              <a:gd name="connsiteY31" fmla="*/ 52367 h 1033905"/>
              <a:gd name="connsiteX32" fmla="*/ 323610 w 1113283"/>
              <a:gd name="connsiteY32" fmla="*/ 52604 h 1033905"/>
              <a:gd name="connsiteX33" fmla="*/ 311276 w 1113283"/>
              <a:gd name="connsiteY33" fmla="*/ 59077 h 1033905"/>
              <a:gd name="connsiteX34" fmla="*/ 316899 w 1113283"/>
              <a:gd name="connsiteY34" fmla="*/ 78617 h 1033905"/>
              <a:gd name="connsiteX35" fmla="*/ 338847 w 1113283"/>
              <a:gd name="connsiteY35" fmla="*/ 84104 h 1033905"/>
              <a:gd name="connsiteX36" fmla="*/ 345467 w 1113283"/>
              <a:gd name="connsiteY36" fmla="*/ 84104 h 1033905"/>
              <a:gd name="connsiteX37" fmla="*/ 353312 w 1113283"/>
              <a:gd name="connsiteY37" fmla="*/ 86118 h 1033905"/>
              <a:gd name="connsiteX38" fmla="*/ 361520 w 1113283"/>
              <a:gd name="connsiteY38" fmla="*/ 88486 h 1033905"/>
              <a:gd name="connsiteX39" fmla="*/ 373764 w 1113283"/>
              <a:gd name="connsiteY39" fmla="*/ 88565 h 1033905"/>
              <a:gd name="connsiteX40" fmla="*/ 379251 w 1113283"/>
              <a:gd name="connsiteY40" fmla="*/ 88368 h 1033905"/>
              <a:gd name="connsiteX41" fmla="*/ 383513 w 1113283"/>
              <a:gd name="connsiteY41" fmla="*/ 88368 h 1033905"/>
              <a:gd name="connsiteX42" fmla="*/ 404917 w 1113283"/>
              <a:gd name="connsiteY42" fmla="*/ 94289 h 1033905"/>
              <a:gd name="connsiteX43" fmla="*/ 415891 w 1113283"/>
              <a:gd name="connsiteY43" fmla="*/ 102697 h 1033905"/>
              <a:gd name="connsiteX44" fmla="*/ 426457 w 1113283"/>
              <a:gd name="connsiteY44" fmla="*/ 110789 h 1033905"/>
              <a:gd name="connsiteX45" fmla="*/ 427908 w 1113283"/>
              <a:gd name="connsiteY45" fmla="*/ 112131 h 1033905"/>
              <a:gd name="connsiteX46" fmla="*/ 436206 w 1113283"/>
              <a:gd name="connsiteY46" fmla="*/ 128592 h 1033905"/>
              <a:gd name="connsiteX47" fmla="*/ 435843 w 1113283"/>
              <a:gd name="connsiteY47" fmla="*/ 133526 h 1033905"/>
              <a:gd name="connsiteX48" fmla="*/ 436070 w 1113283"/>
              <a:gd name="connsiteY48" fmla="*/ 146869 h 1033905"/>
              <a:gd name="connsiteX49" fmla="*/ 439471 w 1113283"/>
              <a:gd name="connsiteY49" fmla="*/ 153856 h 1033905"/>
              <a:gd name="connsiteX50" fmla="*/ 441240 w 1113283"/>
              <a:gd name="connsiteY50" fmla="*/ 157527 h 1033905"/>
              <a:gd name="connsiteX51" fmla="*/ 441602 w 1113283"/>
              <a:gd name="connsiteY51" fmla="*/ 162698 h 1033905"/>
              <a:gd name="connsiteX52" fmla="*/ 446727 w 1113283"/>
              <a:gd name="connsiteY52" fmla="*/ 162698 h 1033905"/>
              <a:gd name="connsiteX53" fmla="*/ 452350 w 1113283"/>
              <a:gd name="connsiteY53" fmla="*/ 166527 h 1033905"/>
              <a:gd name="connsiteX54" fmla="*/ 458744 w 1113283"/>
              <a:gd name="connsiteY54" fmla="*/ 172211 h 1033905"/>
              <a:gd name="connsiteX55" fmla="*/ 476701 w 1113283"/>
              <a:gd name="connsiteY55" fmla="*/ 176040 h 1033905"/>
              <a:gd name="connsiteX56" fmla="*/ 479467 w 1113283"/>
              <a:gd name="connsiteY56" fmla="*/ 176040 h 1033905"/>
              <a:gd name="connsiteX57" fmla="*/ 483503 w 1113283"/>
              <a:gd name="connsiteY57" fmla="*/ 175804 h 1033905"/>
              <a:gd name="connsiteX58" fmla="*/ 494386 w 1113283"/>
              <a:gd name="connsiteY58" fmla="*/ 175369 h 1033905"/>
              <a:gd name="connsiteX59" fmla="*/ 493071 w 1113283"/>
              <a:gd name="connsiteY59" fmla="*/ 177738 h 1033905"/>
              <a:gd name="connsiteX60" fmla="*/ 490350 w 1113283"/>
              <a:gd name="connsiteY60" fmla="*/ 183659 h 1033905"/>
              <a:gd name="connsiteX61" fmla="*/ 510892 w 1113283"/>
              <a:gd name="connsiteY61" fmla="*/ 211923 h 1033905"/>
              <a:gd name="connsiteX62" fmla="*/ 514928 w 1113283"/>
              <a:gd name="connsiteY62" fmla="*/ 213265 h 1033905"/>
              <a:gd name="connsiteX63" fmla="*/ 528941 w 1113283"/>
              <a:gd name="connsiteY63" fmla="*/ 223686 h 1033905"/>
              <a:gd name="connsiteX64" fmla="*/ 530165 w 1113283"/>
              <a:gd name="connsiteY64" fmla="*/ 225620 h 1033905"/>
              <a:gd name="connsiteX65" fmla="*/ 544177 w 1113283"/>
              <a:gd name="connsiteY65" fmla="*/ 238055 h 1033905"/>
              <a:gd name="connsiteX66" fmla="*/ 544857 w 1113283"/>
              <a:gd name="connsiteY66" fmla="*/ 238055 h 1033905"/>
              <a:gd name="connsiteX67" fmla="*/ 556738 w 1113283"/>
              <a:gd name="connsiteY67" fmla="*/ 229173 h 1033905"/>
              <a:gd name="connsiteX68" fmla="*/ 560321 w 1113283"/>
              <a:gd name="connsiteY68" fmla="*/ 225384 h 1033905"/>
              <a:gd name="connsiteX69" fmla="*/ 564039 w 1113283"/>
              <a:gd name="connsiteY69" fmla="*/ 222897 h 1033905"/>
              <a:gd name="connsiteX70" fmla="*/ 572428 w 1113283"/>
              <a:gd name="connsiteY70" fmla="*/ 216502 h 1033905"/>
              <a:gd name="connsiteX71" fmla="*/ 580863 w 1113283"/>
              <a:gd name="connsiteY71" fmla="*/ 200278 h 1033905"/>
              <a:gd name="connsiteX72" fmla="*/ 580273 w 1113283"/>
              <a:gd name="connsiteY72" fmla="*/ 190607 h 1033905"/>
              <a:gd name="connsiteX73" fmla="*/ 579865 w 1113283"/>
              <a:gd name="connsiteY73" fmla="*/ 180975 h 1033905"/>
              <a:gd name="connsiteX74" fmla="*/ 580636 w 1113283"/>
              <a:gd name="connsiteY74" fmla="*/ 181409 h 1033905"/>
              <a:gd name="connsiteX75" fmla="*/ 583447 w 1113283"/>
              <a:gd name="connsiteY75" fmla="*/ 183106 h 1033905"/>
              <a:gd name="connsiteX76" fmla="*/ 586350 w 1113283"/>
              <a:gd name="connsiteY76" fmla="*/ 184567 h 1033905"/>
              <a:gd name="connsiteX77" fmla="*/ 588798 w 1113283"/>
              <a:gd name="connsiteY77" fmla="*/ 186343 h 1033905"/>
              <a:gd name="connsiteX78" fmla="*/ 589705 w 1113283"/>
              <a:gd name="connsiteY78" fmla="*/ 188278 h 1033905"/>
              <a:gd name="connsiteX79" fmla="*/ 595782 w 1113283"/>
              <a:gd name="connsiteY79" fmla="*/ 196015 h 1033905"/>
              <a:gd name="connsiteX80" fmla="*/ 620995 w 1113283"/>
              <a:gd name="connsiteY80" fmla="*/ 190409 h 1033905"/>
              <a:gd name="connsiteX81" fmla="*/ 620677 w 1113283"/>
              <a:gd name="connsiteY81" fmla="*/ 172014 h 1033905"/>
              <a:gd name="connsiteX82" fmla="*/ 622355 w 1113283"/>
              <a:gd name="connsiteY82" fmla="*/ 172133 h 1033905"/>
              <a:gd name="connsiteX83" fmla="*/ 633012 w 1113283"/>
              <a:gd name="connsiteY83" fmla="*/ 171896 h 1033905"/>
              <a:gd name="connsiteX84" fmla="*/ 642852 w 1113283"/>
              <a:gd name="connsiteY84" fmla="*/ 161001 h 1033905"/>
              <a:gd name="connsiteX85" fmla="*/ 643079 w 1113283"/>
              <a:gd name="connsiteY85" fmla="*/ 156856 h 1033905"/>
              <a:gd name="connsiteX86" fmla="*/ 657454 w 1113283"/>
              <a:gd name="connsiteY86" fmla="*/ 146671 h 1033905"/>
              <a:gd name="connsiteX87" fmla="*/ 688063 w 1113283"/>
              <a:gd name="connsiteY87" fmla="*/ 131513 h 1033905"/>
              <a:gd name="connsiteX88" fmla="*/ 693550 w 1113283"/>
              <a:gd name="connsiteY88" fmla="*/ 110434 h 1033905"/>
              <a:gd name="connsiteX89" fmla="*/ 693232 w 1113283"/>
              <a:gd name="connsiteY89" fmla="*/ 109447 h 1033905"/>
              <a:gd name="connsiteX90" fmla="*/ 699399 w 1113283"/>
              <a:gd name="connsiteY90" fmla="*/ 107868 h 1033905"/>
              <a:gd name="connsiteX91" fmla="*/ 701848 w 1113283"/>
              <a:gd name="connsiteY91" fmla="*/ 107079 h 1033905"/>
              <a:gd name="connsiteX92" fmla="*/ 716994 w 1113283"/>
              <a:gd name="connsiteY92" fmla="*/ 105184 h 1033905"/>
              <a:gd name="connsiteX93" fmla="*/ 724930 w 1113283"/>
              <a:gd name="connsiteY93" fmla="*/ 105618 h 1033905"/>
              <a:gd name="connsiteX94" fmla="*/ 759801 w 1113283"/>
              <a:gd name="connsiteY94" fmla="*/ 100565 h 1033905"/>
              <a:gd name="connsiteX95" fmla="*/ 764291 w 1113283"/>
              <a:gd name="connsiteY95" fmla="*/ 89947 h 1033905"/>
              <a:gd name="connsiteX96" fmla="*/ 765651 w 1113283"/>
              <a:gd name="connsiteY96" fmla="*/ 85683 h 1033905"/>
              <a:gd name="connsiteX97" fmla="*/ 779346 w 1113283"/>
              <a:gd name="connsiteY97" fmla="*/ 81302 h 1033905"/>
              <a:gd name="connsiteX98" fmla="*/ 780888 w 1113283"/>
              <a:gd name="connsiteY98" fmla="*/ 80946 h 1033905"/>
              <a:gd name="connsiteX99" fmla="*/ 785966 w 1113283"/>
              <a:gd name="connsiteY99" fmla="*/ 80275 h 1033905"/>
              <a:gd name="connsiteX100" fmla="*/ 801294 w 1113283"/>
              <a:gd name="connsiteY100" fmla="*/ 68078 h 1033905"/>
              <a:gd name="connsiteX101" fmla="*/ 801203 w 1113283"/>
              <a:gd name="connsiteY101" fmla="*/ 64920 h 1033905"/>
              <a:gd name="connsiteX102" fmla="*/ 799389 w 1113283"/>
              <a:gd name="connsiteY102" fmla="*/ 62907 h 1033905"/>
              <a:gd name="connsiteX103" fmla="*/ 797394 w 1113283"/>
              <a:gd name="connsiteY103" fmla="*/ 60420 h 1033905"/>
              <a:gd name="connsiteX104" fmla="*/ 797394 w 1113283"/>
              <a:gd name="connsiteY104" fmla="*/ 53038 h 1033905"/>
              <a:gd name="connsiteX105" fmla="*/ 803108 w 1113283"/>
              <a:gd name="connsiteY105" fmla="*/ 47867 h 1033905"/>
              <a:gd name="connsiteX106" fmla="*/ 805692 w 1113283"/>
              <a:gd name="connsiteY106" fmla="*/ 46643 h 1033905"/>
              <a:gd name="connsiteX107" fmla="*/ 810499 w 1113283"/>
              <a:gd name="connsiteY107" fmla="*/ 44196 h 1033905"/>
              <a:gd name="connsiteX108" fmla="*/ 810635 w 1113283"/>
              <a:gd name="connsiteY108" fmla="*/ 44196 h 1033905"/>
              <a:gd name="connsiteX109" fmla="*/ 819251 w 1113283"/>
              <a:gd name="connsiteY109" fmla="*/ 40011 h 1033905"/>
              <a:gd name="connsiteX110" fmla="*/ 822063 w 1113283"/>
              <a:gd name="connsiteY110" fmla="*/ 39459 h 1033905"/>
              <a:gd name="connsiteX111" fmla="*/ 840337 w 1113283"/>
              <a:gd name="connsiteY111" fmla="*/ 46761 h 1033905"/>
              <a:gd name="connsiteX112" fmla="*/ 846368 w 1113283"/>
              <a:gd name="connsiteY112" fmla="*/ 51143 h 1033905"/>
              <a:gd name="connsiteX113" fmla="*/ 859972 w 1113283"/>
              <a:gd name="connsiteY113" fmla="*/ 59077 h 1033905"/>
              <a:gd name="connsiteX114" fmla="*/ 868906 w 1113283"/>
              <a:gd name="connsiteY114" fmla="*/ 64130 h 1033905"/>
              <a:gd name="connsiteX115" fmla="*/ 865550 w 1113283"/>
              <a:gd name="connsiteY115" fmla="*/ 64485 h 1033905"/>
              <a:gd name="connsiteX116" fmla="*/ 852218 w 1113283"/>
              <a:gd name="connsiteY116" fmla="*/ 69301 h 1033905"/>
              <a:gd name="connsiteX117" fmla="*/ 849860 w 1113283"/>
              <a:gd name="connsiteY117" fmla="*/ 79288 h 1033905"/>
              <a:gd name="connsiteX118" fmla="*/ 856163 w 1113283"/>
              <a:gd name="connsiteY118" fmla="*/ 91723 h 1033905"/>
              <a:gd name="connsiteX119" fmla="*/ 859156 w 1113283"/>
              <a:gd name="connsiteY119" fmla="*/ 96657 h 1033905"/>
              <a:gd name="connsiteX120" fmla="*/ 859292 w 1113283"/>
              <a:gd name="connsiteY120" fmla="*/ 106644 h 1033905"/>
              <a:gd name="connsiteX121" fmla="*/ 847502 w 1113283"/>
              <a:gd name="connsiteY121" fmla="*/ 115052 h 1033905"/>
              <a:gd name="connsiteX122" fmla="*/ 828683 w 1113283"/>
              <a:gd name="connsiteY122" fmla="*/ 114934 h 1033905"/>
              <a:gd name="connsiteX123" fmla="*/ 808050 w 1113283"/>
              <a:gd name="connsiteY123" fmla="*/ 114579 h 1033905"/>
              <a:gd name="connsiteX124" fmla="*/ 784379 w 1113283"/>
              <a:gd name="connsiteY124" fmla="*/ 124368 h 1033905"/>
              <a:gd name="connsiteX125" fmla="*/ 779436 w 1113283"/>
              <a:gd name="connsiteY125" fmla="*/ 145527 h 1033905"/>
              <a:gd name="connsiteX126" fmla="*/ 783246 w 1113283"/>
              <a:gd name="connsiteY126" fmla="*/ 155395 h 1033905"/>
              <a:gd name="connsiteX127" fmla="*/ 784924 w 1113283"/>
              <a:gd name="connsiteY127" fmla="*/ 168067 h 1033905"/>
              <a:gd name="connsiteX128" fmla="*/ 775854 w 1113283"/>
              <a:gd name="connsiteY128" fmla="*/ 172804 h 1033905"/>
              <a:gd name="connsiteX129" fmla="*/ 758713 w 1113283"/>
              <a:gd name="connsiteY129" fmla="*/ 186935 h 1033905"/>
              <a:gd name="connsiteX130" fmla="*/ 764517 w 1113283"/>
              <a:gd name="connsiteY130" fmla="*/ 198699 h 1033905"/>
              <a:gd name="connsiteX131" fmla="*/ 778303 w 1113283"/>
              <a:gd name="connsiteY131" fmla="*/ 205528 h 1033905"/>
              <a:gd name="connsiteX132" fmla="*/ 795489 w 1113283"/>
              <a:gd name="connsiteY132" fmla="*/ 218199 h 1033905"/>
              <a:gd name="connsiteX133" fmla="*/ 795489 w 1113283"/>
              <a:gd name="connsiteY133" fmla="*/ 218870 h 1033905"/>
              <a:gd name="connsiteX134" fmla="*/ 793902 w 1113283"/>
              <a:gd name="connsiteY134" fmla="*/ 219107 h 1033905"/>
              <a:gd name="connsiteX135" fmla="*/ 783019 w 1113283"/>
              <a:gd name="connsiteY135" fmla="*/ 223489 h 1033905"/>
              <a:gd name="connsiteX136" fmla="*/ 777985 w 1113283"/>
              <a:gd name="connsiteY136" fmla="*/ 234897 h 1033905"/>
              <a:gd name="connsiteX137" fmla="*/ 783019 w 1113283"/>
              <a:gd name="connsiteY137" fmla="*/ 246345 h 1033905"/>
              <a:gd name="connsiteX138" fmla="*/ 793811 w 1113283"/>
              <a:gd name="connsiteY138" fmla="*/ 251279 h 1033905"/>
              <a:gd name="connsiteX139" fmla="*/ 798528 w 1113283"/>
              <a:gd name="connsiteY139" fmla="*/ 252858 h 1033905"/>
              <a:gd name="connsiteX140" fmla="*/ 804105 w 1113283"/>
              <a:gd name="connsiteY140" fmla="*/ 261029 h 1033905"/>
              <a:gd name="connsiteX141" fmla="*/ 806373 w 1113283"/>
              <a:gd name="connsiteY141" fmla="*/ 265095 h 1033905"/>
              <a:gd name="connsiteX142" fmla="*/ 817437 w 1113283"/>
              <a:gd name="connsiteY142" fmla="*/ 279858 h 1033905"/>
              <a:gd name="connsiteX143" fmla="*/ 821700 w 1113283"/>
              <a:gd name="connsiteY143" fmla="*/ 284911 h 1033905"/>
              <a:gd name="connsiteX144" fmla="*/ 827776 w 1113283"/>
              <a:gd name="connsiteY144" fmla="*/ 293675 h 1033905"/>
              <a:gd name="connsiteX145" fmla="*/ 828456 w 1113283"/>
              <a:gd name="connsiteY145" fmla="*/ 299280 h 1033905"/>
              <a:gd name="connsiteX146" fmla="*/ 834261 w 1113283"/>
              <a:gd name="connsiteY146" fmla="*/ 313175 h 1033905"/>
              <a:gd name="connsiteX147" fmla="*/ 840882 w 1113283"/>
              <a:gd name="connsiteY147" fmla="*/ 316451 h 1033905"/>
              <a:gd name="connsiteX148" fmla="*/ 843466 w 1113283"/>
              <a:gd name="connsiteY148" fmla="*/ 317438 h 1033905"/>
              <a:gd name="connsiteX149" fmla="*/ 847502 w 1113283"/>
              <a:gd name="connsiteY149" fmla="*/ 322057 h 1033905"/>
              <a:gd name="connsiteX150" fmla="*/ 847865 w 1113283"/>
              <a:gd name="connsiteY150" fmla="*/ 322491 h 1033905"/>
              <a:gd name="connsiteX151" fmla="*/ 845144 w 1113283"/>
              <a:gd name="connsiteY151" fmla="*/ 332241 h 1033905"/>
              <a:gd name="connsiteX152" fmla="*/ 845507 w 1113283"/>
              <a:gd name="connsiteY152" fmla="*/ 337610 h 1033905"/>
              <a:gd name="connsiteX153" fmla="*/ 845960 w 1113283"/>
              <a:gd name="connsiteY153" fmla="*/ 339426 h 1033905"/>
              <a:gd name="connsiteX154" fmla="*/ 837662 w 1113283"/>
              <a:gd name="connsiteY154" fmla="*/ 341320 h 1033905"/>
              <a:gd name="connsiteX155" fmla="*/ 830814 w 1113283"/>
              <a:gd name="connsiteY155" fmla="*/ 342110 h 1033905"/>
              <a:gd name="connsiteX156" fmla="*/ 811860 w 1113283"/>
              <a:gd name="connsiteY156" fmla="*/ 340886 h 1033905"/>
              <a:gd name="connsiteX157" fmla="*/ 808277 w 1113283"/>
              <a:gd name="connsiteY157" fmla="*/ 336504 h 1033905"/>
              <a:gd name="connsiteX158" fmla="*/ 798528 w 1113283"/>
              <a:gd name="connsiteY158" fmla="*/ 327425 h 1033905"/>
              <a:gd name="connsiteX159" fmla="*/ 751095 w 1113283"/>
              <a:gd name="connsiteY159" fmla="*/ 332794 h 1033905"/>
              <a:gd name="connsiteX160" fmla="*/ 744701 w 1113283"/>
              <a:gd name="connsiteY160" fmla="*/ 343452 h 1033905"/>
              <a:gd name="connsiteX161" fmla="*/ 741980 w 1113283"/>
              <a:gd name="connsiteY161" fmla="*/ 348939 h 1033905"/>
              <a:gd name="connsiteX162" fmla="*/ 735359 w 1113283"/>
              <a:gd name="connsiteY162" fmla="*/ 350202 h 1033905"/>
              <a:gd name="connsiteX163" fmla="*/ 721574 w 1113283"/>
              <a:gd name="connsiteY163" fmla="*/ 355571 h 1033905"/>
              <a:gd name="connsiteX164" fmla="*/ 726290 w 1113283"/>
              <a:gd name="connsiteY164" fmla="*/ 377084 h 1033905"/>
              <a:gd name="connsiteX165" fmla="*/ 728875 w 1113283"/>
              <a:gd name="connsiteY165" fmla="*/ 380005 h 1033905"/>
              <a:gd name="connsiteX166" fmla="*/ 732593 w 1113283"/>
              <a:gd name="connsiteY166" fmla="*/ 392006 h 1033905"/>
              <a:gd name="connsiteX167" fmla="*/ 732140 w 1113283"/>
              <a:gd name="connsiteY167" fmla="*/ 399427 h 1033905"/>
              <a:gd name="connsiteX168" fmla="*/ 732684 w 1113283"/>
              <a:gd name="connsiteY168" fmla="*/ 414901 h 1033905"/>
              <a:gd name="connsiteX169" fmla="*/ 739305 w 1113283"/>
              <a:gd name="connsiteY169" fmla="*/ 421848 h 1033905"/>
              <a:gd name="connsiteX170" fmla="*/ 748601 w 1113283"/>
              <a:gd name="connsiteY170" fmla="*/ 419480 h 1033905"/>
              <a:gd name="connsiteX171" fmla="*/ 751412 w 1113283"/>
              <a:gd name="connsiteY171" fmla="*/ 417901 h 1033905"/>
              <a:gd name="connsiteX172" fmla="*/ 754541 w 1113283"/>
              <a:gd name="connsiteY172" fmla="*/ 416440 h 1033905"/>
              <a:gd name="connsiteX173" fmla="*/ 764971 w 1113283"/>
              <a:gd name="connsiteY173" fmla="*/ 416243 h 1033905"/>
              <a:gd name="connsiteX174" fmla="*/ 777895 w 1113283"/>
              <a:gd name="connsiteY174" fmla="*/ 424177 h 1033905"/>
              <a:gd name="connsiteX175" fmla="*/ 781114 w 1113283"/>
              <a:gd name="connsiteY175" fmla="*/ 427098 h 1033905"/>
              <a:gd name="connsiteX176" fmla="*/ 790637 w 1113283"/>
              <a:gd name="connsiteY176" fmla="*/ 433612 h 1033905"/>
              <a:gd name="connsiteX177" fmla="*/ 798845 w 1113283"/>
              <a:gd name="connsiteY177" fmla="*/ 435625 h 1033905"/>
              <a:gd name="connsiteX178" fmla="*/ 809728 w 1113283"/>
              <a:gd name="connsiteY178" fmla="*/ 439217 h 1033905"/>
              <a:gd name="connsiteX179" fmla="*/ 824738 w 1113283"/>
              <a:gd name="connsiteY179" fmla="*/ 446283 h 1033905"/>
              <a:gd name="connsiteX180" fmla="*/ 825736 w 1113283"/>
              <a:gd name="connsiteY180" fmla="*/ 446717 h 1033905"/>
              <a:gd name="connsiteX181" fmla="*/ 833172 w 1113283"/>
              <a:gd name="connsiteY181" fmla="*/ 451336 h 1033905"/>
              <a:gd name="connsiteX182" fmla="*/ 835848 w 1113283"/>
              <a:gd name="connsiteY182" fmla="*/ 453467 h 1033905"/>
              <a:gd name="connsiteX183" fmla="*/ 852128 w 1113283"/>
              <a:gd name="connsiteY183" fmla="*/ 460612 h 1033905"/>
              <a:gd name="connsiteX184" fmla="*/ 867682 w 1113283"/>
              <a:gd name="connsiteY184" fmla="*/ 468270 h 1033905"/>
              <a:gd name="connsiteX185" fmla="*/ 870040 w 1113283"/>
              <a:gd name="connsiteY185" fmla="*/ 479679 h 1033905"/>
              <a:gd name="connsiteX186" fmla="*/ 867818 w 1113283"/>
              <a:gd name="connsiteY186" fmla="*/ 482047 h 1033905"/>
              <a:gd name="connsiteX187" fmla="*/ 861968 w 1113283"/>
              <a:gd name="connsiteY187" fmla="*/ 493613 h 1033905"/>
              <a:gd name="connsiteX188" fmla="*/ 879154 w 1113283"/>
              <a:gd name="connsiteY188" fmla="*/ 509758 h 1033905"/>
              <a:gd name="connsiteX189" fmla="*/ 884959 w 1113283"/>
              <a:gd name="connsiteY189" fmla="*/ 510429 h 1033905"/>
              <a:gd name="connsiteX190" fmla="*/ 895615 w 1113283"/>
              <a:gd name="connsiteY190" fmla="*/ 512561 h 1033905"/>
              <a:gd name="connsiteX191" fmla="*/ 911214 w 1113283"/>
              <a:gd name="connsiteY191" fmla="*/ 522074 h 1033905"/>
              <a:gd name="connsiteX192" fmla="*/ 938105 w 1113283"/>
              <a:gd name="connsiteY192" fmla="*/ 534745 h 1033905"/>
              <a:gd name="connsiteX193" fmla="*/ 963590 w 1113283"/>
              <a:gd name="connsiteY193" fmla="*/ 527561 h 1033905"/>
              <a:gd name="connsiteX194" fmla="*/ 969077 w 1113283"/>
              <a:gd name="connsiteY194" fmla="*/ 524561 h 1033905"/>
              <a:gd name="connsiteX195" fmla="*/ 1000684 w 1113283"/>
              <a:gd name="connsiteY195" fmla="*/ 527680 h 1033905"/>
              <a:gd name="connsiteX196" fmla="*/ 1008529 w 1113283"/>
              <a:gd name="connsiteY196" fmla="*/ 538101 h 1033905"/>
              <a:gd name="connsiteX197" fmla="*/ 1019321 w 1113283"/>
              <a:gd name="connsiteY197" fmla="*/ 551127 h 1033905"/>
              <a:gd name="connsiteX198" fmla="*/ 1046303 w 1113283"/>
              <a:gd name="connsiteY198" fmla="*/ 551917 h 1033905"/>
              <a:gd name="connsiteX199" fmla="*/ 1062809 w 1113283"/>
              <a:gd name="connsiteY199" fmla="*/ 551009 h 1033905"/>
              <a:gd name="connsiteX200" fmla="*/ 1075143 w 1113283"/>
              <a:gd name="connsiteY200" fmla="*/ 559970 h 1033905"/>
              <a:gd name="connsiteX201" fmla="*/ 1087024 w 1113283"/>
              <a:gd name="connsiteY201" fmla="*/ 570746 h 1033905"/>
              <a:gd name="connsiteX202" fmla="*/ 1102850 w 1113283"/>
              <a:gd name="connsiteY202" fmla="*/ 572641 h 1033905"/>
              <a:gd name="connsiteX203" fmla="*/ 1106886 w 1113283"/>
              <a:gd name="connsiteY203" fmla="*/ 572523 h 1033905"/>
              <a:gd name="connsiteX204" fmla="*/ 1103848 w 1113283"/>
              <a:gd name="connsiteY204" fmla="*/ 582865 h 1033905"/>
              <a:gd name="connsiteX205" fmla="*/ 1108428 w 1113283"/>
              <a:gd name="connsiteY205" fmla="*/ 603155 h 1033905"/>
              <a:gd name="connsiteX206" fmla="*/ 1112373 w 1113283"/>
              <a:gd name="connsiteY206" fmla="*/ 618629 h 1033905"/>
              <a:gd name="connsiteX207" fmla="*/ 1112827 w 1113283"/>
              <a:gd name="connsiteY207" fmla="*/ 629484 h 1033905"/>
              <a:gd name="connsiteX208" fmla="*/ 1110786 w 1113283"/>
              <a:gd name="connsiteY208" fmla="*/ 655301 h 1033905"/>
              <a:gd name="connsiteX209" fmla="*/ 1104165 w 1113283"/>
              <a:gd name="connsiteY209" fmla="*/ 660353 h 1033905"/>
              <a:gd name="connsiteX210" fmla="*/ 1097681 w 1113283"/>
              <a:gd name="connsiteY210" fmla="*/ 664143 h 1033905"/>
              <a:gd name="connsiteX211" fmla="*/ 1092194 w 1113283"/>
              <a:gd name="connsiteY211" fmla="*/ 669748 h 1033905"/>
              <a:gd name="connsiteX212" fmla="*/ 1088611 w 1113283"/>
              <a:gd name="connsiteY212" fmla="*/ 673577 h 1033905"/>
              <a:gd name="connsiteX213" fmla="*/ 1079043 w 1113283"/>
              <a:gd name="connsiteY213" fmla="*/ 678709 h 1033905"/>
              <a:gd name="connsiteX214" fmla="*/ 1061358 w 1113283"/>
              <a:gd name="connsiteY214" fmla="*/ 703302 h 1033905"/>
              <a:gd name="connsiteX215" fmla="*/ 1064714 w 1113283"/>
              <a:gd name="connsiteY215" fmla="*/ 707565 h 1033905"/>
              <a:gd name="connsiteX216" fmla="*/ 1066391 w 1113283"/>
              <a:gd name="connsiteY216" fmla="*/ 709223 h 1033905"/>
              <a:gd name="connsiteX217" fmla="*/ 1067525 w 1113283"/>
              <a:gd name="connsiteY217" fmla="*/ 711118 h 1033905"/>
              <a:gd name="connsiteX218" fmla="*/ 1064487 w 1113283"/>
              <a:gd name="connsiteY218" fmla="*/ 713920 h 1033905"/>
              <a:gd name="connsiteX219" fmla="*/ 1057549 w 1113283"/>
              <a:gd name="connsiteY219" fmla="*/ 749368 h 1033905"/>
              <a:gd name="connsiteX220" fmla="*/ 1057866 w 1113283"/>
              <a:gd name="connsiteY220" fmla="*/ 758329 h 1033905"/>
              <a:gd name="connsiteX221" fmla="*/ 1058410 w 1113283"/>
              <a:gd name="connsiteY221" fmla="*/ 766658 h 1033905"/>
              <a:gd name="connsiteX222" fmla="*/ 1058546 w 1113283"/>
              <a:gd name="connsiteY222" fmla="*/ 781659 h 1033905"/>
              <a:gd name="connsiteX223" fmla="*/ 1044625 w 1113283"/>
              <a:gd name="connsiteY223" fmla="*/ 786159 h 1033905"/>
              <a:gd name="connsiteX224" fmla="*/ 1042630 w 1113283"/>
              <a:gd name="connsiteY224" fmla="*/ 786159 h 1033905"/>
              <a:gd name="connsiteX225" fmla="*/ 1022768 w 1113283"/>
              <a:gd name="connsiteY225" fmla="*/ 789751 h 1033905"/>
              <a:gd name="connsiteX226" fmla="*/ 1012927 w 1113283"/>
              <a:gd name="connsiteY226" fmla="*/ 802067 h 1033905"/>
              <a:gd name="connsiteX227" fmla="*/ 1012020 w 1113283"/>
              <a:gd name="connsiteY227" fmla="*/ 808343 h 1033905"/>
              <a:gd name="connsiteX228" fmla="*/ 1002906 w 1113283"/>
              <a:gd name="connsiteY228" fmla="*/ 817225 h 1033905"/>
              <a:gd name="connsiteX229" fmla="*/ 998235 w 1113283"/>
              <a:gd name="connsiteY229" fmla="*/ 820699 h 1033905"/>
              <a:gd name="connsiteX230" fmla="*/ 990571 w 1113283"/>
              <a:gd name="connsiteY230" fmla="*/ 828317 h 1033905"/>
              <a:gd name="connsiteX231" fmla="*/ 982953 w 1113283"/>
              <a:gd name="connsiteY231" fmla="*/ 835699 h 1033905"/>
              <a:gd name="connsiteX232" fmla="*/ 976242 w 1113283"/>
              <a:gd name="connsiteY232" fmla="*/ 839765 h 1033905"/>
              <a:gd name="connsiteX233" fmla="*/ 975788 w 1113283"/>
              <a:gd name="connsiteY233" fmla="*/ 839410 h 1033905"/>
              <a:gd name="connsiteX234" fmla="*/ 939783 w 1113283"/>
              <a:gd name="connsiteY234" fmla="*/ 823265 h 1033905"/>
              <a:gd name="connsiteX235" fmla="*/ 896840 w 1113283"/>
              <a:gd name="connsiteY235" fmla="*/ 829107 h 1033905"/>
              <a:gd name="connsiteX236" fmla="*/ 860970 w 1113283"/>
              <a:gd name="connsiteY236" fmla="*/ 841976 h 1033905"/>
              <a:gd name="connsiteX237" fmla="*/ 845144 w 1113283"/>
              <a:gd name="connsiteY237" fmla="*/ 851844 h 1033905"/>
              <a:gd name="connsiteX238" fmla="*/ 829772 w 1113283"/>
              <a:gd name="connsiteY238" fmla="*/ 851844 h 1033905"/>
              <a:gd name="connsiteX239" fmla="*/ 826779 w 1113283"/>
              <a:gd name="connsiteY239" fmla="*/ 841976 h 1033905"/>
              <a:gd name="connsiteX240" fmla="*/ 822516 w 1113283"/>
              <a:gd name="connsiteY240" fmla="*/ 823383 h 1033905"/>
              <a:gd name="connsiteX241" fmla="*/ 803652 w 1113283"/>
              <a:gd name="connsiteY241" fmla="*/ 786040 h 1033905"/>
              <a:gd name="connsiteX242" fmla="*/ 792768 w 1113283"/>
              <a:gd name="connsiteY242" fmla="*/ 778540 h 1033905"/>
              <a:gd name="connsiteX243" fmla="*/ 783246 w 1113283"/>
              <a:gd name="connsiteY243" fmla="*/ 767329 h 1033905"/>
              <a:gd name="connsiteX244" fmla="*/ 763520 w 1113283"/>
              <a:gd name="connsiteY244" fmla="*/ 766658 h 1033905"/>
              <a:gd name="connsiteX245" fmla="*/ 744338 w 1113283"/>
              <a:gd name="connsiteY245" fmla="*/ 761724 h 1033905"/>
              <a:gd name="connsiteX246" fmla="*/ 721574 w 1113283"/>
              <a:gd name="connsiteY246" fmla="*/ 761053 h 1033905"/>
              <a:gd name="connsiteX247" fmla="*/ 713956 w 1113283"/>
              <a:gd name="connsiteY247" fmla="*/ 749132 h 1033905"/>
              <a:gd name="connsiteX248" fmla="*/ 698810 w 1113283"/>
              <a:gd name="connsiteY248" fmla="*/ 742421 h 1033905"/>
              <a:gd name="connsiteX249" fmla="*/ 679991 w 1113283"/>
              <a:gd name="connsiteY249" fmla="*/ 744553 h 1033905"/>
              <a:gd name="connsiteX250" fmla="*/ 650697 w 1113283"/>
              <a:gd name="connsiteY250" fmla="*/ 715381 h 1033905"/>
              <a:gd name="connsiteX251" fmla="*/ 637138 w 1113283"/>
              <a:gd name="connsiteY251" fmla="*/ 695209 h 1033905"/>
              <a:gd name="connsiteX252" fmla="*/ 580273 w 1113283"/>
              <a:gd name="connsiteY252" fmla="*/ 635011 h 1033905"/>
              <a:gd name="connsiteX253" fmla="*/ 549891 w 1113283"/>
              <a:gd name="connsiteY253" fmla="*/ 602365 h 1033905"/>
              <a:gd name="connsiteX254" fmla="*/ 522864 w 1113283"/>
              <a:gd name="connsiteY254" fmla="*/ 590720 h 1033905"/>
              <a:gd name="connsiteX255" fmla="*/ 508172 w 1113283"/>
              <a:gd name="connsiteY255" fmla="*/ 548206 h 1033905"/>
              <a:gd name="connsiteX256" fmla="*/ 488582 w 1113283"/>
              <a:gd name="connsiteY256" fmla="*/ 516153 h 1033905"/>
              <a:gd name="connsiteX257" fmla="*/ 471849 w 1113283"/>
              <a:gd name="connsiteY257" fmla="*/ 500876 h 1033905"/>
              <a:gd name="connsiteX258" fmla="*/ 454254 w 1113283"/>
              <a:gd name="connsiteY258" fmla="*/ 488008 h 1033905"/>
              <a:gd name="connsiteX259" fmla="*/ 448994 w 1113283"/>
              <a:gd name="connsiteY259" fmla="*/ 474665 h 1033905"/>
              <a:gd name="connsiteX260" fmla="*/ 435617 w 1113283"/>
              <a:gd name="connsiteY260" fmla="*/ 471626 h 1033905"/>
              <a:gd name="connsiteX261" fmla="*/ 420380 w 1113283"/>
              <a:gd name="connsiteY261" fmla="*/ 460297 h 1033905"/>
              <a:gd name="connsiteX262" fmla="*/ 397525 w 1113283"/>
              <a:gd name="connsiteY262" fmla="*/ 450981 h 1033905"/>
              <a:gd name="connsiteX263" fmla="*/ 377210 w 1113283"/>
              <a:gd name="connsiteY263" fmla="*/ 448849 h 1033905"/>
              <a:gd name="connsiteX264" fmla="*/ 362654 w 1113283"/>
              <a:gd name="connsiteY264" fmla="*/ 450428 h 1033905"/>
              <a:gd name="connsiteX265" fmla="*/ 354582 w 1113283"/>
              <a:gd name="connsiteY265" fmla="*/ 431599 h 1033905"/>
              <a:gd name="connsiteX266" fmla="*/ 344606 w 1113283"/>
              <a:gd name="connsiteY266" fmla="*/ 413322 h 1033905"/>
              <a:gd name="connsiteX267" fmla="*/ 334176 w 1113283"/>
              <a:gd name="connsiteY267" fmla="*/ 377874 h 1033905"/>
              <a:gd name="connsiteX268" fmla="*/ 325741 w 1113283"/>
              <a:gd name="connsiteY268" fmla="*/ 369347 h 1033905"/>
              <a:gd name="connsiteX269" fmla="*/ 314178 w 1113283"/>
              <a:gd name="connsiteY269" fmla="*/ 345939 h 1033905"/>
              <a:gd name="connsiteX270" fmla="*/ 300166 w 1113283"/>
              <a:gd name="connsiteY270" fmla="*/ 324188 h 1033905"/>
              <a:gd name="connsiteX271" fmla="*/ 279669 w 1113283"/>
              <a:gd name="connsiteY271" fmla="*/ 307333 h 1033905"/>
              <a:gd name="connsiteX272" fmla="*/ 246928 w 1113283"/>
              <a:gd name="connsiteY272" fmla="*/ 282780 h 1033905"/>
              <a:gd name="connsiteX273" fmla="*/ 209245 w 1113283"/>
              <a:gd name="connsiteY273" fmla="*/ 270898 h 1033905"/>
              <a:gd name="connsiteX274" fmla="*/ 174691 w 1113283"/>
              <a:gd name="connsiteY274" fmla="*/ 260161 h 1033905"/>
              <a:gd name="connsiteX275" fmla="*/ 154058 w 1113283"/>
              <a:gd name="connsiteY275" fmla="*/ 251279 h 1033905"/>
              <a:gd name="connsiteX276" fmla="*/ 140953 w 1113283"/>
              <a:gd name="connsiteY276" fmla="*/ 243108 h 1033905"/>
              <a:gd name="connsiteX277" fmla="*/ 134559 w 1113283"/>
              <a:gd name="connsiteY277" fmla="*/ 222581 h 1033905"/>
              <a:gd name="connsiteX278" fmla="*/ 141271 w 1113283"/>
              <a:gd name="connsiteY278" fmla="*/ 221791 h 1033905"/>
              <a:gd name="connsiteX279" fmla="*/ 156416 w 1113283"/>
              <a:gd name="connsiteY279" fmla="*/ 217528 h 1033905"/>
              <a:gd name="connsiteX280" fmla="*/ 159999 w 1113283"/>
              <a:gd name="connsiteY280" fmla="*/ 215870 h 1033905"/>
              <a:gd name="connsiteX281" fmla="*/ 164397 w 1113283"/>
              <a:gd name="connsiteY281" fmla="*/ 214726 h 1033905"/>
              <a:gd name="connsiteX282" fmla="*/ 173784 w 1113283"/>
              <a:gd name="connsiteY282" fmla="*/ 211607 h 1033905"/>
              <a:gd name="connsiteX283" fmla="*/ 180405 w 1113283"/>
              <a:gd name="connsiteY283" fmla="*/ 201146 h 1033905"/>
              <a:gd name="connsiteX284" fmla="*/ 182082 w 1113283"/>
              <a:gd name="connsiteY284" fmla="*/ 197120 h 1033905"/>
              <a:gd name="connsiteX285" fmla="*/ 184214 w 1113283"/>
              <a:gd name="connsiteY285" fmla="*/ 194988 h 1033905"/>
              <a:gd name="connsiteX286" fmla="*/ 188612 w 1113283"/>
              <a:gd name="connsiteY286" fmla="*/ 190054 h 1033905"/>
              <a:gd name="connsiteX287" fmla="*/ 191741 w 1113283"/>
              <a:gd name="connsiteY287" fmla="*/ 178172 h 1033905"/>
              <a:gd name="connsiteX288" fmla="*/ 192195 w 1113283"/>
              <a:gd name="connsiteY288" fmla="*/ 173593 h 1033905"/>
              <a:gd name="connsiteX289" fmla="*/ 194099 w 1113283"/>
              <a:gd name="connsiteY289" fmla="*/ 169882 h 1033905"/>
              <a:gd name="connsiteX290" fmla="*/ 197002 w 1113283"/>
              <a:gd name="connsiteY290" fmla="*/ 165856 h 1033905"/>
              <a:gd name="connsiteX291" fmla="*/ 201037 w 1113283"/>
              <a:gd name="connsiteY291" fmla="*/ 141382 h 1033905"/>
              <a:gd name="connsiteX292" fmla="*/ 200947 w 1113283"/>
              <a:gd name="connsiteY292" fmla="*/ 136803 h 1033905"/>
              <a:gd name="connsiteX293" fmla="*/ 201174 w 1113283"/>
              <a:gd name="connsiteY293" fmla="*/ 130526 h 1033905"/>
              <a:gd name="connsiteX294" fmla="*/ 212737 w 1113283"/>
              <a:gd name="connsiteY294" fmla="*/ 130053 h 1033905"/>
              <a:gd name="connsiteX295" fmla="*/ 230196 w 1113283"/>
              <a:gd name="connsiteY295" fmla="*/ 113473 h 1033905"/>
              <a:gd name="connsiteX296" fmla="*/ 260578 w 1113283"/>
              <a:gd name="connsiteY296" fmla="*/ 105618 h 1033905"/>
              <a:gd name="connsiteX297" fmla="*/ 273048 w 1113283"/>
              <a:gd name="connsiteY297" fmla="*/ 94526 h 1033905"/>
              <a:gd name="connsiteX298" fmla="*/ 275497 w 1113283"/>
              <a:gd name="connsiteY298" fmla="*/ 87144 h 1033905"/>
              <a:gd name="connsiteX299" fmla="*/ 272731 w 1113283"/>
              <a:gd name="connsiteY299" fmla="*/ 77591 h 1033905"/>
              <a:gd name="connsiteX300" fmla="*/ 270373 w 1113283"/>
              <a:gd name="connsiteY300" fmla="*/ 74551 h 1033905"/>
              <a:gd name="connsiteX301" fmla="*/ 267652 w 1113283"/>
              <a:gd name="connsiteY301" fmla="*/ 70644 h 1033905"/>
              <a:gd name="connsiteX302" fmla="*/ 267879 w 1113283"/>
              <a:gd name="connsiteY302" fmla="*/ 59196 h 1033905"/>
              <a:gd name="connsiteX303" fmla="*/ 266110 w 1113283"/>
              <a:gd name="connsiteY303" fmla="*/ 39024 h 1033905"/>
              <a:gd name="connsiteX304" fmla="*/ 261258 w 1113283"/>
              <a:gd name="connsiteY304" fmla="*/ 33419 h 1033905"/>
              <a:gd name="connsiteX305" fmla="*/ 258900 w 1113283"/>
              <a:gd name="connsiteY305" fmla="*/ 30143 h 1033905"/>
              <a:gd name="connsiteX306" fmla="*/ 259036 w 1113283"/>
              <a:gd name="connsiteY306" fmla="*/ 20392 h 1033905"/>
              <a:gd name="connsiteX307" fmla="*/ 259490 w 1113283"/>
              <a:gd name="connsiteY307" fmla="*/ 13800 h 1033905"/>
              <a:gd name="connsiteX308" fmla="*/ 266972 w 1113283"/>
              <a:gd name="connsiteY308" fmla="*/ 576 h 1033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</a:cxnLst>
            <a:rect l="l" t="t" r="r" b="b"/>
            <a:pathLst>
              <a:path w="1113283" h="1033905">
                <a:moveTo>
                  <a:pt x="802363" y="997968"/>
                </a:moveTo>
                <a:cubicBezTo>
                  <a:pt x="803036" y="1008172"/>
                  <a:pt x="798999" y="1011649"/>
                  <a:pt x="791934" y="1018715"/>
                </a:cubicBezTo>
                <a:cubicBezTo>
                  <a:pt x="792494" y="1018153"/>
                  <a:pt x="797877" y="1039235"/>
                  <a:pt x="791261" y="1032619"/>
                </a:cubicBezTo>
                <a:cubicBezTo>
                  <a:pt x="778813" y="1020285"/>
                  <a:pt x="785878" y="1003127"/>
                  <a:pt x="802363" y="997968"/>
                </a:cubicBezTo>
                <a:close/>
                <a:moveTo>
                  <a:pt x="5268" y="269475"/>
                </a:moveTo>
                <a:cubicBezTo>
                  <a:pt x="7174" y="264654"/>
                  <a:pt x="44179" y="308386"/>
                  <a:pt x="17491" y="304462"/>
                </a:cubicBezTo>
                <a:cubicBezTo>
                  <a:pt x="11548" y="303565"/>
                  <a:pt x="8856" y="296052"/>
                  <a:pt x="3363" y="293359"/>
                </a:cubicBezTo>
                <a:cubicBezTo>
                  <a:pt x="-1684" y="290893"/>
                  <a:pt x="446" y="284726"/>
                  <a:pt x="446" y="279456"/>
                </a:cubicBezTo>
                <a:cubicBezTo>
                  <a:pt x="9977" y="283491"/>
                  <a:pt x="4034" y="272615"/>
                  <a:pt x="5268" y="269475"/>
                </a:cubicBezTo>
                <a:close/>
                <a:moveTo>
                  <a:pt x="82839" y="247350"/>
                </a:moveTo>
                <a:cubicBezTo>
                  <a:pt x="86764" y="245668"/>
                  <a:pt x="93940" y="247463"/>
                  <a:pt x="97531" y="249145"/>
                </a:cubicBezTo>
                <a:lnTo>
                  <a:pt x="104182" y="249942"/>
                </a:lnTo>
                <a:lnTo>
                  <a:pt x="117785" y="251571"/>
                </a:lnTo>
                <a:cubicBezTo>
                  <a:pt x="125845" y="252510"/>
                  <a:pt x="132742" y="254360"/>
                  <a:pt x="131060" y="259461"/>
                </a:cubicBezTo>
                <a:cubicBezTo>
                  <a:pt x="130498" y="261369"/>
                  <a:pt x="125901" y="261929"/>
                  <a:pt x="124781" y="263611"/>
                </a:cubicBezTo>
                <a:cubicBezTo>
                  <a:pt x="124330" y="264283"/>
                  <a:pt x="124781" y="268321"/>
                  <a:pt x="124667" y="269105"/>
                </a:cubicBezTo>
                <a:cubicBezTo>
                  <a:pt x="124330" y="271348"/>
                  <a:pt x="119508" y="285141"/>
                  <a:pt x="118725" y="285365"/>
                </a:cubicBezTo>
                <a:cubicBezTo>
                  <a:pt x="112109" y="287047"/>
                  <a:pt x="100894" y="285589"/>
                  <a:pt x="95398" y="280206"/>
                </a:cubicBezTo>
                <a:cubicBezTo>
                  <a:pt x="89567" y="274488"/>
                  <a:pt x="89680" y="267536"/>
                  <a:pt x="80709" y="264731"/>
                </a:cubicBezTo>
                <a:cubicBezTo>
                  <a:pt x="76112" y="263387"/>
                  <a:pt x="79589" y="248697"/>
                  <a:pt x="82839" y="247350"/>
                </a:cubicBezTo>
                <a:close/>
                <a:moveTo>
                  <a:pt x="266972" y="576"/>
                </a:moveTo>
                <a:cubicBezTo>
                  <a:pt x="275044" y="-332"/>
                  <a:pt x="286834" y="-450"/>
                  <a:pt x="293545" y="2353"/>
                </a:cubicBezTo>
                <a:lnTo>
                  <a:pt x="295812" y="3261"/>
                </a:lnTo>
                <a:cubicBezTo>
                  <a:pt x="296357" y="3458"/>
                  <a:pt x="296810" y="3695"/>
                  <a:pt x="297173" y="3813"/>
                </a:cubicBezTo>
                <a:cubicBezTo>
                  <a:pt x="297808" y="4129"/>
                  <a:pt x="298397" y="4366"/>
                  <a:pt x="298624" y="4603"/>
                </a:cubicBezTo>
                <a:cubicBezTo>
                  <a:pt x="298488" y="7050"/>
                  <a:pt x="298261" y="9734"/>
                  <a:pt x="298261" y="12892"/>
                </a:cubicBezTo>
                <a:cubicBezTo>
                  <a:pt x="298624" y="15458"/>
                  <a:pt x="299848" y="17471"/>
                  <a:pt x="301435" y="19287"/>
                </a:cubicBezTo>
                <a:cubicBezTo>
                  <a:pt x="301753" y="19721"/>
                  <a:pt x="301980" y="20195"/>
                  <a:pt x="302433" y="20511"/>
                </a:cubicBezTo>
                <a:cubicBezTo>
                  <a:pt x="304655" y="29274"/>
                  <a:pt x="307920" y="38551"/>
                  <a:pt x="321161" y="42498"/>
                </a:cubicBezTo>
                <a:cubicBezTo>
                  <a:pt x="324063" y="43406"/>
                  <a:pt x="326422" y="43288"/>
                  <a:pt x="328462" y="42932"/>
                </a:cubicBezTo>
                <a:cubicBezTo>
                  <a:pt x="328462" y="42932"/>
                  <a:pt x="328553" y="43051"/>
                  <a:pt x="328553" y="43169"/>
                </a:cubicBezTo>
                <a:cubicBezTo>
                  <a:pt x="329460" y="45064"/>
                  <a:pt x="328099" y="51143"/>
                  <a:pt x="326512" y="52367"/>
                </a:cubicBezTo>
                <a:cubicBezTo>
                  <a:pt x="325741" y="52919"/>
                  <a:pt x="325197" y="52801"/>
                  <a:pt x="323610" y="52604"/>
                </a:cubicBezTo>
                <a:cubicBezTo>
                  <a:pt x="320798" y="52130"/>
                  <a:pt x="315085" y="51222"/>
                  <a:pt x="311276" y="59077"/>
                </a:cubicBezTo>
                <a:cubicBezTo>
                  <a:pt x="306469" y="69065"/>
                  <a:pt x="313634" y="75696"/>
                  <a:pt x="316899" y="78617"/>
                </a:cubicBezTo>
                <a:cubicBezTo>
                  <a:pt x="323610" y="84657"/>
                  <a:pt x="331682" y="84420"/>
                  <a:pt x="338847" y="84104"/>
                </a:cubicBezTo>
                <a:cubicBezTo>
                  <a:pt x="341114" y="84104"/>
                  <a:pt x="343336" y="83986"/>
                  <a:pt x="345467" y="84104"/>
                </a:cubicBezTo>
                <a:cubicBezTo>
                  <a:pt x="348279" y="84302"/>
                  <a:pt x="350637" y="85091"/>
                  <a:pt x="353312" y="86118"/>
                </a:cubicBezTo>
                <a:cubicBezTo>
                  <a:pt x="355897" y="87025"/>
                  <a:pt x="358482" y="87894"/>
                  <a:pt x="361520" y="88486"/>
                </a:cubicBezTo>
                <a:cubicBezTo>
                  <a:pt x="365465" y="89157"/>
                  <a:pt x="369728" y="88920"/>
                  <a:pt x="373764" y="88565"/>
                </a:cubicBezTo>
                <a:cubicBezTo>
                  <a:pt x="375668" y="88486"/>
                  <a:pt x="377663" y="88486"/>
                  <a:pt x="379251" y="88368"/>
                </a:cubicBezTo>
                <a:lnTo>
                  <a:pt x="383513" y="88368"/>
                </a:lnTo>
                <a:cubicBezTo>
                  <a:pt x="392900" y="88249"/>
                  <a:pt x="398070" y="88249"/>
                  <a:pt x="404917" y="94289"/>
                </a:cubicBezTo>
                <a:cubicBezTo>
                  <a:pt x="408726" y="97763"/>
                  <a:pt x="412444" y="100249"/>
                  <a:pt x="415891" y="102697"/>
                </a:cubicBezTo>
                <a:cubicBezTo>
                  <a:pt x="419609" y="105184"/>
                  <a:pt x="422965" y="107513"/>
                  <a:pt x="426457" y="110789"/>
                </a:cubicBezTo>
                <a:lnTo>
                  <a:pt x="427908" y="112131"/>
                </a:lnTo>
                <a:cubicBezTo>
                  <a:pt x="434755" y="118526"/>
                  <a:pt x="436297" y="119987"/>
                  <a:pt x="436206" y="128592"/>
                </a:cubicBezTo>
                <a:cubicBezTo>
                  <a:pt x="436070" y="130171"/>
                  <a:pt x="435980" y="131869"/>
                  <a:pt x="435843" y="133526"/>
                </a:cubicBezTo>
                <a:cubicBezTo>
                  <a:pt x="435526" y="137908"/>
                  <a:pt x="435209" y="142724"/>
                  <a:pt x="436070" y="146869"/>
                </a:cubicBezTo>
                <a:cubicBezTo>
                  <a:pt x="436750" y="149908"/>
                  <a:pt x="438202" y="152158"/>
                  <a:pt x="439471" y="153856"/>
                </a:cubicBezTo>
                <a:cubicBezTo>
                  <a:pt x="440560" y="155395"/>
                  <a:pt x="441149" y="156303"/>
                  <a:pt x="441240" y="157527"/>
                </a:cubicBezTo>
                <a:lnTo>
                  <a:pt x="441602" y="162698"/>
                </a:lnTo>
                <a:lnTo>
                  <a:pt x="446727" y="162698"/>
                </a:lnTo>
                <a:cubicBezTo>
                  <a:pt x="448767" y="162698"/>
                  <a:pt x="449765" y="163606"/>
                  <a:pt x="452350" y="166527"/>
                </a:cubicBezTo>
                <a:cubicBezTo>
                  <a:pt x="454028" y="168422"/>
                  <a:pt x="456068" y="170554"/>
                  <a:pt x="458744" y="172211"/>
                </a:cubicBezTo>
                <a:cubicBezTo>
                  <a:pt x="465228" y="176277"/>
                  <a:pt x="470624" y="176159"/>
                  <a:pt x="476701" y="176040"/>
                </a:cubicBezTo>
                <a:lnTo>
                  <a:pt x="479467" y="176040"/>
                </a:lnTo>
                <a:cubicBezTo>
                  <a:pt x="480283" y="176040"/>
                  <a:pt x="481734" y="175922"/>
                  <a:pt x="483503" y="175804"/>
                </a:cubicBezTo>
                <a:cubicBezTo>
                  <a:pt x="485634" y="175685"/>
                  <a:pt x="491167" y="175133"/>
                  <a:pt x="494386" y="175369"/>
                </a:cubicBezTo>
                <a:cubicBezTo>
                  <a:pt x="493933" y="176159"/>
                  <a:pt x="493389" y="177027"/>
                  <a:pt x="493071" y="177738"/>
                </a:cubicBezTo>
                <a:cubicBezTo>
                  <a:pt x="491938" y="179633"/>
                  <a:pt x="490804" y="181527"/>
                  <a:pt x="490350" y="183659"/>
                </a:cubicBezTo>
                <a:cubicBezTo>
                  <a:pt x="485861" y="203633"/>
                  <a:pt x="500327" y="208449"/>
                  <a:pt x="510892" y="211923"/>
                </a:cubicBezTo>
                <a:lnTo>
                  <a:pt x="514928" y="213265"/>
                </a:lnTo>
                <a:cubicBezTo>
                  <a:pt x="522637" y="216068"/>
                  <a:pt x="524224" y="216976"/>
                  <a:pt x="528941" y="223686"/>
                </a:cubicBezTo>
                <a:cubicBezTo>
                  <a:pt x="529258" y="224160"/>
                  <a:pt x="529711" y="224831"/>
                  <a:pt x="530165" y="225620"/>
                </a:cubicBezTo>
                <a:cubicBezTo>
                  <a:pt x="533430" y="230871"/>
                  <a:pt x="537783" y="238055"/>
                  <a:pt x="544177" y="238055"/>
                </a:cubicBezTo>
                <a:cubicBezTo>
                  <a:pt x="544404" y="238055"/>
                  <a:pt x="544631" y="238055"/>
                  <a:pt x="544857" y="238055"/>
                </a:cubicBezTo>
                <a:cubicBezTo>
                  <a:pt x="549211" y="237700"/>
                  <a:pt x="552702" y="233792"/>
                  <a:pt x="556738" y="229173"/>
                </a:cubicBezTo>
                <a:cubicBezTo>
                  <a:pt x="557962" y="227713"/>
                  <a:pt x="559640" y="225936"/>
                  <a:pt x="560321" y="225384"/>
                </a:cubicBezTo>
                <a:cubicBezTo>
                  <a:pt x="561545" y="224476"/>
                  <a:pt x="562815" y="223686"/>
                  <a:pt x="564039" y="222897"/>
                </a:cubicBezTo>
                <a:cubicBezTo>
                  <a:pt x="566397" y="221436"/>
                  <a:pt x="569209" y="219778"/>
                  <a:pt x="572428" y="216502"/>
                </a:cubicBezTo>
                <a:cubicBezTo>
                  <a:pt x="577598" y="211370"/>
                  <a:pt x="579956" y="208765"/>
                  <a:pt x="580863" y="200278"/>
                </a:cubicBezTo>
                <a:cubicBezTo>
                  <a:pt x="581089" y="197475"/>
                  <a:pt x="580727" y="194080"/>
                  <a:pt x="580273" y="190607"/>
                </a:cubicBezTo>
                <a:cubicBezTo>
                  <a:pt x="579956" y="187685"/>
                  <a:pt x="579276" y="182751"/>
                  <a:pt x="579865" y="180975"/>
                </a:cubicBezTo>
                <a:cubicBezTo>
                  <a:pt x="580182" y="181093"/>
                  <a:pt x="580409" y="181330"/>
                  <a:pt x="580636" y="181409"/>
                </a:cubicBezTo>
                <a:cubicBezTo>
                  <a:pt x="581543" y="182001"/>
                  <a:pt x="582404" y="182554"/>
                  <a:pt x="583447" y="183106"/>
                </a:cubicBezTo>
                <a:cubicBezTo>
                  <a:pt x="584672" y="183778"/>
                  <a:pt x="585579" y="184212"/>
                  <a:pt x="586350" y="184567"/>
                </a:cubicBezTo>
                <a:cubicBezTo>
                  <a:pt x="587710" y="185120"/>
                  <a:pt x="587801" y="185238"/>
                  <a:pt x="588798" y="186343"/>
                </a:cubicBezTo>
                <a:cubicBezTo>
                  <a:pt x="589161" y="186699"/>
                  <a:pt x="589388" y="187251"/>
                  <a:pt x="589705" y="188278"/>
                </a:cubicBezTo>
                <a:cubicBezTo>
                  <a:pt x="590476" y="190488"/>
                  <a:pt x="591746" y="193765"/>
                  <a:pt x="595782" y="196015"/>
                </a:cubicBezTo>
                <a:cubicBezTo>
                  <a:pt x="602493" y="199686"/>
                  <a:pt x="616279" y="197673"/>
                  <a:pt x="620995" y="190409"/>
                </a:cubicBezTo>
                <a:cubicBezTo>
                  <a:pt x="625348" y="183659"/>
                  <a:pt x="622808" y="176948"/>
                  <a:pt x="620677" y="172014"/>
                </a:cubicBezTo>
                <a:cubicBezTo>
                  <a:pt x="621221" y="172014"/>
                  <a:pt x="621766" y="172133"/>
                  <a:pt x="622355" y="172133"/>
                </a:cubicBezTo>
                <a:cubicBezTo>
                  <a:pt x="625575" y="172448"/>
                  <a:pt x="629293" y="172804"/>
                  <a:pt x="633012" y="171896"/>
                </a:cubicBezTo>
                <a:cubicBezTo>
                  <a:pt x="639632" y="170317"/>
                  <a:pt x="643079" y="168067"/>
                  <a:pt x="642852" y="161001"/>
                </a:cubicBezTo>
                <a:cubicBezTo>
                  <a:pt x="642761" y="159895"/>
                  <a:pt x="642761" y="158672"/>
                  <a:pt x="643079" y="156856"/>
                </a:cubicBezTo>
                <a:cubicBezTo>
                  <a:pt x="644439" y="150145"/>
                  <a:pt x="652601" y="147579"/>
                  <a:pt x="657454" y="146671"/>
                </a:cubicBezTo>
                <a:cubicBezTo>
                  <a:pt x="668427" y="144421"/>
                  <a:pt x="678766" y="142408"/>
                  <a:pt x="688063" y="131513"/>
                </a:cubicBezTo>
                <a:cubicBezTo>
                  <a:pt x="693640" y="125039"/>
                  <a:pt x="695454" y="117973"/>
                  <a:pt x="693550" y="110434"/>
                </a:cubicBezTo>
                <a:cubicBezTo>
                  <a:pt x="693414" y="110118"/>
                  <a:pt x="693323" y="109763"/>
                  <a:pt x="693232" y="109447"/>
                </a:cubicBezTo>
                <a:cubicBezTo>
                  <a:pt x="695545" y="109092"/>
                  <a:pt x="697676" y="108421"/>
                  <a:pt x="699399" y="107868"/>
                </a:cubicBezTo>
                <a:cubicBezTo>
                  <a:pt x="700170" y="107513"/>
                  <a:pt x="701077" y="107315"/>
                  <a:pt x="701848" y="107079"/>
                </a:cubicBezTo>
                <a:cubicBezTo>
                  <a:pt x="706882" y="105736"/>
                  <a:pt x="711824" y="105184"/>
                  <a:pt x="716994" y="105184"/>
                </a:cubicBezTo>
                <a:cubicBezTo>
                  <a:pt x="719125" y="105184"/>
                  <a:pt x="721937" y="105381"/>
                  <a:pt x="724930" y="105618"/>
                </a:cubicBezTo>
                <a:cubicBezTo>
                  <a:pt x="737264" y="106644"/>
                  <a:pt x="752636" y="107868"/>
                  <a:pt x="759801" y="100565"/>
                </a:cubicBezTo>
                <a:cubicBezTo>
                  <a:pt x="763429" y="96973"/>
                  <a:pt x="763973" y="92947"/>
                  <a:pt x="764291" y="89947"/>
                </a:cubicBezTo>
                <a:cubicBezTo>
                  <a:pt x="764653" y="87460"/>
                  <a:pt x="764744" y="86552"/>
                  <a:pt x="765651" y="85683"/>
                </a:cubicBezTo>
                <a:cubicBezTo>
                  <a:pt x="766875" y="84539"/>
                  <a:pt x="771501" y="83078"/>
                  <a:pt x="779346" y="81302"/>
                </a:cubicBezTo>
                <a:lnTo>
                  <a:pt x="780888" y="80946"/>
                </a:lnTo>
                <a:cubicBezTo>
                  <a:pt x="782702" y="80512"/>
                  <a:pt x="784379" y="80394"/>
                  <a:pt x="785966" y="80275"/>
                </a:cubicBezTo>
                <a:cubicBezTo>
                  <a:pt x="791227" y="79960"/>
                  <a:pt x="799843" y="79288"/>
                  <a:pt x="801294" y="68078"/>
                </a:cubicBezTo>
                <a:lnTo>
                  <a:pt x="801203" y="64920"/>
                </a:lnTo>
                <a:lnTo>
                  <a:pt x="799389" y="62907"/>
                </a:lnTo>
                <a:cubicBezTo>
                  <a:pt x="798936" y="62235"/>
                  <a:pt x="797938" y="61209"/>
                  <a:pt x="797394" y="60420"/>
                </a:cubicBezTo>
                <a:cubicBezTo>
                  <a:pt x="797258" y="58406"/>
                  <a:pt x="797167" y="54025"/>
                  <a:pt x="797394" y="53038"/>
                </a:cubicBezTo>
                <a:cubicBezTo>
                  <a:pt x="798392" y="49998"/>
                  <a:pt x="798845" y="49801"/>
                  <a:pt x="803108" y="47867"/>
                </a:cubicBezTo>
                <a:lnTo>
                  <a:pt x="805692" y="46643"/>
                </a:lnTo>
                <a:cubicBezTo>
                  <a:pt x="807234" y="45854"/>
                  <a:pt x="808912" y="45064"/>
                  <a:pt x="810499" y="44196"/>
                </a:cubicBezTo>
                <a:cubicBezTo>
                  <a:pt x="810499" y="44196"/>
                  <a:pt x="810635" y="44196"/>
                  <a:pt x="810635" y="44196"/>
                </a:cubicBezTo>
                <a:cubicBezTo>
                  <a:pt x="813401" y="42735"/>
                  <a:pt x="816349" y="41156"/>
                  <a:pt x="819251" y="40011"/>
                </a:cubicBezTo>
                <a:cubicBezTo>
                  <a:pt x="820249" y="39695"/>
                  <a:pt x="821156" y="39695"/>
                  <a:pt x="822063" y="39459"/>
                </a:cubicBezTo>
                <a:cubicBezTo>
                  <a:pt x="828230" y="38353"/>
                  <a:pt x="833036" y="41393"/>
                  <a:pt x="840337" y="46761"/>
                </a:cubicBezTo>
                <a:cubicBezTo>
                  <a:pt x="842333" y="48222"/>
                  <a:pt x="844373" y="49801"/>
                  <a:pt x="846368" y="51143"/>
                </a:cubicBezTo>
                <a:cubicBezTo>
                  <a:pt x="850631" y="54025"/>
                  <a:pt x="855256" y="56512"/>
                  <a:pt x="859972" y="59077"/>
                </a:cubicBezTo>
                <a:cubicBezTo>
                  <a:pt x="862965" y="60656"/>
                  <a:pt x="866004" y="62354"/>
                  <a:pt x="868906" y="64130"/>
                </a:cubicBezTo>
                <a:cubicBezTo>
                  <a:pt x="867818" y="64249"/>
                  <a:pt x="866684" y="64367"/>
                  <a:pt x="865550" y="64485"/>
                </a:cubicBezTo>
                <a:cubicBezTo>
                  <a:pt x="861197" y="64683"/>
                  <a:pt x="855710" y="65157"/>
                  <a:pt x="852218" y="69301"/>
                </a:cubicBezTo>
                <a:cubicBezTo>
                  <a:pt x="850178" y="71867"/>
                  <a:pt x="849407" y="75223"/>
                  <a:pt x="849860" y="79288"/>
                </a:cubicBezTo>
                <a:cubicBezTo>
                  <a:pt x="850178" y="82407"/>
                  <a:pt x="852445" y="86118"/>
                  <a:pt x="856163" y="91723"/>
                </a:cubicBezTo>
                <a:cubicBezTo>
                  <a:pt x="857388" y="93618"/>
                  <a:pt x="858612" y="95552"/>
                  <a:pt x="859156" y="96657"/>
                </a:cubicBezTo>
                <a:cubicBezTo>
                  <a:pt x="860743" y="100013"/>
                  <a:pt x="860834" y="103486"/>
                  <a:pt x="859292" y="106644"/>
                </a:cubicBezTo>
                <a:cubicBezTo>
                  <a:pt x="857252" y="110671"/>
                  <a:pt x="852898" y="113829"/>
                  <a:pt x="847502" y="115052"/>
                </a:cubicBezTo>
                <a:cubicBezTo>
                  <a:pt x="841879" y="116276"/>
                  <a:pt x="835531" y="115605"/>
                  <a:pt x="828683" y="114934"/>
                </a:cubicBezTo>
                <a:cubicBezTo>
                  <a:pt x="821836" y="114144"/>
                  <a:pt x="814898" y="113473"/>
                  <a:pt x="808050" y="114579"/>
                </a:cubicBezTo>
                <a:cubicBezTo>
                  <a:pt x="802654" y="115487"/>
                  <a:pt x="789776" y="119631"/>
                  <a:pt x="784379" y="124368"/>
                </a:cubicBezTo>
                <a:cubicBezTo>
                  <a:pt x="776398" y="131316"/>
                  <a:pt x="777895" y="137908"/>
                  <a:pt x="779436" y="145527"/>
                </a:cubicBezTo>
                <a:cubicBezTo>
                  <a:pt x="780117" y="149119"/>
                  <a:pt x="781704" y="152277"/>
                  <a:pt x="783246" y="155395"/>
                </a:cubicBezTo>
                <a:cubicBezTo>
                  <a:pt x="786511" y="161909"/>
                  <a:pt x="787508" y="164711"/>
                  <a:pt x="784924" y="168067"/>
                </a:cubicBezTo>
                <a:cubicBezTo>
                  <a:pt x="783926" y="169330"/>
                  <a:pt x="778892" y="171461"/>
                  <a:pt x="775854" y="172804"/>
                </a:cubicBezTo>
                <a:cubicBezTo>
                  <a:pt x="767873" y="176159"/>
                  <a:pt x="759711" y="179751"/>
                  <a:pt x="758713" y="186935"/>
                </a:cubicBezTo>
                <a:cubicBezTo>
                  <a:pt x="758124" y="190962"/>
                  <a:pt x="760028" y="194988"/>
                  <a:pt x="764517" y="198699"/>
                </a:cubicBezTo>
                <a:cubicBezTo>
                  <a:pt x="768009" y="201620"/>
                  <a:pt x="773043" y="203515"/>
                  <a:pt x="778303" y="205528"/>
                </a:cubicBezTo>
                <a:cubicBezTo>
                  <a:pt x="788415" y="209357"/>
                  <a:pt x="795580" y="212475"/>
                  <a:pt x="795489" y="218199"/>
                </a:cubicBezTo>
                <a:cubicBezTo>
                  <a:pt x="795489" y="218436"/>
                  <a:pt x="795489" y="218673"/>
                  <a:pt x="795489" y="218870"/>
                </a:cubicBezTo>
                <a:cubicBezTo>
                  <a:pt x="795036" y="218989"/>
                  <a:pt x="794356" y="219107"/>
                  <a:pt x="793902" y="219107"/>
                </a:cubicBezTo>
                <a:cubicBezTo>
                  <a:pt x="791000" y="219423"/>
                  <a:pt x="786601" y="219897"/>
                  <a:pt x="783019" y="223489"/>
                </a:cubicBezTo>
                <a:cubicBezTo>
                  <a:pt x="779799" y="226726"/>
                  <a:pt x="777985" y="230752"/>
                  <a:pt x="777985" y="234897"/>
                </a:cubicBezTo>
                <a:cubicBezTo>
                  <a:pt x="777985" y="239081"/>
                  <a:pt x="779799" y="243108"/>
                  <a:pt x="783019" y="246345"/>
                </a:cubicBezTo>
                <a:cubicBezTo>
                  <a:pt x="786737" y="250055"/>
                  <a:pt x="790773" y="250726"/>
                  <a:pt x="793811" y="251279"/>
                </a:cubicBezTo>
                <a:cubicBezTo>
                  <a:pt x="796033" y="251753"/>
                  <a:pt x="797258" y="251950"/>
                  <a:pt x="798528" y="252858"/>
                </a:cubicBezTo>
                <a:cubicBezTo>
                  <a:pt x="800523" y="254318"/>
                  <a:pt x="802563" y="258029"/>
                  <a:pt x="804105" y="261029"/>
                </a:cubicBezTo>
                <a:cubicBezTo>
                  <a:pt x="804876" y="262490"/>
                  <a:pt x="805556" y="263832"/>
                  <a:pt x="806373" y="265095"/>
                </a:cubicBezTo>
                <a:cubicBezTo>
                  <a:pt x="809955" y="270779"/>
                  <a:pt x="813537" y="275161"/>
                  <a:pt x="817437" y="279858"/>
                </a:cubicBezTo>
                <a:lnTo>
                  <a:pt x="821700" y="284911"/>
                </a:lnTo>
                <a:cubicBezTo>
                  <a:pt x="823740" y="287280"/>
                  <a:pt x="827096" y="291425"/>
                  <a:pt x="827776" y="293675"/>
                </a:cubicBezTo>
                <a:cubicBezTo>
                  <a:pt x="828320" y="295688"/>
                  <a:pt x="828456" y="297385"/>
                  <a:pt x="828456" y="299280"/>
                </a:cubicBezTo>
                <a:cubicBezTo>
                  <a:pt x="828547" y="303188"/>
                  <a:pt x="828774" y="308122"/>
                  <a:pt x="834261" y="313175"/>
                </a:cubicBezTo>
                <a:cubicBezTo>
                  <a:pt x="836301" y="315070"/>
                  <a:pt x="838886" y="315741"/>
                  <a:pt x="840882" y="316451"/>
                </a:cubicBezTo>
                <a:cubicBezTo>
                  <a:pt x="841788" y="316767"/>
                  <a:pt x="843149" y="317122"/>
                  <a:pt x="843466" y="317438"/>
                </a:cubicBezTo>
                <a:cubicBezTo>
                  <a:pt x="844827" y="318544"/>
                  <a:pt x="846142" y="320241"/>
                  <a:pt x="847502" y="322057"/>
                </a:cubicBezTo>
                <a:cubicBezTo>
                  <a:pt x="847638" y="322136"/>
                  <a:pt x="847729" y="322373"/>
                  <a:pt x="847865" y="322491"/>
                </a:cubicBezTo>
                <a:cubicBezTo>
                  <a:pt x="846595" y="325175"/>
                  <a:pt x="845734" y="327741"/>
                  <a:pt x="845144" y="332241"/>
                </a:cubicBezTo>
                <a:cubicBezTo>
                  <a:pt x="844917" y="334057"/>
                  <a:pt x="845280" y="335833"/>
                  <a:pt x="845507" y="337610"/>
                </a:cubicBezTo>
                <a:cubicBezTo>
                  <a:pt x="845598" y="338399"/>
                  <a:pt x="845960" y="339662"/>
                  <a:pt x="845960" y="339426"/>
                </a:cubicBezTo>
                <a:cubicBezTo>
                  <a:pt x="845371" y="340768"/>
                  <a:pt x="840564" y="341083"/>
                  <a:pt x="837662" y="341320"/>
                </a:cubicBezTo>
                <a:cubicBezTo>
                  <a:pt x="835168" y="341439"/>
                  <a:pt x="832810" y="341676"/>
                  <a:pt x="830814" y="342110"/>
                </a:cubicBezTo>
                <a:cubicBezTo>
                  <a:pt x="822289" y="344005"/>
                  <a:pt x="817891" y="344676"/>
                  <a:pt x="811860" y="340886"/>
                </a:cubicBezTo>
                <a:cubicBezTo>
                  <a:pt x="810499" y="340097"/>
                  <a:pt x="809502" y="338399"/>
                  <a:pt x="808277" y="336504"/>
                </a:cubicBezTo>
                <a:cubicBezTo>
                  <a:pt x="806236" y="333268"/>
                  <a:pt x="803652" y="329202"/>
                  <a:pt x="798528" y="327425"/>
                </a:cubicBezTo>
                <a:cubicBezTo>
                  <a:pt x="788324" y="323952"/>
                  <a:pt x="760028" y="325412"/>
                  <a:pt x="751095" y="332794"/>
                </a:cubicBezTo>
                <a:cubicBezTo>
                  <a:pt x="747467" y="335833"/>
                  <a:pt x="746016" y="339860"/>
                  <a:pt x="744701" y="343452"/>
                </a:cubicBezTo>
                <a:cubicBezTo>
                  <a:pt x="743794" y="345820"/>
                  <a:pt x="743023" y="348070"/>
                  <a:pt x="741980" y="348939"/>
                </a:cubicBezTo>
                <a:cubicBezTo>
                  <a:pt x="740982" y="349492"/>
                  <a:pt x="737491" y="349965"/>
                  <a:pt x="735359" y="350202"/>
                </a:cubicBezTo>
                <a:cubicBezTo>
                  <a:pt x="730008" y="350873"/>
                  <a:pt x="724385" y="351544"/>
                  <a:pt x="721574" y="355571"/>
                </a:cubicBezTo>
                <a:cubicBezTo>
                  <a:pt x="714727" y="365321"/>
                  <a:pt x="722481" y="373295"/>
                  <a:pt x="726290" y="377084"/>
                </a:cubicBezTo>
                <a:cubicBezTo>
                  <a:pt x="727288" y="378111"/>
                  <a:pt x="728195" y="379097"/>
                  <a:pt x="728875" y="380005"/>
                </a:cubicBezTo>
                <a:cubicBezTo>
                  <a:pt x="731233" y="383242"/>
                  <a:pt x="732140" y="388177"/>
                  <a:pt x="732593" y="392006"/>
                </a:cubicBezTo>
                <a:cubicBezTo>
                  <a:pt x="732775" y="393585"/>
                  <a:pt x="732457" y="396703"/>
                  <a:pt x="732140" y="399427"/>
                </a:cubicBezTo>
                <a:cubicBezTo>
                  <a:pt x="731460" y="404914"/>
                  <a:pt x="730779" y="410638"/>
                  <a:pt x="732684" y="414901"/>
                </a:cubicBezTo>
                <a:cubicBezTo>
                  <a:pt x="733818" y="417348"/>
                  <a:pt x="735586" y="420704"/>
                  <a:pt x="739305" y="421848"/>
                </a:cubicBezTo>
                <a:cubicBezTo>
                  <a:pt x="743114" y="422954"/>
                  <a:pt x="746243" y="420940"/>
                  <a:pt x="748601" y="419480"/>
                </a:cubicBezTo>
                <a:cubicBezTo>
                  <a:pt x="749372" y="419046"/>
                  <a:pt x="750414" y="418375"/>
                  <a:pt x="751412" y="417901"/>
                </a:cubicBezTo>
                <a:lnTo>
                  <a:pt x="754541" y="416440"/>
                </a:lnTo>
                <a:cubicBezTo>
                  <a:pt x="759711" y="413874"/>
                  <a:pt x="760028" y="413638"/>
                  <a:pt x="764971" y="416243"/>
                </a:cubicBezTo>
                <a:cubicBezTo>
                  <a:pt x="769234" y="418375"/>
                  <a:pt x="774267" y="421730"/>
                  <a:pt x="777895" y="424177"/>
                </a:cubicBezTo>
                <a:cubicBezTo>
                  <a:pt x="779119" y="425085"/>
                  <a:pt x="780117" y="426112"/>
                  <a:pt x="781114" y="427098"/>
                </a:cubicBezTo>
                <a:cubicBezTo>
                  <a:pt x="783472" y="429349"/>
                  <a:pt x="786284" y="432151"/>
                  <a:pt x="790637" y="433612"/>
                </a:cubicBezTo>
                <a:cubicBezTo>
                  <a:pt x="793675" y="434520"/>
                  <a:pt x="796396" y="435072"/>
                  <a:pt x="798845" y="435625"/>
                </a:cubicBezTo>
                <a:cubicBezTo>
                  <a:pt x="802790" y="436414"/>
                  <a:pt x="805919" y="437086"/>
                  <a:pt x="809728" y="439217"/>
                </a:cubicBezTo>
                <a:cubicBezTo>
                  <a:pt x="814762" y="442138"/>
                  <a:pt x="819795" y="444270"/>
                  <a:pt x="824738" y="446283"/>
                </a:cubicBezTo>
                <a:lnTo>
                  <a:pt x="825736" y="446717"/>
                </a:lnTo>
                <a:cubicBezTo>
                  <a:pt x="829227" y="448178"/>
                  <a:pt x="830452" y="449204"/>
                  <a:pt x="833172" y="451336"/>
                </a:cubicBezTo>
                <a:lnTo>
                  <a:pt x="835848" y="453467"/>
                </a:lnTo>
                <a:cubicBezTo>
                  <a:pt x="840655" y="457139"/>
                  <a:pt x="846504" y="458954"/>
                  <a:pt x="852128" y="460612"/>
                </a:cubicBezTo>
                <a:cubicBezTo>
                  <a:pt x="858159" y="462428"/>
                  <a:pt x="863872" y="464205"/>
                  <a:pt x="867682" y="468270"/>
                </a:cubicBezTo>
                <a:cubicBezTo>
                  <a:pt x="870402" y="471073"/>
                  <a:pt x="872080" y="476007"/>
                  <a:pt x="870040" y="479679"/>
                </a:cubicBezTo>
                <a:cubicBezTo>
                  <a:pt x="869495" y="480823"/>
                  <a:pt x="868815" y="481257"/>
                  <a:pt x="867818" y="482047"/>
                </a:cubicBezTo>
                <a:cubicBezTo>
                  <a:pt x="864779" y="484297"/>
                  <a:pt x="861968" y="486981"/>
                  <a:pt x="861968" y="493613"/>
                </a:cubicBezTo>
                <a:cubicBezTo>
                  <a:pt x="861968" y="507508"/>
                  <a:pt x="873985" y="509087"/>
                  <a:pt x="879154" y="509758"/>
                </a:cubicBezTo>
                <a:cubicBezTo>
                  <a:pt x="881376" y="510074"/>
                  <a:pt x="883281" y="510311"/>
                  <a:pt x="884959" y="510429"/>
                </a:cubicBezTo>
                <a:cubicBezTo>
                  <a:pt x="888994" y="510745"/>
                  <a:pt x="891489" y="510982"/>
                  <a:pt x="895615" y="512561"/>
                </a:cubicBezTo>
                <a:cubicBezTo>
                  <a:pt x="900785" y="514456"/>
                  <a:pt x="905818" y="518166"/>
                  <a:pt x="911214" y="522074"/>
                </a:cubicBezTo>
                <a:cubicBezTo>
                  <a:pt x="919377" y="528035"/>
                  <a:pt x="927902" y="534311"/>
                  <a:pt x="938105" y="534745"/>
                </a:cubicBezTo>
                <a:cubicBezTo>
                  <a:pt x="950440" y="535298"/>
                  <a:pt x="956516" y="531706"/>
                  <a:pt x="963590" y="527561"/>
                </a:cubicBezTo>
                <a:cubicBezTo>
                  <a:pt x="965268" y="526693"/>
                  <a:pt x="967036" y="525666"/>
                  <a:pt x="969077" y="524561"/>
                </a:cubicBezTo>
                <a:cubicBezTo>
                  <a:pt x="977376" y="520179"/>
                  <a:pt x="987805" y="521166"/>
                  <a:pt x="1000684" y="527680"/>
                </a:cubicBezTo>
                <a:cubicBezTo>
                  <a:pt x="1004493" y="529574"/>
                  <a:pt x="1006398" y="533759"/>
                  <a:pt x="1008529" y="538101"/>
                </a:cubicBezTo>
                <a:cubicBezTo>
                  <a:pt x="1010887" y="542956"/>
                  <a:pt x="1013562" y="548562"/>
                  <a:pt x="1019321" y="551127"/>
                </a:cubicBezTo>
                <a:cubicBezTo>
                  <a:pt x="1026804" y="554483"/>
                  <a:pt x="1036780" y="553141"/>
                  <a:pt x="1046303" y="551917"/>
                </a:cubicBezTo>
                <a:cubicBezTo>
                  <a:pt x="1052379" y="551127"/>
                  <a:pt x="1058546" y="550338"/>
                  <a:pt x="1062809" y="551009"/>
                </a:cubicBezTo>
                <a:cubicBezTo>
                  <a:pt x="1068749" y="551917"/>
                  <a:pt x="1071561" y="555509"/>
                  <a:pt x="1075143" y="559970"/>
                </a:cubicBezTo>
                <a:cubicBezTo>
                  <a:pt x="1078182" y="563799"/>
                  <a:pt x="1081537" y="567944"/>
                  <a:pt x="1087024" y="570746"/>
                </a:cubicBezTo>
                <a:cubicBezTo>
                  <a:pt x="1091967" y="573233"/>
                  <a:pt x="1097771" y="572878"/>
                  <a:pt x="1102850" y="572641"/>
                </a:cubicBezTo>
                <a:cubicBezTo>
                  <a:pt x="1104301" y="572641"/>
                  <a:pt x="1105662" y="572523"/>
                  <a:pt x="1106886" y="572523"/>
                </a:cubicBezTo>
                <a:cubicBezTo>
                  <a:pt x="1105208" y="575681"/>
                  <a:pt x="1104075" y="579154"/>
                  <a:pt x="1103848" y="582865"/>
                </a:cubicBezTo>
                <a:cubicBezTo>
                  <a:pt x="1103530" y="590602"/>
                  <a:pt x="1105979" y="596997"/>
                  <a:pt x="1108428" y="603155"/>
                </a:cubicBezTo>
                <a:cubicBezTo>
                  <a:pt x="1110468" y="608326"/>
                  <a:pt x="1112373" y="613260"/>
                  <a:pt x="1112373" y="618629"/>
                </a:cubicBezTo>
                <a:cubicBezTo>
                  <a:pt x="1112373" y="621787"/>
                  <a:pt x="1112600" y="625576"/>
                  <a:pt x="1112827" y="629484"/>
                </a:cubicBezTo>
                <a:cubicBezTo>
                  <a:pt x="1113371" y="638682"/>
                  <a:pt x="1114051" y="650130"/>
                  <a:pt x="1110786" y="655301"/>
                </a:cubicBezTo>
                <a:cubicBezTo>
                  <a:pt x="1109108" y="657985"/>
                  <a:pt x="1107113" y="658893"/>
                  <a:pt x="1104165" y="660353"/>
                </a:cubicBezTo>
                <a:cubicBezTo>
                  <a:pt x="1101943" y="661459"/>
                  <a:pt x="1099812" y="662485"/>
                  <a:pt x="1097681" y="664143"/>
                </a:cubicBezTo>
                <a:cubicBezTo>
                  <a:pt x="1095459" y="665840"/>
                  <a:pt x="1093645" y="667854"/>
                  <a:pt x="1092194" y="669748"/>
                </a:cubicBezTo>
                <a:cubicBezTo>
                  <a:pt x="1090969" y="671209"/>
                  <a:pt x="1089836" y="672669"/>
                  <a:pt x="1088611" y="673577"/>
                </a:cubicBezTo>
                <a:cubicBezTo>
                  <a:pt x="1086253" y="675354"/>
                  <a:pt x="1082671" y="677051"/>
                  <a:pt x="1079043" y="678709"/>
                </a:cubicBezTo>
                <a:cubicBezTo>
                  <a:pt x="1069656" y="683091"/>
                  <a:pt x="1055508" y="689604"/>
                  <a:pt x="1061358" y="703302"/>
                </a:cubicBezTo>
                <a:cubicBezTo>
                  <a:pt x="1061902" y="704525"/>
                  <a:pt x="1062673" y="705433"/>
                  <a:pt x="1064714" y="707565"/>
                </a:cubicBezTo>
                <a:cubicBezTo>
                  <a:pt x="1065484" y="708236"/>
                  <a:pt x="1066165" y="708907"/>
                  <a:pt x="1066391" y="709223"/>
                </a:cubicBezTo>
                <a:cubicBezTo>
                  <a:pt x="1066709" y="709894"/>
                  <a:pt x="1067162" y="710447"/>
                  <a:pt x="1067525" y="711118"/>
                </a:cubicBezTo>
                <a:cubicBezTo>
                  <a:pt x="1066527" y="712026"/>
                  <a:pt x="1065484" y="712815"/>
                  <a:pt x="1064487" y="713920"/>
                </a:cubicBezTo>
                <a:cubicBezTo>
                  <a:pt x="1056098" y="723592"/>
                  <a:pt x="1056868" y="737250"/>
                  <a:pt x="1057549" y="749368"/>
                </a:cubicBezTo>
                <a:cubicBezTo>
                  <a:pt x="1057775" y="752526"/>
                  <a:pt x="1057866" y="755526"/>
                  <a:pt x="1057866" y="758329"/>
                </a:cubicBezTo>
                <a:cubicBezTo>
                  <a:pt x="1057866" y="760579"/>
                  <a:pt x="1058093" y="763500"/>
                  <a:pt x="1058410" y="766658"/>
                </a:cubicBezTo>
                <a:cubicBezTo>
                  <a:pt x="1059000" y="771672"/>
                  <a:pt x="1059544" y="778619"/>
                  <a:pt x="1058546" y="781659"/>
                </a:cubicBezTo>
                <a:cubicBezTo>
                  <a:pt x="1057186" y="785488"/>
                  <a:pt x="1052062" y="785922"/>
                  <a:pt x="1044625" y="786159"/>
                </a:cubicBezTo>
                <a:lnTo>
                  <a:pt x="1042630" y="786159"/>
                </a:lnTo>
                <a:cubicBezTo>
                  <a:pt x="1035329" y="786356"/>
                  <a:pt x="1030159" y="786475"/>
                  <a:pt x="1022768" y="789751"/>
                </a:cubicBezTo>
                <a:cubicBezTo>
                  <a:pt x="1015694" y="792869"/>
                  <a:pt x="1012565" y="795356"/>
                  <a:pt x="1012927" y="802067"/>
                </a:cubicBezTo>
                <a:cubicBezTo>
                  <a:pt x="1012927" y="803527"/>
                  <a:pt x="1013018" y="805343"/>
                  <a:pt x="1012020" y="808343"/>
                </a:cubicBezTo>
                <a:cubicBezTo>
                  <a:pt x="1010887" y="811501"/>
                  <a:pt x="1006624" y="814501"/>
                  <a:pt x="1002906" y="817225"/>
                </a:cubicBezTo>
                <a:cubicBezTo>
                  <a:pt x="1001228" y="818330"/>
                  <a:pt x="999550" y="819554"/>
                  <a:pt x="998235" y="820699"/>
                </a:cubicBezTo>
                <a:cubicBezTo>
                  <a:pt x="995514" y="822949"/>
                  <a:pt x="993066" y="825633"/>
                  <a:pt x="990571" y="828317"/>
                </a:cubicBezTo>
                <a:cubicBezTo>
                  <a:pt x="988032" y="831002"/>
                  <a:pt x="985674" y="833568"/>
                  <a:pt x="982953" y="835699"/>
                </a:cubicBezTo>
                <a:cubicBezTo>
                  <a:pt x="980822" y="837278"/>
                  <a:pt x="978600" y="838502"/>
                  <a:pt x="976242" y="839765"/>
                </a:cubicBezTo>
                <a:cubicBezTo>
                  <a:pt x="976106" y="839647"/>
                  <a:pt x="975924" y="839528"/>
                  <a:pt x="975788" y="839410"/>
                </a:cubicBezTo>
                <a:cubicBezTo>
                  <a:pt x="963590" y="830094"/>
                  <a:pt x="956062" y="822712"/>
                  <a:pt x="939783" y="823265"/>
                </a:cubicBezTo>
                <a:cubicBezTo>
                  <a:pt x="925227" y="823817"/>
                  <a:pt x="911214" y="826304"/>
                  <a:pt x="896840" y="829107"/>
                </a:cubicBezTo>
                <a:cubicBezTo>
                  <a:pt x="883961" y="831673"/>
                  <a:pt x="871400" y="833804"/>
                  <a:pt x="860970" y="841976"/>
                </a:cubicBezTo>
                <a:cubicBezTo>
                  <a:pt x="856481" y="845489"/>
                  <a:pt x="850858" y="850502"/>
                  <a:pt x="845144" y="851844"/>
                </a:cubicBezTo>
                <a:cubicBezTo>
                  <a:pt x="843693" y="852200"/>
                  <a:pt x="829681" y="852081"/>
                  <a:pt x="829772" y="851844"/>
                </a:cubicBezTo>
                <a:cubicBezTo>
                  <a:pt x="829772" y="851844"/>
                  <a:pt x="826643" y="844107"/>
                  <a:pt x="826779" y="841976"/>
                </a:cubicBezTo>
                <a:cubicBezTo>
                  <a:pt x="827005" y="834949"/>
                  <a:pt x="823060" y="830015"/>
                  <a:pt x="822516" y="823383"/>
                </a:cubicBezTo>
                <a:cubicBezTo>
                  <a:pt x="821292" y="809251"/>
                  <a:pt x="811406" y="797369"/>
                  <a:pt x="803652" y="786040"/>
                </a:cubicBezTo>
                <a:cubicBezTo>
                  <a:pt x="799752" y="780316"/>
                  <a:pt x="798392" y="780198"/>
                  <a:pt x="792768" y="778540"/>
                </a:cubicBezTo>
                <a:cubicBezTo>
                  <a:pt x="785966" y="776409"/>
                  <a:pt x="787735" y="771000"/>
                  <a:pt x="783246" y="767329"/>
                </a:cubicBezTo>
                <a:cubicBezTo>
                  <a:pt x="779210" y="764053"/>
                  <a:pt x="768553" y="768000"/>
                  <a:pt x="763520" y="766658"/>
                </a:cubicBezTo>
                <a:cubicBezTo>
                  <a:pt x="756808" y="764842"/>
                  <a:pt x="751639" y="759790"/>
                  <a:pt x="744338" y="761724"/>
                </a:cubicBezTo>
                <a:cubicBezTo>
                  <a:pt x="737491" y="763500"/>
                  <a:pt x="727877" y="765514"/>
                  <a:pt x="721574" y="761053"/>
                </a:cubicBezTo>
                <a:cubicBezTo>
                  <a:pt x="717311" y="758013"/>
                  <a:pt x="717992" y="751934"/>
                  <a:pt x="713956" y="749132"/>
                </a:cubicBezTo>
                <a:cubicBezTo>
                  <a:pt x="709693" y="746132"/>
                  <a:pt x="702166" y="746447"/>
                  <a:pt x="698810" y="742421"/>
                </a:cubicBezTo>
                <a:cubicBezTo>
                  <a:pt x="695590" y="738592"/>
                  <a:pt x="684117" y="744553"/>
                  <a:pt x="679991" y="744553"/>
                </a:cubicBezTo>
                <a:cubicBezTo>
                  <a:pt x="668564" y="744553"/>
                  <a:pt x="654325" y="724500"/>
                  <a:pt x="650697" y="715381"/>
                </a:cubicBezTo>
                <a:cubicBezTo>
                  <a:pt x="647114" y="706183"/>
                  <a:pt x="644892" y="702157"/>
                  <a:pt x="637138" y="695209"/>
                </a:cubicBezTo>
                <a:cubicBezTo>
                  <a:pt x="618183" y="675946"/>
                  <a:pt x="597233" y="655853"/>
                  <a:pt x="580273" y="635011"/>
                </a:cubicBezTo>
                <a:cubicBezTo>
                  <a:pt x="571748" y="624471"/>
                  <a:pt x="561001" y="609865"/>
                  <a:pt x="549891" y="602365"/>
                </a:cubicBezTo>
                <a:cubicBezTo>
                  <a:pt x="540685" y="596089"/>
                  <a:pt x="527263" y="605958"/>
                  <a:pt x="522864" y="590720"/>
                </a:cubicBezTo>
                <a:cubicBezTo>
                  <a:pt x="518828" y="576470"/>
                  <a:pt x="514792" y="561667"/>
                  <a:pt x="508172" y="548206"/>
                </a:cubicBezTo>
                <a:cubicBezTo>
                  <a:pt x="503592" y="538772"/>
                  <a:pt x="496971" y="521956"/>
                  <a:pt x="488582" y="516153"/>
                </a:cubicBezTo>
                <a:cubicBezTo>
                  <a:pt x="482641" y="512008"/>
                  <a:pt x="477699" y="505495"/>
                  <a:pt x="471849" y="500876"/>
                </a:cubicBezTo>
                <a:cubicBezTo>
                  <a:pt x="466589" y="496613"/>
                  <a:pt x="458517" y="493139"/>
                  <a:pt x="454254" y="488008"/>
                </a:cubicBezTo>
                <a:cubicBezTo>
                  <a:pt x="451216" y="484415"/>
                  <a:pt x="453030" y="477665"/>
                  <a:pt x="448994" y="474665"/>
                </a:cubicBezTo>
                <a:cubicBezTo>
                  <a:pt x="446727" y="472968"/>
                  <a:pt x="438882" y="473086"/>
                  <a:pt x="435617" y="471626"/>
                </a:cubicBezTo>
                <a:cubicBezTo>
                  <a:pt x="429359" y="468941"/>
                  <a:pt x="426321" y="463218"/>
                  <a:pt x="420380" y="460297"/>
                </a:cubicBezTo>
                <a:cubicBezTo>
                  <a:pt x="413306" y="456704"/>
                  <a:pt x="405008" y="453902"/>
                  <a:pt x="397525" y="450981"/>
                </a:cubicBezTo>
                <a:cubicBezTo>
                  <a:pt x="391449" y="448652"/>
                  <a:pt x="383604" y="447191"/>
                  <a:pt x="377210" y="448849"/>
                </a:cubicBezTo>
                <a:cubicBezTo>
                  <a:pt x="373401" y="449875"/>
                  <a:pt x="365102" y="456152"/>
                  <a:pt x="362654" y="450428"/>
                </a:cubicBezTo>
                <a:cubicBezTo>
                  <a:pt x="359479" y="443244"/>
                  <a:pt x="359842" y="438191"/>
                  <a:pt x="354582" y="431599"/>
                </a:cubicBezTo>
                <a:cubicBezTo>
                  <a:pt x="350319" y="426309"/>
                  <a:pt x="347961" y="419164"/>
                  <a:pt x="344606" y="413322"/>
                </a:cubicBezTo>
                <a:cubicBezTo>
                  <a:pt x="339663" y="405032"/>
                  <a:pt x="328417" y="387742"/>
                  <a:pt x="334176" y="377874"/>
                </a:cubicBezTo>
                <a:cubicBezTo>
                  <a:pt x="336942" y="372821"/>
                  <a:pt x="327419" y="374518"/>
                  <a:pt x="325741" y="369347"/>
                </a:cubicBezTo>
                <a:cubicBezTo>
                  <a:pt x="322930" y="361058"/>
                  <a:pt x="318350" y="353676"/>
                  <a:pt x="314178" y="345939"/>
                </a:cubicBezTo>
                <a:cubicBezTo>
                  <a:pt x="310142" y="338281"/>
                  <a:pt x="306786" y="330110"/>
                  <a:pt x="300166" y="324188"/>
                </a:cubicBezTo>
                <a:cubicBezTo>
                  <a:pt x="293545" y="318228"/>
                  <a:pt x="286063" y="313412"/>
                  <a:pt x="279669" y="307333"/>
                </a:cubicBezTo>
                <a:cubicBezTo>
                  <a:pt x="270917" y="299043"/>
                  <a:pt x="258447" y="286490"/>
                  <a:pt x="246928" y="282780"/>
                </a:cubicBezTo>
                <a:cubicBezTo>
                  <a:pt x="234458" y="278753"/>
                  <a:pt x="221897" y="274372"/>
                  <a:pt x="209245" y="270898"/>
                </a:cubicBezTo>
                <a:cubicBezTo>
                  <a:pt x="197591" y="267661"/>
                  <a:pt x="186254" y="263634"/>
                  <a:pt x="174691" y="260161"/>
                </a:cubicBezTo>
                <a:cubicBezTo>
                  <a:pt x="167753" y="258029"/>
                  <a:pt x="158547" y="257911"/>
                  <a:pt x="154058" y="251279"/>
                </a:cubicBezTo>
                <a:cubicBezTo>
                  <a:pt x="150703" y="246226"/>
                  <a:pt x="145216" y="247253"/>
                  <a:pt x="140953" y="243108"/>
                </a:cubicBezTo>
                <a:cubicBezTo>
                  <a:pt x="135920" y="238292"/>
                  <a:pt x="136146" y="229292"/>
                  <a:pt x="134559" y="222581"/>
                </a:cubicBezTo>
                <a:cubicBezTo>
                  <a:pt x="136781" y="222147"/>
                  <a:pt x="139049" y="221910"/>
                  <a:pt x="141271" y="221791"/>
                </a:cubicBezTo>
                <a:cubicBezTo>
                  <a:pt x="148027" y="221555"/>
                  <a:pt x="152063" y="219541"/>
                  <a:pt x="156416" y="217528"/>
                </a:cubicBezTo>
                <a:cubicBezTo>
                  <a:pt x="157550" y="216976"/>
                  <a:pt x="158684" y="216423"/>
                  <a:pt x="159999" y="215870"/>
                </a:cubicBezTo>
                <a:cubicBezTo>
                  <a:pt x="160815" y="215515"/>
                  <a:pt x="162583" y="215199"/>
                  <a:pt x="164397" y="214726"/>
                </a:cubicBezTo>
                <a:cubicBezTo>
                  <a:pt x="168977" y="213739"/>
                  <a:pt x="171879" y="212949"/>
                  <a:pt x="173784" y="211607"/>
                </a:cubicBezTo>
                <a:cubicBezTo>
                  <a:pt x="177729" y="208804"/>
                  <a:pt x="179180" y="204541"/>
                  <a:pt x="180405" y="201146"/>
                </a:cubicBezTo>
                <a:cubicBezTo>
                  <a:pt x="180994" y="199607"/>
                  <a:pt x="181448" y="198146"/>
                  <a:pt x="182082" y="197120"/>
                </a:cubicBezTo>
                <a:cubicBezTo>
                  <a:pt x="182536" y="196567"/>
                  <a:pt x="183352" y="195778"/>
                  <a:pt x="184214" y="194988"/>
                </a:cubicBezTo>
                <a:cubicBezTo>
                  <a:pt x="185574" y="193765"/>
                  <a:pt x="187252" y="192186"/>
                  <a:pt x="188612" y="190054"/>
                </a:cubicBezTo>
                <a:cubicBezTo>
                  <a:pt x="191515" y="185356"/>
                  <a:pt x="191651" y="181330"/>
                  <a:pt x="191741" y="178172"/>
                </a:cubicBezTo>
                <a:cubicBezTo>
                  <a:pt x="191741" y="176514"/>
                  <a:pt x="191741" y="175133"/>
                  <a:pt x="192195" y="173593"/>
                </a:cubicBezTo>
                <a:cubicBezTo>
                  <a:pt x="192648" y="171659"/>
                  <a:pt x="193102" y="171106"/>
                  <a:pt x="194099" y="169882"/>
                </a:cubicBezTo>
                <a:cubicBezTo>
                  <a:pt x="195006" y="168777"/>
                  <a:pt x="195913" y="167632"/>
                  <a:pt x="197002" y="165856"/>
                </a:cubicBezTo>
                <a:cubicBezTo>
                  <a:pt x="201718" y="158119"/>
                  <a:pt x="201400" y="149593"/>
                  <a:pt x="201037" y="141382"/>
                </a:cubicBezTo>
                <a:lnTo>
                  <a:pt x="200947" y="136803"/>
                </a:lnTo>
                <a:cubicBezTo>
                  <a:pt x="200811" y="133211"/>
                  <a:pt x="201037" y="131434"/>
                  <a:pt x="201174" y="130526"/>
                </a:cubicBezTo>
                <a:cubicBezTo>
                  <a:pt x="203849" y="130290"/>
                  <a:pt x="207794" y="130645"/>
                  <a:pt x="212737" y="130053"/>
                </a:cubicBezTo>
                <a:cubicBezTo>
                  <a:pt x="225615" y="128711"/>
                  <a:pt x="228880" y="122671"/>
                  <a:pt x="230196" y="113473"/>
                </a:cubicBezTo>
                <a:cubicBezTo>
                  <a:pt x="240081" y="112368"/>
                  <a:pt x="252098" y="110000"/>
                  <a:pt x="260578" y="105618"/>
                </a:cubicBezTo>
                <a:cubicBezTo>
                  <a:pt x="265294" y="103171"/>
                  <a:pt x="270146" y="99223"/>
                  <a:pt x="273048" y="94526"/>
                </a:cubicBezTo>
                <a:cubicBezTo>
                  <a:pt x="274409" y="92157"/>
                  <a:pt x="275406" y="89710"/>
                  <a:pt x="275497" y="87144"/>
                </a:cubicBezTo>
                <a:cubicBezTo>
                  <a:pt x="275724" y="82881"/>
                  <a:pt x="274273" y="79960"/>
                  <a:pt x="272731" y="77591"/>
                </a:cubicBezTo>
                <a:cubicBezTo>
                  <a:pt x="271915" y="76486"/>
                  <a:pt x="271144" y="75459"/>
                  <a:pt x="270373" y="74551"/>
                </a:cubicBezTo>
                <a:cubicBezTo>
                  <a:pt x="268876" y="73012"/>
                  <a:pt x="268105" y="71986"/>
                  <a:pt x="267652" y="70644"/>
                </a:cubicBezTo>
                <a:cubicBezTo>
                  <a:pt x="266745" y="67841"/>
                  <a:pt x="267335" y="63459"/>
                  <a:pt x="267879" y="59196"/>
                </a:cubicBezTo>
                <a:cubicBezTo>
                  <a:pt x="268650" y="52683"/>
                  <a:pt x="269693" y="45182"/>
                  <a:pt x="266110" y="39024"/>
                </a:cubicBezTo>
                <a:cubicBezTo>
                  <a:pt x="264523" y="36103"/>
                  <a:pt x="262618" y="34524"/>
                  <a:pt x="261258" y="33419"/>
                </a:cubicBezTo>
                <a:cubicBezTo>
                  <a:pt x="259943" y="32274"/>
                  <a:pt x="259490" y="31958"/>
                  <a:pt x="258900" y="30143"/>
                </a:cubicBezTo>
                <a:cubicBezTo>
                  <a:pt x="258356" y="28129"/>
                  <a:pt x="258673" y="23866"/>
                  <a:pt x="259036" y="20392"/>
                </a:cubicBezTo>
                <a:cubicBezTo>
                  <a:pt x="259263" y="17945"/>
                  <a:pt x="259490" y="15695"/>
                  <a:pt x="259490" y="13800"/>
                </a:cubicBezTo>
                <a:cubicBezTo>
                  <a:pt x="259490" y="1800"/>
                  <a:pt x="259716" y="1445"/>
                  <a:pt x="266972" y="576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">
            <a:extLst>
              <a:ext uri="{FF2B5EF4-FFF2-40B4-BE49-F238E27FC236}">
                <a16:creationId xmlns:a16="http://schemas.microsoft.com/office/drawing/2014/main" id="{1514FB06-D7AC-4A10-B708-4DF7E3EC7BB8}"/>
              </a:ext>
            </a:extLst>
          </p:cNvPr>
          <p:cNvSpPr/>
          <p:nvPr/>
        </p:nvSpPr>
        <p:spPr>
          <a:xfrm>
            <a:off x="6445489" y="3479309"/>
            <a:ext cx="479428" cy="357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7" h="21550" extrusionOk="0">
                <a:moveTo>
                  <a:pt x="15234" y="1168"/>
                </a:moveTo>
                <a:cubicBezTo>
                  <a:pt x="15179" y="1263"/>
                  <a:pt x="15124" y="1337"/>
                  <a:pt x="15078" y="1404"/>
                </a:cubicBezTo>
                <a:cubicBezTo>
                  <a:pt x="14977" y="1546"/>
                  <a:pt x="14922" y="1627"/>
                  <a:pt x="14892" y="1796"/>
                </a:cubicBezTo>
                <a:cubicBezTo>
                  <a:pt x="14876" y="1877"/>
                  <a:pt x="14892" y="2019"/>
                  <a:pt x="14912" y="2154"/>
                </a:cubicBezTo>
                <a:cubicBezTo>
                  <a:pt x="14937" y="2363"/>
                  <a:pt x="14967" y="2600"/>
                  <a:pt x="14912" y="2829"/>
                </a:cubicBezTo>
                <a:cubicBezTo>
                  <a:pt x="14806" y="3295"/>
                  <a:pt x="14539" y="3484"/>
                  <a:pt x="14322" y="3639"/>
                </a:cubicBezTo>
                <a:cubicBezTo>
                  <a:pt x="14261" y="3680"/>
                  <a:pt x="14206" y="3720"/>
                  <a:pt x="14150" y="3768"/>
                </a:cubicBezTo>
                <a:cubicBezTo>
                  <a:pt x="13692" y="4180"/>
                  <a:pt x="13586" y="4335"/>
                  <a:pt x="13601" y="4963"/>
                </a:cubicBezTo>
                <a:cubicBezTo>
                  <a:pt x="13616" y="5638"/>
                  <a:pt x="13450" y="6104"/>
                  <a:pt x="13278" y="6604"/>
                </a:cubicBezTo>
                <a:lnTo>
                  <a:pt x="13248" y="6685"/>
                </a:lnTo>
                <a:cubicBezTo>
                  <a:pt x="13021" y="7340"/>
                  <a:pt x="12638" y="7576"/>
                  <a:pt x="12300" y="7785"/>
                </a:cubicBezTo>
                <a:cubicBezTo>
                  <a:pt x="12063" y="7927"/>
                  <a:pt x="11836" y="8069"/>
                  <a:pt x="11670" y="8346"/>
                </a:cubicBezTo>
                <a:cubicBezTo>
                  <a:pt x="11584" y="8487"/>
                  <a:pt x="11523" y="8636"/>
                  <a:pt x="11463" y="8771"/>
                </a:cubicBezTo>
                <a:cubicBezTo>
                  <a:pt x="11312" y="9142"/>
                  <a:pt x="11140" y="9554"/>
                  <a:pt x="10540" y="9588"/>
                </a:cubicBezTo>
                <a:cubicBezTo>
                  <a:pt x="10253" y="9601"/>
                  <a:pt x="9965" y="9595"/>
                  <a:pt x="9683" y="9588"/>
                </a:cubicBezTo>
                <a:cubicBezTo>
                  <a:pt x="9441" y="9581"/>
                  <a:pt x="9239" y="9568"/>
                  <a:pt x="8912" y="9601"/>
                </a:cubicBezTo>
                <a:cubicBezTo>
                  <a:pt x="8534" y="9642"/>
                  <a:pt x="8110" y="9682"/>
                  <a:pt x="7833" y="9493"/>
                </a:cubicBezTo>
                <a:cubicBezTo>
                  <a:pt x="7475" y="9244"/>
                  <a:pt x="7359" y="8751"/>
                  <a:pt x="7268" y="8352"/>
                </a:cubicBezTo>
                <a:cubicBezTo>
                  <a:pt x="7228" y="8177"/>
                  <a:pt x="7187" y="8008"/>
                  <a:pt x="7137" y="7893"/>
                </a:cubicBezTo>
                <a:cubicBezTo>
                  <a:pt x="7016" y="7630"/>
                  <a:pt x="6880" y="7515"/>
                  <a:pt x="6698" y="7529"/>
                </a:cubicBezTo>
                <a:cubicBezTo>
                  <a:pt x="6411" y="7562"/>
                  <a:pt x="6068" y="7961"/>
                  <a:pt x="5927" y="8420"/>
                </a:cubicBezTo>
                <a:cubicBezTo>
                  <a:pt x="5871" y="8602"/>
                  <a:pt x="5836" y="8757"/>
                  <a:pt x="5801" y="8913"/>
                </a:cubicBezTo>
                <a:cubicBezTo>
                  <a:pt x="5735" y="9210"/>
                  <a:pt x="5665" y="9514"/>
                  <a:pt x="5493" y="9871"/>
                </a:cubicBezTo>
                <a:cubicBezTo>
                  <a:pt x="5453" y="9959"/>
                  <a:pt x="5407" y="10047"/>
                  <a:pt x="5362" y="10142"/>
                </a:cubicBezTo>
                <a:cubicBezTo>
                  <a:pt x="5271" y="10324"/>
                  <a:pt x="5181" y="10506"/>
                  <a:pt x="5100" y="10702"/>
                </a:cubicBezTo>
                <a:cubicBezTo>
                  <a:pt x="5221" y="10945"/>
                  <a:pt x="5266" y="11229"/>
                  <a:pt x="5216" y="11532"/>
                </a:cubicBezTo>
                <a:cubicBezTo>
                  <a:pt x="5130" y="12066"/>
                  <a:pt x="4772" y="12599"/>
                  <a:pt x="4374" y="12782"/>
                </a:cubicBezTo>
                <a:cubicBezTo>
                  <a:pt x="4223" y="12849"/>
                  <a:pt x="4091" y="12836"/>
                  <a:pt x="3991" y="12822"/>
                </a:cubicBezTo>
                <a:cubicBezTo>
                  <a:pt x="3925" y="12815"/>
                  <a:pt x="3875" y="12809"/>
                  <a:pt x="3824" y="12822"/>
                </a:cubicBezTo>
                <a:cubicBezTo>
                  <a:pt x="3824" y="12815"/>
                  <a:pt x="3824" y="12836"/>
                  <a:pt x="3814" y="12856"/>
                </a:cubicBezTo>
                <a:cubicBezTo>
                  <a:pt x="3769" y="12917"/>
                  <a:pt x="3703" y="13004"/>
                  <a:pt x="3602" y="13031"/>
                </a:cubicBezTo>
                <a:cubicBezTo>
                  <a:pt x="3401" y="13092"/>
                  <a:pt x="3209" y="13085"/>
                  <a:pt x="3023" y="13079"/>
                </a:cubicBezTo>
                <a:cubicBezTo>
                  <a:pt x="2907" y="13072"/>
                  <a:pt x="2791" y="13072"/>
                  <a:pt x="2670" y="13085"/>
                </a:cubicBezTo>
                <a:cubicBezTo>
                  <a:pt x="2629" y="13092"/>
                  <a:pt x="2594" y="13099"/>
                  <a:pt x="2554" y="13119"/>
                </a:cubicBezTo>
                <a:cubicBezTo>
                  <a:pt x="2382" y="13187"/>
                  <a:pt x="2206" y="13356"/>
                  <a:pt x="2090" y="13565"/>
                </a:cubicBezTo>
                <a:cubicBezTo>
                  <a:pt x="2014" y="13707"/>
                  <a:pt x="1959" y="13862"/>
                  <a:pt x="1954" y="14024"/>
                </a:cubicBezTo>
                <a:cubicBezTo>
                  <a:pt x="1944" y="14348"/>
                  <a:pt x="2029" y="14652"/>
                  <a:pt x="2125" y="14969"/>
                </a:cubicBezTo>
                <a:cubicBezTo>
                  <a:pt x="2226" y="15314"/>
                  <a:pt x="2342" y="15699"/>
                  <a:pt x="2337" y="16158"/>
                </a:cubicBezTo>
                <a:cubicBezTo>
                  <a:pt x="2337" y="16333"/>
                  <a:pt x="2347" y="16543"/>
                  <a:pt x="2357" y="16765"/>
                </a:cubicBezTo>
                <a:cubicBezTo>
                  <a:pt x="2387" y="17454"/>
                  <a:pt x="2428" y="18231"/>
                  <a:pt x="2191" y="18724"/>
                </a:cubicBezTo>
                <a:cubicBezTo>
                  <a:pt x="2039" y="19041"/>
                  <a:pt x="1843" y="19169"/>
                  <a:pt x="1691" y="19271"/>
                </a:cubicBezTo>
                <a:cubicBezTo>
                  <a:pt x="1626" y="19318"/>
                  <a:pt x="1555" y="19358"/>
                  <a:pt x="1485" y="19426"/>
                </a:cubicBezTo>
                <a:cubicBezTo>
                  <a:pt x="1429" y="19480"/>
                  <a:pt x="1379" y="19568"/>
                  <a:pt x="1323" y="19655"/>
                </a:cubicBezTo>
                <a:cubicBezTo>
                  <a:pt x="1258" y="19770"/>
                  <a:pt x="1177" y="19892"/>
                  <a:pt x="1076" y="20000"/>
                </a:cubicBezTo>
                <a:cubicBezTo>
                  <a:pt x="930" y="20148"/>
                  <a:pt x="739" y="20270"/>
                  <a:pt x="557" y="20385"/>
                </a:cubicBezTo>
                <a:cubicBezTo>
                  <a:pt x="73" y="20688"/>
                  <a:pt x="-43" y="20817"/>
                  <a:pt x="12" y="20986"/>
                </a:cubicBezTo>
                <a:cubicBezTo>
                  <a:pt x="2" y="20945"/>
                  <a:pt x="38" y="20999"/>
                  <a:pt x="68" y="21040"/>
                </a:cubicBezTo>
                <a:cubicBezTo>
                  <a:pt x="123" y="21121"/>
                  <a:pt x="179" y="21202"/>
                  <a:pt x="199" y="21235"/>
                </a:cubicBezTo>
                <a:cubicBezTo>
                  <a:pt x="219" y="21269"/>
                  <a:pt x="234" y="21310"/>
                  <a:pt x="249" y="21343"/>
                </a:cubicBezTo>
                <a:cubicBezTo>
                  <a:pt x="794" y="21026"/>
                  <a:pt x="1419" y="21181"/>
                  <a:pt x="1984" y="21330"/>
                </a:cubicBezTo>
                <a:cubicBezTo>
                  <a:pt x="2402" y="21438"/>
                  <a:pt x="2796" y="21539"/>
                  <a:pt x="3154" y="21478"/>
                </a:cubicBezTo>
                <a:cubicBezTo>
                  <a:pt x="3154" y="21478"/>
                  <a:pt x="3154" y="21472"/>
                  <a:pt x="3154" y="21472"/>
                </a:cubicBezTo>
                <a:cubicBezTo>
                  <a:pt x="3194" y="21134"/>
                  <a:pt x="3234" y="20749"/>
                  <a:pt x="3426" y="20405"/>
                </a:cubicBezTo>
                <a:cubicBezTo>
                  <a:pt x="3522" y="20236"/>
                  <a:pt x="3638" y="20108"/>
                  <a:pt x="3754" y="19979"/>
                </a:cubicBezTo>
                <a:cubicBezTo>
                  <a:pt x="3849" y="19871"/>
                  <a:pt x="3940" y="19777"/>
                  <a:pt x="3996" y="19669"/>
                </a:cubicBezTo>
                <a:cubicBezTo>
                  <a:pt x="4036" y="19595"/>
                  <a:pt x="4071" y="19460"/>
                  <a:pt x="4102" y="19325"/>
                </a:cubicBezTo>
                <a:cubicBezTo>
                  <a:pt x="4172" y="19041"/>
                  <a:pt x="4258" y="18683"/>
                  <a:pt x="4515" y="18501"/>
                </a:cubicBezTo>
                <a:cubicBezTo>
                  <a:pt x="4717" y="18366"/>
                  <a:pt x="5004" y="18386"/>
                  <a:pt x="5387" y="18433"/>
                </a:cubicBezTo>
                <a:cubicBezTo>
                  <a:pt x="5654" y="18467"/>
                  <a:pt x="5806" y="18454"/>
                  <a:pt x="6007" y="18433"/>
                </a:cubicBezTo>
                <a:cubicBezTo>
                  <a:pt x="6280" y="18406"/>
                  <a:pt x="6567" y="18386"/>
                  <a:pt x="6819" y="18447"/>
                </a:cubicBezTo>
                <a:cubicBezTo>
                  <a:pt x="7046" y="18508"/>
                  <a:pt x="7228" y="18636"/>
                  <a:pt x="7389" y="18744"/>
                </a:cubicBezTo>
                <a:cubicBezTo>
                  <a:pt x="7515" y="18832"/>
                  <a:pt x="7636" y="18919"/>
                  <a:pt x="7767" y="18960"/>
                </a:cubicBezTo>
                <a:cubicBezTo>
                  <a:pt x="8291" y="19129"/>
                  <a:pt x="8886" y="19399"/>
                  <a:pt x="9355" y="20135"/>
                </a:cubicBezTo>
                <a:cubicBezTo>
                  <a:pt x="9481" y="20331"/>
                  <a:pt x="9501" y="20378"/>
                  <a:pt x="9587" y="20567"/>
                </a:cubicBezTo>
                <a:lnTo>
                  <a:pt x="9683" y="20776"/>
                </a:lnTo>
                <a:cubicBezTo>
                  <a:pt x="9728" y="20878"/>
                  <a:pt x="9728" y="20878"/>
                  <a:pt x="9799" y="20952"/>
                </a:cubicBezTo>
                <a:lnTo>
                  <a:pt x="10076" y="21249"/>
                </a:lnTo>
                <a:cubicBezTo>
                  <a:pt x="10278" y="21472"/>
                  <a:pt x="10278" y="21472"/>
                  <a:pt x="10616" y="21465"/>
                </a:cubicBezTo>
                <a:cubicBezTo>
                  <a:pt x="10828" y="21465"/>
                  <a:pt x="11049" y="21485"/>
                  <a:pt x="11291" y="21505"/>
                </a:cubicBezTo>
                <a:cubicBezTo>
                  <a:pt x="11760" y="21553"/>
                  <a:pt x="12295" y="21600"/>
                  <a:pt x="12643" y="21431"/>
                </a:cubicBezTo>
                <a:cubicBezTo>
                  <a:pt x="12844" y="21337"/>
                  <a:pt x="13112" y="21107"/>
                  <a:pt x="13328" y="20925"/>
                </a:cubicBezTo>
                <a:lnTo>
                  <a:pt x="13540" y="20749"/>
                </a:lnTo>
                <a:cubicBezTo>
                  <a:pt x="13817" y="20513"/>
                  <a:pt x="13913" y="20452"/>
                  <a:pt x="14372" y="20459"/>
                </a:cubicBezTo>
                <a:cubicBezTo>
                  <a:pt x="14478" y="20459"/>
                  <a:pt x="14594" y="20472"/>
                  <a:pt x="14720" y="20486"/>
                </a:cubicBezTo>
                <a:cubicBezTo>
                  <a:pt x="14942" y="20506"/>
                  <a:pt x="15189" y="20533"/>
                  <a:pt x="15355" y="20479"/>
                </a:cubicBezTo>
                <a:cubicBezTo>
                  <a:pt x="15375" y="20472"/>
                  <a:pt x="15381" y="20466"/>
                  <a:pt x="15421" y="20418"/>
                </a:cubicBezTo>
                <a:cubicBezTo>
                  <a:pt x="15476" y="20351"/>
                  <a:pt x="15562" y="20250"/>
                  <a:pt x="15713" y="20202"/>
                </a:cubicBezTo>
                <a:cubicBezTo>
                  <a:pt x="15839" y="20162"/>
                  <a:pt x="15950" y="20175"/>
                  <a:pt x="16051" y="20182"/>
                </a:cubicBezTo>
                <a:cubicBezTo>
                  <a:pt x="16066" y="20182"/>
                  <a:pt x="16081" y="20182"/>
                  <a:pt x="16096" y="20189"/>
                </a:cubicBezTo>
                <a:cubicBezTo>
                  <a:pt x="16147" y="19865"/>
                  <a:pt x="16238" y="19608"/>
                  <a:pt x="16328" y="19352"/>
                </a:cubicBezTo>
                <a:cubicBezTo>
                  <a:pt x="16344" y="19304"/>
                  <a:pt x="16364" y="19257"/>
                  <a:pt x="16379" y="19210"/>
                </a:cubicBezTo>
                <a:cubicBezTo>
                  <a:pt x="16202" y="18974"/>
                  <a:pt x="16182" y="18744"/>
                  <a:pt x="16202" y="18575"/>
                </a:cubicBezTo>
                <a:cubicBezTo>
                  <a:pt x="16263" y="18055"/>
                  <a:pt x="16792" y="17637"/>
                  <a:pt x="17886" y="17238"/>
                </a:cubicBezTo>
                <a:cubicBezTo>
                  <a:pt x="17876" y="17211"/>
                  <a:pt x="17871" y="17184"/>
                  <a:pt x="17861" y="17150"/>
                </a:cubicBezTo>
                <a:cubicBezTo>
                  <a:pt x="17851" y="17096"/>
                  <a:pt x="17836" y="17015"/>
                  <a:pt x="17801" y="16901"/>
                </a:cubicBezTo>
                <a:cubicBezTo>
                  <a:pt x="17639" y="16334"/>
                  <a:pt x="17387" y="15442"/>
                  <a:pt x="17725" y="14808"/>
                </a:cubicBezTo>
                <a:cubicBezTo>
                  <a:pt x="17891" y="14497"/>
                  <a:pt x="18330" y="14200"/>
                  <a:pt x="18764" y="13923"/>
                </a:cubicBezTo>
                <a:lnTo>
                  <a:pt x="18819" y="13889"/>
                </a:lnTo>
                <a:cubicBezTo>
                  <a:pt x="19147" y="13680"/>
                  <a:pt x="19460" y="13680"/>
                  <a:pt x="19762" y="13687"/>
                </a:cubicBezTo>
                <a:cubicBezTo>
                  <a:pt x="19863" y="13687"/>
                  <a:pt x="19969" y="13687"/>
                  <a:pt x="20080" y="13680"/>
                </a:cubicBezTo>
                <a:cubicBezTo>
                  <a:pt x="20443" y="13660"/>
                  <a:pt x="20902" y="13295"/>
                  <a:pt x="21199" y="12944"/>
                </a:cubicBezTo>
                <a:cubicBezTo>
                  <a:pt x="21416" y="12687"/>
                  <a:pt x="21512" y="12134"/>
                  <a:pt x="21532" y="11735"/>
                </a:cubicBezTo>
                <a:cubicBezTo>
                  <a:pt x="21552" y="11330"/>
                  <a:pt x="21476" y="11087"/>
                  <a:pt x="21381" y="10783"/>
                </a:cubicBezTo>
                <a:cubicBezTo>
                  <a:pt x="21320" y="10587"/>
                  <a:pt x="21249" y="10358"/>
                  <a:pt x="21199" y="10074"/>
                </a:cubicBezTo>
                <a:cubicBezTo>
                  <a:pt x="21154" y="9797"/>
                  <a:pt x="21088" y="9568"/>
                  <a:pt x="21018" y="9325"/>
                </a:cubicBezTo>
                <a:cubicBezTo>
                  <a:pt x="20952" y="9088"/>
                  <a:pt x="20881" y="8852"/>
                  <a:pt x="20831" y="8575"/>
                </a:cubicBezTo>
                <a:cubicBezTo>
                  <a:pt x="20705" y="7920"/>
                  <a:pt x="20942" y="7542"/>
                  <a:pt x="21128" y="7238"/>
                </a:cubicBezTo>
                <a:cubicBezTo>
                  <a:pt x="21239" y="7063"/>
                  <a:pt x="21340" y="6901"/>
                  <a:pt x="21401" y="6671"/>
                </a:cubicBezTo>
                <a:cubicBezTo>
                  <a:pt x="21426" y="6570"/>
                  <a:pt x="21456" y="6462"/>
                  <a:pt x="21486" y="6354"/>
                </a:cubicBezTo>
                <a:cubicBezTo>
                  <a:pt x="21512" y="6266"/>
                  <a:pt x="21532" y="6185"/>
                  <a:pt x="21557" y="6097"/>
                </a:cubicBezTo>
                <a:cubicBezTo>
                  <a:pt x="21537" y="6084"/>
                  <a:pt x="21512" y="6070"/>
                  <a:pt x="21491" y="6057"/>
                </a:cubicBezTo>
                <a:cubicBezTo>
                  <a:pt x="20942" y="5739"/>
                  <a:pt x="20352" y="5638"/>
                  <a:pt x="19817" y="5260"/>
                </a:cubicBezTo>
                <a:cubicBezTo>
                  <a:pt x="19303" y="4902"/>
                  <a:pt x="18658" y="4605"/>
                  <a:pt x="18260" y="4031"/>
                </a:cubicBezTo>
                <a:cubicBezTo>
                  <a:pt x="18133" y="3849"/>
                  <a:pt x="17886" y="3585"/>
                  <a:pt x="17831" y="3342"/>
                </a:cubicBezTo>
                <a:cubicBezTo>
                  <a:pt x="17750" y="2978"/>
                  <a:pt x="17957" y="2741"/>
                  <a:pt x="17902" y="2384"/>
                </a:cubicBezTo>
                <a:cubicBezTo>
                  <a:pt x="17866" y="2147"/>
                  <a:pt x="17927" y="1891"/>
                  <a:pt x="17821" y="1681"/>
                </a:cubicBezTo>
                <a:cubicBezTo>
                  <a:pt x="17629" y="1310"/>
                  <a:pt x="17302" y="1087"/>
                  <a:pt x="17009" y="891"/>
                </a:cubicBezTo>
                <a:cubicBezTo>
                  <a:pt x="16591" y="614"/>
                  <a:pt x="16182" y="405"/>
                  <a:pt x="15855" y="0"/>
                </a:cubicBezTo>
                <a:cubicBezTo>
                  <a:pt x="15839" y="47"/>
                  <a:pt x="15814" y="88"/>
                  <a:pt x="15799" y="135"/>
                </a:cubicBezTo>
                <a:cubicBezTo>
                  <a:pt x="15749" y="284"/>
                  <a:pt x="15693" y="432"/>
                  <a:pt x="15613" y="581"/>
                </a:cubicBezTo>
                <a:cubicBezTo>
                  <a:pt x="15557" y="682"/>
                  <a:pt x="15476" y="797"/>
                  <a:pt x="15391" y="912"/>
                </a:cubicBezTo>
                <a:cubicBezTo>
                  <a:pt x="15340" y="1013"/>
                  <a:pt x="15280" y="1094"/>
                  <a:pt x="15234" y="1168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id="{0D2F68BB-2B74-436F-8310-45EFC8DB0106}"/>
              </a:ext>
            </a:extLst>
          </p:cNvPr>
          <p:cNvSpPr/>
          <p:nvPr/>
        </p:nvSpPr>
        <p:spPr>
          <a:xfrm>
            <a:off x="7039793" y="3961482"/>
            <a:ext cx="651923" cy="617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3" h="21553" extrusionOk="0">
                <a:moveTo>
                  <a:pt x="3229" y="2515"/>
                </a:moveTo>
                <a:lnTo>
                  <a:pt x="3229" y="2527"/>
                </a:lnTo>
                <a:cubicBezTo>
                  <a:pt x="3222" y="3137"/>
                  <a:pt x="3026" y="3302"/>
                  <a:pt x="2574" y="3536"/>
                </a:cubicBezTo>
                <a:cubicBezTo>
                  <a:pt x="2207" y="3728"/>
                  <a:pt x="1855" y="3818"/>
                  <a:pt x="1563" y="3881"/>
                </a:cubicBezTo>
                <a:cubicBezTo>
                  <a:pt x="1481" y="3896"/>
                  <a:pt x="1411" y="3916"/>
                  <a:pt x="1340" y="3935"/>
                </a:cubicBezTo>
                <a:cubicBezTo>
                  <a:pt x="1148" y="3986"/>
                  <a:pt x="970" y="4033"/>
                  <a:pt x="700" y="4029"/>
                </a:cubicBezTo>
                <a:cubicBezTo>
                  <a:pt x="640" y="4029"/>
                  <a:pt x="574" y="4022"/>
                  <a:pt x="496" y="4018"/>
                </a:cubicBezTo>
                <a:cubicBezTo>
                  <a:pt x="389" y="4010"/>
                  <a:pt x="63" y="3982"/>
                  <a:pt x="33" y="4049"/>
                </a:cubicBezTo>
                <a:cubicBezTo>
                  <a:pt x="-67" y="4280"/>
                  <a:pt x="63" y="4417"/>
                  <a:pt x="415" y="4655"/>
                </a:cubicBezTo>
                <a:lnTo>
                  <a:pt x="614" y="4796"/>
                </a:lnTo>
                <a:lnTo>
                  <a:pt x="596" y="4917"/>
                </a:lnTo>
                <a:cubicBezTo>
                  <a:pt x="559" y="5168"/>
                  <a:pt x="377" y="5246"/>
                  <a:pt x="270" y="5293"/>
                </a:cubicBezTo>
                <a:cubicBezTo>
                  <a:pt x="226" y="5313"/>
                  <a:pt x="177" y="5332"/>
                  <a:pt x="174" y="5348"/>
                </a:cubicBezTo>
                <a:cubicBezTo>
                  <a:pt x="152" y="5410"/>
                  <a:pt x="170" y="5453"/>
                  <a:pt x="348" y="5602"/>
                </a:cubicBezTo>
                <a:cubicBezTo>
                  <a:pt x="400" y="5645"/>
                  <a:pt x="452" y="5688"/>
                  <a:pt x="492" y="5731"/>
                </a:cubicBezTo>
                <a:cubicBezTo>
                  <a:pt x="655" y="5903"/>
                  <a:pt x="766" y="6079"/>
                  <a:pt x="840" y="6263"/>
                </a:cubicBezTo>
                <a:cubicBezTo>
                  <a:pt x="903" y="6428"/>
                  <a:pt x="966" y="6588"/>
                  <a:pt x="992" y="6698"/>
                </a:cubicBezTo>
                <a:cubicBezTo>
                  <a:pt x="1000" y="6733"/>
                  <a:pt x="1003" y="6795"/>
                  <a:pt x="1007" y="6870"/>
                </a:cubicBezTo>
                <a:cubicBezTo>
                  <a:pt x="1011" y="6924"/>
                  <a:pt x="1014" y="7026"/>
                  <a:pt x="1022" y="7054"/>
                </a:cubicBezTo>
                <a:cubicBezTo>
                  <a:pt x="1055" y="7093"/>
                  <a:pt x="1237" y="7187"/>
                  <a:pt x="1385" y="7261"/>
                </a:cubicBezTo>
                <a:cubicBezTo>
                  <a:pt x="1689" y="7417"/>
                  <a:pt x="2037" y="7589"/>
                  <a:pt x="2129" y="7887"/>
                </a:cubicBezTo>
                <a:cubicBezTo>
                  <a:pt x="2170" y="8020"/>
                  <a:pt x="2155" y="8161"/>
                  <a:pt x="2089" y="8298"/>
                </a:cubicBezTo>
                <a:cubicBezTo>
                  <a:pt x="1974" y="8525"/>
                  <a:pt x="1744" y="8669"/>
                  <a:pt x="1518" y="8806"/>
                </a:cubicBezTo>
                <a:cubicBezTo>
                  <a:pt x="1296" y="8943"/>
                  <a:pt x="1137" y="9053"/>
                  <a:pt x="1074" y="9182"/>
                </a:cubicBezTo>
                <a:cubicBezTo>
                  <a:pt x="1211" y="9221"/>
                  <a:pt x="1337" y="9284"/>
                  <a:pt x="1459" y="9342"/>
                </a:cubicBezTo>
                <a:cubicBezTo>
                  <a:pt x="1563" y="9393"/>
                  <a:pt x="1663" y="9440"/>
                  <a:pt x="1759" y="9471"/>
                </a:cubicBezTo>
                <a:cubicBezTo>
                  <a:pt x="1822" y="9491"/>
                  <a:pt x="1885" y="9507"/>
                  <a:pt x="1948" y="9522"/>
                </a:cubicBezTo>
                <a:cubicBezTo>
                  <a:pt x="2133" y="9569"/>
                  <a:pt x="2322" y="9616"/>
                  <a:pt x="2500" y="9745"/>
                </a:cubicBezTo>
                <a:cubicBezTo>
                  <a:pt x="2807" y="9972"/>
                  <a:pt x="2814" y="10281"/>
                  <a:pt x="2818" y="10528"/>
                </a:cubicBezTo>
                <a:cubicBezTo>
                  <a:pt x="2822" y="10657"/>
                  <a:pt x="2822" y="10782"/>
                  <a:pt x="2866" y="10888"/>
                </a:cubicBezTo>
                <a:cubicBezTo>
                  <a:pt x="2977" y="11161"/>
                  <a:pt x="3177" y="11337"/>
                  <a:pt x="3414" y="11537"/>
                </a:cubicBezTo>
                <a:cubicBezTo>
                  <a:pt x="3470" y="11584"/>
                  <a:pt x="3526" y="11631"/>
                  <a:pt x="3577" y="11682"/>
                </a:cubicBezTo>
                <a:cubicBezTo>
                  <a:pt x="3789" y="11873"/>
                  <a:pt x="3851" y="12065"/>
                  <a:pt x="3911" y="12249"/>
                </a:cubicBezTo>
                <a:cubicBezTo>
                  <a:pt x="3933" y="12323"/>
                  <a:pt x="3959" y="12398"/>
                  <a:pt x="3996" y="12480"/>
                </a:cubicBezTo>
                <a:cubicBezTo>
                  <a:pt x="4033" y="12558"/>
                  <a:pt x="4081" y="12629"/>
                  <a:pt x="4126" y="12695"/>
                </a:cubicBezTo>
                <a:cubicBezTo>
                  <a:pt x="4203" y="12809"/>
                  <a:pt x="4285" y="12930"/>
                  <a:pt x="4329" y="13090"/>
                </a:cubicBezTo>
                <a:cubicBezTo>
                  <a:pt x="4829" y="13196"/>
                  <a:pt x="5111" y="13704"/>
                  <a:pt x="5277" y="14092"/>
                </a:cubicBezTo>
                <a:cubicBezTo>
                  <a:pt x="5359" y="14276"/>
                  <a:pt x="5429" y="14350"/>
                  <a:pt x="5592" y="14428"/>
                </a:cubicBezTo>
                <a:cubicBezTo>
                  <a:pt x="5648" y="14456"/>
                  <a:pt x="5696" y="14471"/>
                  <a:pt x="5737" y="14487"/>
                </a:cubicBezTo>
                <a:cubicBezTo>
                  <a:pt x="5966" y="14577"/>
                  <a:pt x="6081" y="14659"/>
                  <a:pt x="6122" y="15011"/>
                </a:cubicBezTo>
                <a:cubicBezTo>
                  <a:pt x="6174" y="15434"/>
                  <a:pt x="6181" y="15981"/>
                  <a:pt x="5759" y="16447"/>
                </a:cubicBezTo>
                <a:cubicBezTo>
                  <a:pt x="5718" y="16490"/>
                  <a:pt x="5663" y="16541"/>
                  <a:pt x="5607" y="16588"/>
                </a:cubicBezTo>
                <a:cubicBezTo>
                  <a:pt x="5544" y="16643"/>
                  <a:pt x="5459" y="16713"/>
                  <a:pt x="5437" y="16760"/>
                </a:cubicBezTo>
                <a:cubicBezTo>
                  <a:pt x="5392" y="16850"/>
                  <a:pt x="5407" y="17065"/>
                  <a:pt x="5418" y="17222"/>
                </a:cubicBezTo>
                <a:cubicBezTo>
                  <a:pt x="5426" y="17300"/>
                  <a:pt x="5429" y="17374"/>
                  <a:pt x="5429" y="17437"/>
                </a:cubicBezTo>
                <a:cubicBezTo>
                  <a:pt x="5429" y="17484"/>
                  <a:pt x="5433" y="17531"/>
                  <a:pt x="5433" y="17578"/>
                </a:cubicBezTo>
                <a:cubicBezTo>
                  <a:pt x="5444" y="17785"/>
                  <a:pt x="5451" y="18020"/>
                  <a:pt x="5307" y="18207"/>
                </a:cubicBezTo>
                <a:cubicBezTo>
                  <a:pt x="5244" y="18286"/>
                  <a:pt x="5163" y="18329"/>
                  <a:pt x="5081" y="18372"/>
                </a:cubicBezTo>
                <a:cubicBezTo>
                  <a:pt x="5014" y="18407"/>
                  <a:pt x="4940" y="18446"/>
                  <a:pt x="4911" y="18493"/>
                </a:cubicBezTo>
                <a:cubicBezTo>
                  <a:pt x="4744" y="18747"/>
                  <a:pt x="4555" y="19190"/>
                  <a:pt x="4474" y="19526"/>
                </a:cubicBezTo>
                <a:lnTo>
                  <a:pt x="4440" y="19659"/>
                </a:lnTo>
                <a:cubicBezTo>
                  <a:pt x="4392" y="19851"/>
                  <a:pt x="4340" y="20050"/>
                  <a:pt x="4322" y="20226"/>
                </a:cubicBezTo>
                <a:cubicBezTo>
                  <a:pt x="4311" y="20328"/>
                  <a:pt x="4318" y="20438"/>
                  <a:pt x="4326" y="20551"/>
                </a:cubicBezTo>
                <a:cubicBezTo>
                  <a:pt x="4333" y="20657"/>
                  <a:pt x="4340" y="20770"/>
                  <a:pt x="4333" y="20883"/>
                </a:cubicBezTo>
                <a:cubicBezTo>
                  <a:pt x="4492" y="20872"/>
                  <a:pt x="4648" y="20825"/>
                  <a:pt x="4826" y="20852"/>
                </a:cubicBezTo>
                <a:cubicBezTo>
                  <a:pt x="5092" y="20895"/>
                  <a:pt x="5270" y="21017"/>
                  <a:pt x="5444" y="21232"/>
                </a:cubicBezTo>
                <a:cubicBezTo>
                  <a:pt x="5518" y="21322"/>
                  <a:pt x="5577" y="21388"/>
                  <a:pt x="5644" y="21443"/>
                </a:cubicBezTo>
                <a:cubicBezTo>
                  <a:pt x="5855" y="21240"/>
                  <a:pt x="6111" y="21056"/>
                  <a:pt x="6296" y="20973"/>
                </a:cubicBezTo>
                <a:cubicBezTo>
                  <a:pt x="6355" y="20676"/>
                  <a:pt x="6555" y="20348"/>
                  <a:pt x="6774" y="20211"/>
                </a:cubicBezTo>
                <a:cubicBezTo>
                  <a:pt x="6940" y="20105"/>
                  <a:pt x="7044" y="20101"/>
                  <a:pt x="7159" y="20097"/>
                </a:cubicBezTo>
                <a:cubicBezTo>
                  <a:pt x="7196" y="20097"/>
                  <a:pt x="7240" y="20093"/>
                  <a:pt x="7300" y="20085"/>
                </a:cubicBezTo>
                <a:cubicBezTo>
                  <a:pt x="7359" y="20078"/>
                  <a:pt x="7389" y="20062"/>
                  <a:pt x="7440" y="20038"/>
                </a:cubicBezTo>
                <a:cubicBezTo>
                  <a:pt x="7474" y="20023"/>
                  <a:pt x="7511" y="20003"/>
                  <a:pt x="7555" y="19988"/>
                </a:cubicBezTo>
                <a:cubicBezTo>
                  <a:pt x="7666" y="19945"/>
                  <a:pt x="7759" y="19894"/>
                  <a:pt x="7851" y="19847"/>
                </a:cubicBezTo>
                <a:cubicBezTo>
                  <a:pt x="8055" y="19737"/>
                  <a:pt x="8266" y="19624"/>
                  <a:pt x="8574" y="19643"/>
                </a:cubicBezTo>
                <a:cubicBezTo>
                  <a:pt x="8707" y="19651"/>
                  <a:pt x="8811" y="19690"/>
                  <a:pt x="8900" y="19725"/>
                </a:cubicBezTo>
                <a:cubicBezTo>
                  <a:pt x="8955" y="19745"/>
                  <a:pt x="9011" y="19768"/>
                  <a:pt x="9074" y="19780"/>
                </a:cubicBezTo>
                <a:cubicBezTo>
                  <a:pt x="9092" y="19784"/>
                  <a:pt x="9151" y="19776"/>
                  <a:pt x="9189" y="19776"/>
                </a:cubicBezTo>
                <a:cubicBezTo>
                  <a:pt x="9348" y="19765"/>
                  <a:pt x="9526" y="19749"/>
                  <a:pt x="9637" y="19878"/>
                </a:cubicBezTo>
                <a:cubicBezTo>
                  <a:pt x="9785" y="20050"/>
                  <a:pt x="9751" y="20316"/>
                  <a:pt x="9722" y="20578"/>
                </a:cubicBezTo>
                <a:cubicBezTo>
                  <a:pt x="9707" y="20704"/>
                  <a:pt x="9689" y="20876"/>
                  <a:pt x="9711" y="20934"/>
                </a:cubicBezTo>
                <a:cubicBezTo>
                  <a:pt x="9792" y="21138"/>
                  <a:pt x="10140" y="21189"/>
                  <a:pt x="10392" y="21224"/>
                </a:cubicBezTo>
                <a:cubicBezTo>
                  <a:pt x="10448" y="21232"/>
                  <a:pt x="10500" y="21240"/>
                  <a:pt x="10544" y="21247"/>
                </a:cubicBezTo>
                <a:cubicBezTo>
                  <a:pt x="10729" y="21279"/>
                  <a:pt x="10900" y="21345"/>
                  <a:pt x="11070" y="21404"/>
                </a:cubicBezTo>
                <a:cubicBezTo>
                  <a:pt x="11233" y="21463"/>
                  <a:pt x="11388" y="21521"/>
                  <a:pt x="11544" y="21545"/>
                </a:cubicBezTo>
                <a:cubicBezTo>
                  <a:pt x="11744" y="21576"/>
                  <a:pt x="11922" y="21510"/>
                  <a:pt x="12126" y="21431"/>
                </a:cubicBezTo>
                <a:cubicBezTo>
                  <a:pt x="12226" y="21392"/>
                  <a:pt x="12329" y="21353"/>
                  <a:pt x="12437" y="21326"/>
                </a:cubicBezTo>
                <a:cubicBezTo>
                  <a:pt x="12566" y="21290"/>
                  <a:pt x="12700" y="21279"/>
                  <a:pt x="12826" y="21271"/>
                </a:cubicBezTo>
                <a:cubicBezTo>
                  <a:pt x="13000" y="21259"/>
                  <a:pt x="13163" y="21247"/>
                  <a:pt x="13296" y="21165"/>
                </a:cubicBezTo>
                <a:cubicBezTo>
                  <a:pt x="13529" y="21028"/>
                  <a:pt x="13807" y="20805"/>
                  <a:pt x="13970" y="20621"/>
                </a:cubicBezTo>
                <a:cubicBezTo>
                  <a:pt x="14237" y="20320"/>
                  <a:pt x="14266" y="19733"/>
                  <a:pt x="14055" y="18873"/>
                </a:cubicBezTo>
                <a:cubicBezTo>
                  <a:pt x="14007" y="18677"/>
                  <a:pt x="13996" y="18505"/>
                  <a:pt x="14018" y="18352"/>
                </a:cubicBezTo>
                <a:cubicBezTo>
                  <a:pt x="14026" y="18305"/>
                  <a:pt x="14029" y="18270"/>
                  <a:pt x="14033" y="18239"/>
                </a:cubicBezTo>
                <a:cubicBezTo>
                  <a:pt x="14063" y="17992"/>
                  <a:pt x="14144" y="17938"/>
                  <a:pt x="14359" y="17910"/>
                </a:cubicBezTo>
                <a:lnTo>
                  <a:pt x="14451" y="17898"/>
                </a:lnTo>
                <a:cubicBezTo>
                  <a:pt x="14585" y="17879"/>
                  <a:pt x="14707" y="17879"/>
                  <a:pt x="14822" y="17875"/>
                </a:cubicBezTo>
                <a:cubicBezTo>
                  <a:pt x="15022" y="17875"/>
                  <a:pt x="15185" y="17871"/>
                  <a:pt x="15366" y="17773"/>
                </a:cubicBezTo>
                <a:lnTo>
                  <a:pt x="15485" y="17707"/>
                </a:lnTo>
                <a:cubicBezTo>
                  <a:pt x="15714" y="17578"/>
                  <a:pt x="15914" y="17468"/>
                  <a:pt x="16266" y="17460"/>
                </a:cubicBezTo>
                <a:cubicBezTo>
                  <a:pt x="16385" y="17456"/>
                  <a:pt x="16503" y="17460"/>
                  <a:pt x="16622" y="17460"/>
                </a:cubicBezTo>
                <a:cubicBezTo>
                  <a:pt x="16803" y="17460"/>
                  <a:pt x="16981" y="17464"/>
                  <a:pt x="17159" y="17452"/>
                </a:cubicBezTo>
                <a:lnTo>
                  <a:pt x="17366" y="17437"/>
                </a:lnTo>
                <a:lnTo>
                  <a:pt x="17355" y="17609"/>
                </a:lnTo>
                <a:cubicBezTo>
                  <a:pt x="17418" y="17621"/>
                  <a:pt x="17533" y="17609"/>
                  <a:pt x="17585" y="17605"/>
                </a:cubicBezTo>
                <a:cubicBezTo>
                  <a:pt x="17637" y="17601"/>
                  <a:pt x="17681" y="17597"/>
                  <a:pt x="17714" y="17597"/>
                </a:cubicBezTo>
                <a:cubicBezTo>
                  <a:pt x="17907" y="17601"/>
                  <a:pt x="18059" y="17652"/>
                  <a:pt x="18211" y="17703"/>
                </a:cubicBezTo>
                <a:cubicBezTo>
                  <a:pt x="18296" y="17730"/>
                  <a:pt x="18381" y="17758"/>
                  <a:pt x="18477" y="17777"/>
                </a:cubicBezTo>
                <a:lnTo>
                  <a:pt x="18600" y="17801"/>
                </a:lnTo>
                <a:lnTo>
                  <a:pt x="18648" y="18043"/>
                </a:lnTo>
                <a:cubicBezTo>
                  <a:pt x="18763" y="18078"/>
                  <a:pt x="18874" y="18125"/>
                  <a:pt x="18977" y="18172"/>
                </a:cubicBezTo>
                <a:cubicBezTo>
                  <a:pt x="19003" y="18184"/>
                  <a:pt x="19026" y="18192"/>
                  <a:pt x="19052" y="18203"/>
                </a:cubicBezTo>
                <a:cubicBezTo>
                  <a:pt x="19314" y="17550"/>
                  <a:pt x="19607" y="16897"/>
                  <a:pt x="19966" y="16318"/>
                </a:cubicBezTo>
                <a:cubicBezTo>
                  <a:pt x="20170" y="15989"/>
                  <a:pt x="20281" y="15559"/>
                  <a:pt x="20533" y="15269"/>
                </a:cubicBezTo>
                <a:cubicBezTo>
                  <a:pt x="20848" y="14902"/>
                  <a:pt x="21192" y="14585"/>
                  <a:pt x="21533" y="14256"/>
                </a:cubicBezTo>
                <a:cubicBezTo>
                  <a:pt x="21514" y="14236"/>
                  <a:pt x="21492" y="14217"/>
                  <a:pt x="21477" y="14201"/>
                </a:cubicBezTo>
                <a:cubicBezTo>
                  <a:pt x="21233" y="13978"/>
                  <a:pt x="21189" y="13771"/>
                  <a:pt x="21140" y="13528"/>
                </a:cubicBezTo>
                <a:lnTo>
                  <a:pt x="21114" y="13407"/>
                </a:lnTo>
                <a:cubicBezTo>
                  <a:pt x="21059" y="13168"/>
                  <a:pt x="20944" y="12945"/>
                  <a:pt x="20822" y="12711"/>
                </a:cubicBezTo>
                <a:cubicBezTo>
                  <a:pt x="20681" y="12445"/>
                  <a:pt x="20537" y="12167"/>
                  <a:pt x="20489" y="11862"/>
                </a:cubicBezTo>
                <a:cubicBezTo>
                  <a:pt x="20296" y="11823"/>
                  <a:pt x="20111" y="11909"/>
                  <a:pt x="19903" y="12010"/>
                </a:cubicBezTo>
                <a:cubicBezTo>
                  <a:pt x="19592" y="12159"/>
                  <a:pt x="19207" y="12343"/>
                  <a:pt x="18770" y="12006"/>
                </a:cubicBezTo>
                <a:cubicBezTo>
                  <a:pt x="18318" y="11654"/>
                  <a:pt x="18366" y="10923"/>
                  <a:pt x="18403" y="10336"/>
                </a:cubicBezTo>
                <a:cubicBezTo>
                  <a:pt x="18414" y="10195"/>
                  <a:pt x="18422" y="10062"/>
                  <a:pt x="18422" y="9945"/>
                </a:cubicBezTo>
                <a:lnTo>
                  <a:pt x="18422" y="9354"/>
                </a:lnTo>
                <a:cubicBezTo>
                  <a:pt x="18422" y="8967"/>
                  <a:pt x="18418" y="8579"/>
                  <a:pt x="18422" y="8196"/>
                </a:cubicBezTo>
                <a:cubicBezTo>
                  <a:pt x="18426" y="7816"/>
                  <a:pt x="18229" y="7585"/>
                  <a:pt x="17974" y="7292"/>
                </a:cubicBezTo>
                <a:cubicBezTo>
                  <a:pt x="17896" y="7202"/>
                  <a:pt x="17818" y="7112"/>
                  <a:pt x="17740" y="7010"/>
                </a:cubicBezTo>
                <a:cubicBezTo>
                  <a:pt x="17596" y="6823"/>
                  <a:pt x="17448" y="6776"/>
                  <a:pt x="17218" y="6697"/>
                </a:cubicBezTo>
                <a:cubicBezTo>
                  <a:pt x="17155" y="6678"/>
                  <a:pt x="17092" y="6654"/>
                  <a:pt x="17022" y="6631"/>
                </a:cubicBezTo>
                <a:cubicBezTo>
                  <a:pt x="16796" y="6545"/>
                  <a:pt x="16607" y="6494"/>
                  <a:pt x="16403" y="6502"/>
                </a:cubicBezTo>
                <a:lnTo>
                  <a:pt x="16337" y="6502"/>
                </a:lnTo>
                <a:cubicBezTo>
                  <a:pt x="16077" y="6510"/>
                  <a:pt x="15926" y="6521"/>
                  <a:pt x="15811" y="6678"/>
                </a:cubicBezTo>
                <a:cubicBezTo>
                  <a:pt x="15803" y="6690"/>
                  <a:pt x="15792" y="6736"/>
                  <a:pt x="15781" y="6768"/>
                </a:cubicBezTo>
                <a:cubicBezTo>
                  <a:pt x="15759" y="6846"/>
                  <a:pt x="15737" y="6936"/>
                  <a:pt x="15674" y="6999"/>
                </a:cubicBezTo>
                <a:cubicBezTo>
                  <a:pt x="15537" y="7136"/>
                  <a:pt x="15051" y="7233"/>
                  <a:pt x="15048" y="7233"/>
                </a:cubicBezTo>
                <a:lnTo>
                  <a:pt x="14918" y="7253"/>
                </a:lnTo>
                <a:cubicBezTo>
                  <a:pt x="14722" y="7284"/>
                  <a:pt x="14603" y="7304"/>
                  <a:pt x="14407" y="7390"/>
                </a:cubicBezTo>
                <a:cubicBezTo>
                  <a:pt x="14070" y="7542"/>
                  <a:pt x="13966" y="7550"/>
                  <a:pt x="13689" y="7284"/>
                </a:cubicBezTo>
                <a:cubicBezTo>
                  <a:pt x="13622" y="7218"/>
                  <a:pt x="13548" y="7171"/>
                  <a:pt x="13481" y="7124"/>
                </a:cubicBezTo>
                <a:cubicBezTo>
                  <a:pt x="13381" y="7053"/>
                  <a:pt x="13281" y="6983"/>
                  <a:pt x="13192" y="6881"/>
                </a:cubicBezTo>
                <a:cubicBezTo>
                  <a:pt x="13070" y="6736"/>
                  <a:pt x="12959" y="6568"/>
                  <a:pt x="12851" y="6404"/>
                </a:cubicBezTo>
                <a:cubicBezTo>
                  <a:pt x="12759" y="6263"/>
                  <a:pt x="12663" y="6114"/>
                  <a:pt x="12563" y="5989"/>
                </a:cubicBezTo>
                <a:cubicBezTo>
                  <a:pt x="12451" y="5848"/>
                  <a:pt x="12351" y="5786"/>
                  <a:pt x="12218" y="5700"/>
                </a:cubicBezTo>
                <a:cubicBezTo>
                  <a:pt x="12155" y="5661"/>
                  <a:pt x="12089" y="5618"/>
                  <a:pt x="12018" y="5563"/>
                </a:cubicBezTo>
                <a:cubicBezTo>
                  <a:pt x="11855" y="5445"/>
                  <a:pt x="11729" y="5277"/>
                  <a:pt x="11603" y="5113"/>
                </a:cubicBezTo>
                <a:cubicBezTo>
                  <a:pt x="11559" y="5054"/>
                  <a:pt x="11518" y="4999"/>
                  <a:pt x="11474" y="4948"/>
                </a:cubicBezTo>
                <a:cubicBezTo>
                  <a:pt x="11333" y="4780"/>
                  <a:pt x="11077" y="4420"/>
                  <a:pt x="11014" y="4135"/>
                </a:cubicBezTo>
                <a:cubicBezTo>
                  <a:pt x="10992" y="4037"/>
                  <a:pt x="10996" y="3947"/>
                  <a:pt x="10996" y="3869"/>
                </a:cubicBezTo>
                <a:cubicBezTo>
                  <a:pt x="10996" y="3814"/>
                  <a:pt x="11000" y="3763"/>
                  <a:pt x="10992" y="3724"/>
                </a:cubicBezTo>
                <a:cubicBezTo>
                  <a:pt x="10977" y="3642"/>
                  <a:pt x="10959" y="3622"/>
                  <a:pt x="10959" y="3618"/>
                </a:cubicBezTo>
                <a:cubicBezTo>
                  <a:pt x="10959" y="3622"/>
                  <a:pt x="10922" y="3618"/>
                  <a:pt x="10892" y="3618"/>
                </a:cubicBezTo>
                <a:cubicBezTo>
                  <a:pt x="10840" y="3614"/>
                  <a:pt x="10777" y="3610"/>
                  <a:pt x="10707" y="3591"/>
                </a:cubicBezTo>
                <a:cubicBezTo>
                  <a:pt x="10618" y="3571"/>
                  <a:pt x="10533" y="3536"/>
                  <a:pt x="10451" y="3501"/>
                </a:cubicBezTo>
                <a:cubicBezTo>
                  <a:pt x="10307" y="3438"/>
                  <a:pt x="10211" y="3403"/>
                  <a:pt x="10096" y="3434"/>
                </a:cubicBezTo>
                <a:cubicBezTo>
                  <a:pt x="10022" y="3454"/>
                  <a:pt x="9963" y="3477"/>
                  <a:pt x="9903" y="3501"/>
                </a:cubicBezTo>
                <a:cubicBezTo>
                  <a:pt x="9759" y="3556"/>
                  <a:pt x="9607" y="3614"/>
                  <a:pt x="9355" y="3599"/>
                </a:cubicBezTo>
                <a:cubicBezTo>
                  <a:pt x="9211" y="3591"/>
                  <a:pt x="8726" y="3540"/>
                  <a:pt x="8503" y="3286"/>
                </a:cubicBezTo>
                <a:cubicBezTo>
                  <a:pt x="8251" y="2996"/>
                  <a:pt x="8355" y="2679"/>
                  <a:pt x="8422" y="2464"/>
                </a:cubicBezTo>
                <a:cubicBezTo>
                  <a:pt x="8440" y="2409"/>
                  <a:pt x="8455" y="2359"/>
                  <a:pt x="8466" y="2308"/>
                </a:cubicBezTo>
                <a:cubicBezTo>
                  <a:pt x="8581" y="1737"/>
                  <a:pt x="8503" y="1302"/>
                  <a:pt x="8226" y="942"/>
                </a:cubicBezTo>
                <a:cubicBezTo>
                  <a:pt x="7870" y="488"/>
                  <a:pt x="7485" y="324"/>
                  <a:pt x="7000" y="113"/>
                </a:cubicBezTo>
                <a:lnTo>
                  <a:pt x="6851" y="50"/>
                </a:lnTo>
                <a:cubicBezTo>
                  <a:pt x="6681" y="-24"/>
                  <a:pt x="6685" y="-24"/>
                  <a:pt x="6511" y="101"/>
                </a:cubicBezTo>
                <a:lnTo>
                  <a:pt x="6403" y="175"/>
                </a:lnTo>
                <a:cubicBezTo>
                  <a:pt x="6300" y="246"/>
                  <a:pt x="6189" y="312"/>
                  <a:pt x="6081" y="379"/>
                </a:cubicBezTo>
                <a:cubicBezTo>
                  <a:pt x="5959" y="453"/>
                  <a:pt x="5833" y="524"/>
                  <a:pt x="5718" y="610"/>
                </a:cubicBezTo>
                <a:cubicBezTo>
                  <a:pt x="5322" y="903"/>
                  <a:pt x="4755" y="872"/>
                  <a:pt x="4251" y="841"/>
                </a:cubicBezTo>
                <a:cubicBezTo>
                  <a:pt x="4111" y="833"/>
                  <a:pt x="3981" y="817"/>
                  <a:pt x="3848" y="825"/>
                </a:cubicBezTo>
                <a:cubicBezTo>
                  <a:pt x="3848" y="825"/>
                  <a:pt x="3848" y="825"/>
                  <a:pt x="3848" y="825"/>
                </a:cubicBezTo>
                <a:cubicBezTo>
                  <a:pt x="3789" y="825"/>
                  <a:pt x="3718" y="817"/>
                  <a:pt x="3637" y="813"/>
                </a:cubicBezTo>
                <a:cubicBezTo>
                  <a:pt x="3470" y="797"/>
                  <a:pt x="3129" y="770"/>
                  <a:pt x="3070" y="868"/>
                </a:cubicBezTo>
                <a:cubicBezTo>
                  <a:pt x="3007" y="974"/>
                  <a:pt x="3066" y="1142"/>
                  <a:pt x="3118" y="1290"/>
                </a:cubicBezTo>
                <a:cubicBezTo>
                  <a:pt x="3144" y="1365"/>
                  <a:pt x="3166" y="1435"/>
                  <a:pt x="3181" y="1494"/>
                </a:cubicBezTo>
                <a:cubicBezTo>
                  <a:pt x="3214" y="1666"/>
                  <a:pt x="3226" y="1842"/>
                  <a:pt x="3226" y="2018"/>
                </a:cubicBezTo>
                <a:cubicBezTo>
                  <a:pt x="3226" y="2116"/>
                  <a:pt x="3226" y="2218"/>
                  <a:pt x="3222" y="2315"/>
                </a:cubicBezTo>
                <a:lnTo>
                  <a:pt x="3229" y="2515"/>
                </a:ln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1D0DDC9-466F-425E-803F-671A20ADE614}"/>
              </a:ext>
            </a:extLst>
          </p:cNvPr>
          <p:cNvSpPr/>
          <p:nvPr/>
        </p:nvSpPr>
        <p:spPr>
          <a:xfrm>
            <a:off x="5821973" y="924532"/>
            <a:ext cx="18000" cy="18000"/>
          </a:xfrm>
          <a:prstGeom prst="ellipse">
            <a:avLst/>
          </a:prstGeom>
          <a:solidFill>
            <a:srgbClr val="FFFFFE"/>
          </a:solidFill>
          <a:ln>
            <a:solidFill>
              <a:srgbClr val="FFFF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5896F99-ADD1-4C4F-A0FD-778018A34C3C}"/>
              </a:ext>
            </a:extLst>
          </p:cNvPr>
          <p:cNvSpPr/>
          <p:nvPr/>
        </p:nvSpPr>
        <p:spPr>
          <a:xfrm>
            <a:off x="5821973" y="924532"/>
            <a:ext cx="18000" cy="18000"/>
          </a:xfrm>
          <a:prstGeom prst="ellipse">
            <a:avLst/>
          </a:prstGeom>
          <a:solidFill>
            <a:srgbClr val="FFFFFE"/>
          </a:solidFill>
          <a:ln>
            <a:solidFill>
              <a:srgbClr val="FFFF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D9131CB-2E05-4934-AFB7-C6DCC3C4B4E0}"/>
              </a:ext>
            </a:extLst>
          </p:cNvPr>
          <p:cNvSpPr/>
          <p:nvPr/>
        </p:nvSpPr>
        <p:spPr>
          <a:xfrm>
            <a:off x="5821973" y="924532"/>
            <a:ext cx="18000" cy="18000"/>
          </a:xfrm>
          <a:prstGeom prst="ellipse">
            <a:avLst/>
          </a:prstGeom>
          <a:solidFill>
            <a:srgbClr val="FFFFFE"/>
          </a:solidFill>
          <a:ln>
            <a:solidFill>
              <a:srgbClr val="FFFF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4897FC-359D-4D2C-96C4-D4C32EE640E1}"/>
              </a:ext>
            </a:extLst>
          </p:cNvPr>
          <p:cNvSpPr txBox="1"/>
          <p:nvPr/>
        </p:nvSpPr>
        <p:spPr>
          <a:xfrm>
            <a:off x="13056554" y="2627649"/>
            <a:ext cx="10353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Продемонстрирована на последующих слайдах</a:t>
            </a:r>
          </a:p>
          <a:p>
            <a:endParaRPr lang="ru-RU" dirty="0"/>
          </a:p>
          <a:p>
            <a:r>
              <a:rPr lang="ru-RU" b="1" dirty="0"/>
              <a:t>Инструмент: </a:t>
            </a:r>
            <a:r>
              <a:rPr lang="en-US" dirty="0"/>
              <a:t>MS PowerPoint 2021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r>
              <a:rPr lang="ru-RU" b="1" dirty="0"/>
              <a:t>Материалы: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Предпросмотр презентации: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  <a:r>
              <a:rPr lang="ru-RU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Яндекс Диск: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36AD4E-2713-40BB-A4F8-9A62BC3005B8}"/>
              </a:ext>
            </a:extLst>
          </p:cNvPr>
          <p:cNvSpPr/>
          <p:nvPr/>
        </p:nvSpPr>
        <p:spPr>
          <a:xfrm>
            <a:off x="-22755364" y="-9821302"/>
            <a:ext cx="23083838" cy="23083838"/>
          </a:xfrm>
          <a:prstGeom prst="ellipse">
            <a:avLst/>
          </a:prstGeom>
          <a:solidFill>
            <a:srgbClr val="415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D08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FDDD739-35CD-4056-8D1D-BB59A645C1E9}"/>
              </a:ext>
            </a:extLst>
          </p:cNvPr>
          <p:cNvSpPr/>
          <p:nvPr/>
        </p:nvSpPr>
        <p:spPr>
          <a:xfrm>
            <a:off x="11018221" y="5687696"/>
            <a:ext cx="1165692" cy="1165542"/>
          </a:xfrm>
          <a:prstGeom prst="roundRect">
            <a:avLst/>
          </a:prstGeom>
          <a:solidFill>
            <a:srgbClr val="FFFFFE"/>
          </a:solidFill>
          <a:ln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ACADEDB-7BAF-4E9F-BF8D-7F862EF3E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09" t="38924" r="25560" b="34883"/>
          <a:stretch/>
        </p:blipFill>
        <p:spPr>
          <a:xfrm>
            <a:off x="11149820" y="5808802"/>
            <a:ext cx="902494" cy="92333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C6588A13-DDA8-4AF8-AE8D-27E8E04307B9}"/>
              </a:ext>
            </a:extLst>
          </p:cNvPr>
          <p:cNvSpPr/>
          <p:nvPr/>
        </p:nvSpPr>
        <p:spPr>
          <a:xfrm>
            <a:off x="12548566" y="3802962"/>
            <a:ext cx="5039628" cy="1462962"/>
          </a:xfrm>
          <a:prstGeom prst="rect">
            <a:avLst/>
          </a:prstGeom>
          <a:solidFill>
            <a:srgbClr val="FFFFFE"/>
          </a:solidFill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DOC</a:t>
            </a:r>
            <a:r>
              <a:rPr lang="ru-RU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*</a:t>
            </a: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Lugana</a:t>
            </a:r>
            <a:endParaRPr lang="ru-RU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Turbiana</a:t>
            </a:r>
            <a:r>
              <a:rPr lang="ru-RU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– сорт винограда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9.700</a:t>
            </a:r>
            <a:r>
              <a:rPr lang="ru-RU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– количество оценок</a:t>
            </a:r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4,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07</a:t>
            </a:r>
            <a:r>
              <a:rPr lang="ru-RU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- средняя оценка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1F04F8-DC17-4027-9F04-89385FAE6CBB}"/>
              </a:ext>
            </a:extLst>
          </p:cNvPr>
          <p:cNvSpPr/>
          <p:nvPr/>
        </p:nvSpPr>
        <p:spPr>
          <a:xfrm>
            <a:off x="12548566" y="2070297"/>
            <a:ext cx="5039628" cy="1462962"/>
          </a:xfrm>
          <a:prstGeom prst="rect">
            <a:avLst/>
          </a:prstGeom>
          <a:solidFill>
            <a:srgbClr val="FFFFFE"/>
          </a:solidFill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DOC* Collio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Sauvignon Blanc</a:t>
            </a: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– сорт винограда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1.900 – количество оценок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4,08 - средняя оценка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81936A-00E0-4894-BEBE-64956FD85E08}"/>
              </a:ext>
            </a:extLst>
          </p:cNvPr>
          <p:cNvSpPr/>
          <p:nvPr/>
        </p:nvSpPr>
        <p:spPr>
          <a:xfrm>
            <a:off x="12542898" y="337631"/>
            <a:ext cx="5045296" cy="1462962"/>
          </a:xfrm>
          <a:prstGeom prst="rect">
            <a:avLst/>
          </a:prstGeom>
          <a:solidFill>
            <a:srgbClr val="FFFFFE"/>
          </a:solidFill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DOC</a:t>
            </a:r>
            <a:r>
              <a:rPr lang="ru-RU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*</a:t>
            </a: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Alto Adige (</a:t>
            </a:r>
            <a:r>
              <a:rPr lang="en-US" sz="2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Südtiroler</a:t>
            </a: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Pinot Blanc – </a:t>
            </a: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сорт винограда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2.100 – количество оценок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4,10 - средняя оценка</a:t>
            </a:r>
          </a:p>
        </p:txBody>
      </p:sp>
    </p:spTree>
    <p:extLst>
      <p:ext uri="{BB962C8B-B14F-4D97-AF65-F5344CB8AC3E}">
        <p14:creationId xmlns:p14="http://schemas.microsoft.com/office/powerpoint/2010/main" val="3823106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38A82424-43AB-4B01-BFB9-6F80562AE200}"/>
              </a:ext>
            </a:extLst>
          </p:cNvPr>
          <p:cNvSpPr/>
          <p:nvPr/>
        </p:nvSpPr>
        <p:spPr>
          <a:xfrm>
            <a:off x="4348874" y="-7552222"/>
            <a:ext cx="20955000" cy="20955000"/>
          </a:xfrm>
          <a:prstGeom prst="ellipse">
            <a:avLst/>
          </a:prstGeom>
          <a:solidFill>
            <a:srgbClr val="FDF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558287-02D5-4D76-A727-04FB0BB56852}"/>
              </a:ext>
            </a:extLst>
          </p:cNvPr>
          <p:cNvSpPr/>
          <p:nvPr/>
        </p:nvSpPr>
        <p:spPr>
          <a:xfrm>
            <a:off x="-10518291" y="-8914270"/>
            <a:ext cx="23083838" cy="23083838"/>
          </a:xfrm>
          <a:prstGeom prst="ellipse">
            <a:avLst/>
          </a:prstGeom>
          <a:solidFill>
            <a:srgbClr val="6F9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4D08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AB9F536-122D-4076-96A4-D0E50D82BAA4}"/>
              </a:ext>
            </a:extLst>
          </p:cNvPr>
          <p:cNvSpPr/>
          <p:nvPr/>
        </p:nvSpPr>
        <p:spPr>
          <a:xfrm>
            <a:off x="5172477" y="2442565"/>
            <a:ext cx="907248" cy="178544"/>
          </a:xfrm>
          <a:custGeom>
            <a:avLst/>
            <a:gdLst/>
            <a:ahLst/>
            <a:cxnLst/>
            <a:rect l="l" t="t" r="r" b="b"/>
            <a:pathLst>
              <a:path w="9212436" h="1812982">
                <a:moveTo>
                  <a:pt x="3522304" y="480668"/>
                </a:moveTo>
                <a:lnTo>
                  <a:pt x="3279064" y="1103072"/>
                </a:lnTo>
                <a:lnTo>
                  <a:pt x="3764100" y="1103072"/>
                </a:lnTo>
                <a:close/>
                <a:moveTo>
                  <a:pt x="8772732" y="337701"/>
                </a:moveTo>
                <a:cubicBezTo>
                  <a:pt x="8686712" y="337701"/>
                  <a:pt x="8624864" y="342836"/>
                  <a:pt x="8587184" y="353107"/>
                </a:cubicBezTo>
                <a:cubicBezTo>
                  <a:pt x="8549504" y="363377"/>
                  <a:pt x="8518784" y="385562"/>
                  <a:pt x="8495028" y="419660"/>
                </a:cubicBezTo>
                <a:cubicBezTo>
                  <a:pt x="8471268" y="453759"/>
                  <a:pt x="8459392" y="495869"/>
                  <a:pt x="8459392" y="545990"/>
                </a:cubicBezTo>
                <a:cubicBezTo>
                  <a:pt x="8459392" y="620761"/>
                  <a:pt x="8483148" y="672936"/>
                  <a:pt x="8530664" y="702515"/>
                </a:cubicBezTo>
                <a:cubicBezTo>
                  <a:pt x="8578180" y="732095"/>
                  <a:pt x="8654360" y="746885"/>
                  <a:pt x="8759212" y="746885"/>
                </a:cubicBezTo>
                <a:lnTo>
                  <a:pt x="8867344" y="746885"/>
                </a:lnTo>
                <a:lnTo>
                  <a:pt x="8867344" y="337701"/>
                </a:lnTo>
                <a:close/>
                <a:moveTo>
                  <a:pt x="8846796" y="0"/>
                </a:moveTo>
                <a:lnTo>
                  <a:pt x="9212436" y="0"/>
                </a:lnTo>
                <a:lnTo>
                  <a:pt x="9212436" y="1812982"/>
                </a:lnTo>
                <a:lnTo>
                  <a:pt x="8867344" y="1812982"/>
                </a:lnTo>
                <a:lnTo>
                  <a:pt x="8867344" y="1083352"/>
                </a:lnTo>
                <a:lnTo>
                  <a:pt x="8781068" y="1083352"/>
                </a:lnTo>
                <a:lnTo>
                  <a:pt x="8416756" y="1812982"/>
                </a:lnTo>
                <a:lnTo>
                  <a:pt x="8039732" y="1812982"/>
                </a:lnTo>
                <a:lnTo>
                  <a:pt x="8450108" y="1026947"/>
                </a:lnTo>
                <a:cubicBezTo>
                  <a:pt x="8212264" y="958737"/>
                  <a:pt x="8093344" y="800113"/>
                  <a:pt x="8093344" y="551074"/>
                </a:cubicBezTo>
                <a:cubicBezTo>
                  <a:pt x="8093344" y="462309"/>
                  <a:pt x="8105860" y="385051"/>
                  <a:pt x="8130896" y="319300"/>
                </a:cubicBezTo>
                <a:cubicBezTo>
                  <a:pt x="8155932" y="253548"/>
                  <a:pt x="8191636" y="197865"/>
                  <a:pt x="8238004" y="152250"/>
                </a:cubicBezTo>
                <a:cubicBezTo>
                  <a:pt x="8284380" y="106636"/>
                  <a:pt x="8338136" y="72938"/>
                  <a:pt x="8399280" y="51158"/>
                </a:cubicBezTo>
                <a:cubicBezTo>
                  <a:pt x="8460420" y="29377"/>
                  <a:pt x="8509052" y="16844"/>
                  <a:pt x="8545164" y="13557"/>
                </a:cubicBezTo>
                <a:cubicBezTo>
                  <a:pt x="8581276" y="10271"/>
                  <a:pt x="8681820" y="5751"/>
                  <a:pt x="8846796" y="0"/>
                </a:cubicBezTo>
                <a:close/>
                <a:moveTo>
                  <a:pt x="6410324" y="0"/>
                </a:moveTo>
                <a:lnTo>
                  <a:pt x="6755420" y="0"/>
                </a:lnTo>
                <a:lnTo>
                  <a:pt x="6755420" y="1172091"/>
                </a:lnTo>
                <a:lnTo>
                  <a:pt x="7440644" y="0"/>
                </a:lnTo>
                <a:lnTo>
                  <a:pt x="7731548" y="0"/>
                </a:lnTo>
                <a:lnTo>
                  <a:pt x="7731548" y="1812982"/>
                </a:lnTo>
                <a:lnTo>
                  <a:pt x="7386452" y="1812982"/>
                </a:lnTo>
                <a:lnTo>
                  <a:pt x="7386452" y="677866"/>
                </a:lnTo>
                <a:lnTo>
                  <a:pt x="6710340" y="1812982"/>
                </a:lnTo>
                <a:lnTo>
                  <a:pt x="6410324" y="1812982"/>
                </a:lnTo>
                <a:close/>
                <a:moveTo>
                  <a:pt x="5153760" y="0"/>
                </a:moveTo>
                <a:lnTo>
                  <a:pt x="5503788" y="0"/>
                </a:lnTo>
                <a:lnTo>
                  <a:pt x="6201100" y="1812982"/>
                </a:lnTo>
                <a:lnTo>
                  <a:pt x="5832572" y="1812982"/>
                </a:lnTo>
                <a:lnTo>
                  <a:pt x="5330660" y="479956"/>
                </a:lnTo>
                <a:lnTo>
                  <a:pt x="4820124" y="1812982"/>
                </a:lnTo>
                <a:lnTo>
                  <a:pt x="4454060" y="1812982"/>
                </a:lnTo>
                <a:close/>
                <a:moveTo>
                  <a:pt x="3345156" y="0"/>
                </a:moveTo>
                <a:lnTo>
                  <a:pt x="3695140" y="0"/>
                </a:lnTo>
                <a:lnTo>
                  <a:pt x="4392436" y="1812982"/>
                </a:lnTo>
                <a:lnTo>
                  <a:pt x="4033784" y="1812982"/>
                </a:lnTo>
                <a:lnTo>
                  <a:pt x="3891932" y="1439540"/>
                </a:lnTo>
                <a:lnTo>
                  <a:pt x="3152156" y="1439540"/>
                </a:lnTo>
                <a:lnTo>
                  <a:pt x="3004660" y="1812982"/>
                </a:lnTo>
                <a:lnTo>
                  <a:pt x="2646008" y="1812982"/>
                </a:lnTo>
                <a:close/>
                <a:moveTo>
                  <a:pt x="1556072" y="0"/>
                </a:moveTo>
                <a:lnTo>
                  <a:pt x="2558084" y="0"/>
                </a:lnTo>
                <a:lnTo>
                  <a:pt x="2558084" y="340165"/>
                </a:lnTo>
                <a:lnTo>
                  <a:pt x="2227776" y="340165"/>
                </a:lnTo>
                <a:lnTo>
                  <a:pt x="2227776" y="1812982"/>
                </a:lnTo>
                <a:lnTo>
                  <a:pt x="1877752" y="1812982"/>
                </a:lnTo>
                <a:lnTo>
                  <a:pt x="1877752" y="340165"/>
                </a:lnTo>
                <a:lnTo>
                  <a:pt x="1556072" y="340165"/>
                </a:lnTo>
                <a:close/>
                <a:moveTo>
                  <a:pt x="0" y="0"/>
                </a:moveTo>
                <a:lnTo>
                  <a:pt x="345096" y="0"/>
                </a:lnTo>
                <a:lnTo>
                  <a:pt x="345096" y="1172091"/>
                </a:lnTo>
                <a:lnTo>
                  <a:pt x="1030316" y="0"/>
                </a:lnTo>
                <a:lnTo>
                  <a:pt x="1321224" y="0"/>
                </a:lnTo>
                <a:lnTo>
                  <a:pt x="1321224" y="1812982"/>
                </a:lnTo>
                <a:lnTo>
                  <a:pt x="976128" y="1812982"/>
                </a:lnTo>
                <a:lnTo>
                  <a:pt x="976128" y="677866"/>
                </a:lnTo>
                <a:lnTo>
                  <a:pt x="300016" y="1812982"/>
                </a:lnTo>
                <a:lnTo>
                  <a:pt x="0" y="1812982"/>
                </a:lnTo>
                <a:close/>
              </a:path>
            </a:pathLst>
          </a:custGeom>
          <a:solidFill>
            <a:srgbClr val="FDF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70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2C31DB-E0DC-4C2F-A33B-C1F540EE68B3}"/>
              </a:ext>
            </a:extLst>
          </p:cNvPr>
          <p:cNvSpPr/>
          <p:nvPr/>
        </p:nvSpPr>
        <p:spPr>
          <a:xfrm>
            <a:off x="2584103" y="10962544"/>
            <a:ext cx="1423308" cy="1029463"/>
          </a:xfrm>
          <a:custGeom>
            <a:avLst/>
            <a:gdLst>
              <a:gd name="connsiteX0" fmla="*/ 14416 w 1423308"/>
              <a:gd name="connsiteY0" fmla="*/ 941942 h 1029463"/>
              <a:gd name="connsiteX1" fmla="*/ 29553 w 1423308"/>
              <a:gd name="connsiteY1" fmla="*/ 947100 h 1029463"/>
              <a:gd name="connsiteX2" fmla="*/ 55795 w 1423308"/>
              <a:gd name="connsiteY2" fmla="*/ 963809 h 1029463"/>
              <a:gd name="connsiteX3" fmla="*/ 48169 w 1423308"/>
              <a:gd name="connsiteY3" fmla="*/ 987470 h 1029463"/>
              <a:gd name="connsiteX4" fmla="*/ 29891 w 1423308"/>
              <a:gd name="connsiteY4" fmla="*/ 990609 h 1029463"/>
              <a:gd name="connsiteX5" fmla="*/ 17554 w 1423308"/>
              <a:gd name="connsiteY5" fmla="*/ 976818 h 1029463"/>
              <a:gd name="connsiteX6" fmla="*/ 10154 w 1423308"/>
              <a:gd name="connsiteY6" fmla="*/ 964706 h 1029463"/>
              <a:gd name="connsiteX7" fmla="*/ 2864 w 1423308"/>
              <a:gd name="connsiteY7" fmla="*/ 964146 h 1029463"/>
              <a:gd name="connsiteX8" fmla="*/ 61 w 1423308"/>
              <a:gd name="connsiteY8" fmla="*/ 951475 h 1029463"/>
              <a:gd name="connsiteX9" fmla="*/ 14416 w 1423308"/>
              <a:gd name="connsiteY9" fmla="*/ 941942 h 1029463"/>
              <a:gd name="connsiteX10" fmla="*/ 148724 w 1423308"/>
              <a:gd name="connsiteY10" fmla="*/ 414893 h 1029463"/>
              <a:gd name="connsiteX11" fmla="*/ 175076 w 1423308"/>
              <a:gd name="connsiteY11" fmla="*/ 426666 h 1029463"/>
              <a:gd name="connsiteX12" fmla="*/ 163414 w 1423308"/>
              <a:gd name="connsiteY12" fmla="*/ 435638 h 1029463"/>
              <a:gd name="connsiteX13" fmla="*/ 139305 w 1423308"/>
              <a:gd name="connsiteY13" fmla="*/ 432050 h 1029463"/>
              <a:gd name="connsiteX14" fmla="*/ 134708 w 1423308"/>
              <a:gd name="connsiteY14" fmla="*/ 421398 h 1029463"/>
              <a:gd name="connsiteX15" fmla="*/ 148724 w 1423308"/>
              <a:gd name="connsiteY15" fmla="*/ 414893 h 1029463"/>
              <a:gd name="connsiteX16" fmla="*/ 49222 w 1423308"/>
              <a:gd name="connsiteY16" fmla="*/ 392649 h 1029463"/>
              <a:gd name="connsiteX17" fmla="*/ 55319 w 1423308"/>
              <a:gd name="connsiteY17" fmla="*/ 394626 h 1029463"/>
              <a:gd name="connsiteX18" fmla="*/ 63730 w 1423308"/>
              <a:gd name="connsiteY18" fmla="*/ 409202 h 1029463"/>
              <a:gd name="connsiteX19" fmla="*/ 57674 w 1423308"/>
              <a:gd name="connsiteY19" fmla="*/ 416604 h 1029463"/>
              <a:gd name="connsiteX20" fmla="*/ 51170 w 1423308"/>
              <a:gd name="connsiteY20" fmla="*/ 411222 h 1029463"/>
              <a:gd name="connsiteX21" fmla="*/ 44890 w 1423308"/>
              <a:gd name="connsiteY21" fmla="*/ 394626 h 1029463"/>
              <a:gd name="connsiteX22" fmla="*/ 46349 w 1423308"/>
              <a:gd name="connsiteY22" fmla="*/ 393960 h 1029463"/>
              <a:gd name="connsiteX23" fmla="*/ 159145 w 1423308"/>
              <a:gd name="connsiteY23" fmla="*/ 381252 h 1029463"/>
              <a:gd name="connsiteX24" fmla="*/ 167556 w 1423308"/>
              <a:gd name="connsiteY24" fmla="*/ 393700 h 1029463"/>
              <a:gd name="connsiteX25" fmla="*/ 159145 w 1423308"/>
              <a:gd name="connsiteY25" fmla="*/ 381252 h 1029463"/>
              <a:gd name="connsiteX26" fmla="*/ 1391428 w 1423308"/>
              <a:gd name="connsiteY26" fmla="*/ 246700 h 1029463"/>
              <a:gd name="connsiteX27" fmla="*/ 1405454 w 1423308"/>
              <a:gd name="connsiteY27" fmla="*/ 250128 h 1029463"/>
              <a:gd name="connsiteX28" fmla="*/ 1419074 w 1423308"/>
              <a:gd name="connsiteY28" fmla="*/ 268190 h 1029463"/>
              <a:gd name="connsiteX29" fmla="*/ 1398844 w 1423308"/>
              <a:gd name="connsiteY29" fmla="*/ 288811 h 1029463"/>
              <a:gd name="connsiteX30" fmla="*/ 1388301 w 1423308"/>
              <a:gd name="connsiteY30" fmla="*/ 323472 h 1029463"/>
              <a:gd name="connsiteX31" fmla="*/ 1368812 w 1423308"/>
              <a:gd name="connsiteY31" fmla="*/ 356999 h 1029463"/>
              <a:gd name="connsiteX32" fmla="*/ 1361632 w 1423308"/>
              <a:gd name="connsiteY32" fmla="*/ 375939 h 1029463"/>
              <a:gd name="connsiteX33" fmla="*/ 1347157 w 1423308"/>
              <a:gd name="connsiteY33" fmla="*/ 399704 h 1029463"/>
              <a:gd name="connsiteX34" fmla="*/ 1311199 w 1423308"/>
              <a:gd name="connsiteY34" fmla="*/ 436047 h 1029463"/>
              <a:gd name="connsiteX35" fmla="*/ 1285384 w 1423308"/>
              <a:gd name="connsiteY35" fmla="*/ 480214 h 1029463"/>
              <a:gd name="connsiteX36" fmla="*/ 1271707 w 1423308"/>
              <a:gd name="connsiteY36" fmla="*/ 494327 h 1029463"/>
              <a:gd name="connsiteX37" fmla="*/ 1263159 w 1423308"/>
              <a:gd name="connsiteY37" fmla="*/ 511292 h 1029463"/>
              <a:gd name="connsiteX38" fmla="*/ 1267091 w 1423308"/>
              <a:gd name="connsiteY38" fmla="*/ 523065 h 1029463"/>
              <a:gd name="connsiteX39" fmla="*/ 1258030 w 1423308"/>
              <a:gd name="connsiteY39" fmla="*/ 547379 h 1029463"/>
              <a:gd name="connsiteX40" fmla="*/ 1247488 w 1423308"/>
              <a:gd name="connsiteY40" fmla="*/ 575203 h 1029463"/>
              <a:gd name="connsiteX41" fmla="*/ 1241789 w 1423308"/>
              <a:gd name="connsiteY41" fmla="*/ 603099 h 1029463"/>
              <a:gd name="connsiteX42" fmla="*/ 1221787 w 1423308"/>
              <a:gd name="connsiteY42" fmla="*/ 626792 h 1029463"/>
              <a:gd name="connsiteX43" fmla="*/ 1214378 w 1423308"/>
              <a:gd name="connsiteY43" fmla="*/ 648510 h 1029463"/>
              <a:gd name="connsiteX44" fmla="*/ 1217969 w 1423308"/>
              <a:gd name="connsiteY44" fmla="*/ 696297 h 1029463"/>
              <a:gd name="connsiteX45" fmla="*/ 1230221 w 1423308"/>
              <a:gd name="connsiteY45" fmla="*/ 718929 h 1029463"/>
              <a:gd name="connsiteX46" fmla="*/ 1239851 w 1423308"/>
              <a:gd name="connsiteY46" fmla="*/ 719733 h 1029463"/>
              <a:gd name="connsiteX47" fmla="*/ 1250850 w 1423308"/>
              <a:gd name="connsiteY47" fmla="*/ 729495 h 1029463"/>
              <a:gd name="connsiteX48" fmla="*/ 1271251 w 1423308"/>
              <a:gd name="connsiteY48" fmla="*/ 738343 h 1029463"/>
              <a:gd name="connsiteX49" fmla="*/ 1277975 w 1423308"/>
              <a:gd name="connsiteY49" fmla="*/ 754613 h 1029463"/>
              <a:gd name="connsiteX50" fmla="*/ 1253300 w 1423308"/>
              <a:gd name="connsiteY50" fmla="*/ 761450 h 1029463"/>
              <a:gd name="connsiteX51" fmla="*/ 1257118 w 1423308"/>
              <a:gd name="connsiteY51" fmla="*/ 778379 h 1029463"/>
              <a:gd name="connsiteX52" fmla="*/ 1262304 w 1423308"/>
              <a:gd name="connsiteY52" fmla="*/ 795417 h 1029463"/>
              <a:gd name="connsiteX53" fmla="*/ 1278089 w 1423308"/>
              <a:gd name="connsiteY53" fmla="*/ 804959 h 1029463"/>
              <a:gd name="connsiteX54" fmla="*/ 1293590 w 1423308"/>
              <a:gd name="connsiteY54" fmla="*/ 815599 h 1029463"/>
              <a:gd name="connsiteX55" fmla="*/ 1294331 w 1423308"/>
              <a:gd name="connsiteY55" fmla="*/ 832198 h 1029463"/>
              <a:gd name="connsiteX56" fmla="*/ 1290968 w 1423308"/>
              <a:gd name="connsiteY56" fmla="*/ 846092 h 1029463"/>
              <a:gd name="connsiteX57" fmla="*/ 1298491 w 1423308"/>
              <a:gd name="connsiteY57" fmla="*/ 848797 h 1029463"/>
              <a:gd name="connsiteX58" fmla="*/ 1311085 w 1423308"/>
              <a:gd name="connsiteY58" fmla="*/ 857865 h 1029463"/>
              <a:gd name="connsiteX59" fmla="*/ 1304531 w 1423308"/>
              <a:gd name="connsiteY59" fmla="*/ 868066 h 1029463"/>
              <a:gd name="connsiteX60" fmla="*/ 1284700 w 1423308"/>
              <a:gd name="connsiteY60" fmla="*/ 863386 h 1029463"/>
              <a:gd name="connsiteX61" fmla="*/ 1279685 w 1423308"/>
              <a:gd name="connsiteY61" fmla="*/ 873258 h 1029463"/>
              <a:gd name="connsiteX62" fmla="*/ 1263159 w 1423308"/>
              <a:gd name="connsiteY62" fmla="*/ 882215 h 1029463"/>
              <a:gd name="connsiteX63" fmla="*/ 1248399 w 1423308"/>
              <a:gd name="connsiteY63" fmla="*/ 907224 h 1029463"/>
              <a:gd name="connsiteX64" fmla="*/ 1236717 w 1423308"/>
              <a:gd name="connsiteY64" fmla="*/ 906419 h 1029463"/>
              <a:gd name="connsiteX65" fmla="*/ 1232215 w 1423308"/>
              <a:gd name="connsiteY65" fmla="*/ 929417 h 1029463"/>
              <a:gd name="connsiteX66" fmla="*/ 1228739 w 1423308"/>
              <a:gd name="connsiteY66" fmla="*/ 944444 h 1029463"/>
              <a:gd name="connsiteX67" fmla="*/ 1218994 w 1423308"/>
              <a:gd name="connsiteY67" fmla="*/ 954535 h 1029463"/>
              <a:gd name="connsiteX68" fmla="*/ 1220590 w 1423308"/>
              <a:gd name="connsiteY68" fmla="*/ 975632 h 1029463"/>
              <a:gd name="connsiteX69" fmla="*/ 1232443 w 1423308"/>
              <a:gd name="connsiteY69" fmla="*/ 993437 h 1029463"/>
              <a:gd name="connsiteX70" fmla="*/ 1242074 w 1423308"/>
              <a:gd name="connsiteY70" fmla="*/ 998154 h 1029463"/>
              <a:gd name="connsiteX71" fmla="*/ 1233697 w 1423308"/>
              <a:gd name="connsiteY71" fmla="*/ 1010622 h 1029463"/>
              <a:gd name="connsiteX72" fmla="*/ 1236831 w 1423308"/>
              <a:gd name="connsiteY72" fmla="*/ 1023930 h 1029463"/>
              <a:gd name="connsiteX73" fmla="*/ 1224408 w 1423308"/>
              <a:gd name="connsiteY73" fmla="*/ 1025173 h 1029463"/>
              <a:gd name="connsiteX74" fmla="*/ 1206685 w 1423308"/>
              <a:gd name="connsiteY74" fmla="*/ 1024406 h 1029463"/>
              <a:gd name="connsiteX75" fmla="*/ 1198593 w 1423308"/>
              <a:gd name="connsiteY75" fmla="*/ 1010731 h 1029463"/>
              <a:gd name="connsiteX76" fmla="*/ 1176254 w 1423308"/>
              <a:gd name="connsiteY76" fmla="*/ 1012633 h 1029463"/>
              <a:gd name="connsiteX77" fmla="*/ 1146906 w 1423308"/>
              <a:gd name="connsiteY77" fmla="*/ 1000640 h 1029463"/>
              <a:gd name="connsiteX78" fmla="*/ 1128386 w 1423308"/>
              <a:gd name="connsiteY78" fmla="*/ 993218 h 1029463"/>
              <a:gd name="connsiteX79" fmla="*/ 1112259 w 1423308"/>
              <a:gd name="connsiteY79" fmla="*/ 1000165 h 1029463"/>
              <a:gd name="connsiteX80" fmla="*/ 1092199 w 1423308"/>
              <a:gd name="connsiteY80" fmla="*/ 1003748 h 1029463"/>
              <a:gd name="connsiteX81" fmla="*/ 1075103 w 1423308"/>
              <a:gd name="connsiteY81" fmla="*/ 999946 h 1029463"/>
              <a:gd name="connsiteX82" fmla="*/ 1047864 w 1423308"/>
              <a:gd name="connsiteY82" fmla="*/ 984370 h 1029463"/>
              <a:gd name="connsiteX83" fmla="*/ 1028374 w 1423308"/>
              <a:gd name="connsiteY83" fmla="*/ 973036 h 1029463"/>
              <a:gd name="connsiteX84" fmla="*/ 1010082 w 1423308"/>
              <a:gd name="connsiteY84" fmla="*/ 969453 h 1029463"/>
              <a:gd name="connsiteX85" fmla="*/ 972870 w 1423308"/>
              <a:gd name="connsiteY85" fmla="*/ 952963 h 1029463"/>
              <a:gd name="connsiteX86" fmla="*/ 963581 w 1423308"/>
              <a:gd name="connsiteY86" fmla="*/ 907333 h 1029463"/>
              <a:gd name="connsiteX87" fmla="*/ 934518 w 1423308"/>
              <a:gd name="connsiteY87" fmla="*/ 870662 h 1029463"/>
              <a:gd name="connsiteX88" fmla="*/ 842427 w 1423308"/>
              <a:gd name="connsiteY88" fmla="*/ 813149 h 1029463"/>
              <a:gd name="connsiteX89" fmla="*/ 741732 w 1423308"/>
              <a:gd name="connsiteY89" fmla="*/ 802948 h 1029463"/>
              <a:gd name="connsiteX90" fmla="*/ 729195 w 1423308"/>
              <a:gd name="connsiteY90" fmla="*/ 792601 h 1029463"/>
              <a:gd name="connsiteX91" fmla="*/ 701158 w 1423308"/>
              <a:gd name="connsiteY91" fmla="*/ 790152 h 1029463"/>
              <a:gd name="connsiteX92" fmla="*/ 647648 w 1423308"/>
              <a:gd name="connsiteY92" fmla="*/ 743279 h 1029463"/>
              <a:gd name="connsiteX93" fmla="*/ 588325 w 1423308"/>
              <a:gd name="connsiteY93" fmla="*/ 724120 h 1029463"/>
              <a:gd name="connsiteX94" fmla="*/ 565815 w 1423308"/>
              <a:gd name="connsiteY94" fmla="*/ 703353 h 1029463"/>
              <a:gd name="connsiteX95" fmla="*/ 543932 w 1423308"/>
              <a:gd name="connsiteY95" fmla="*/ 697211 h 1029463"/>
              <a:gd name="connsiteX96" fmla="*/ 530597 w 1423308"/>
              <a:gd name="connsiteY96" fmla="*/ 683171 h 1029463"/>
              <a:gd name="connsiteX97" fmla="*/ 519143 w 1423308"/>
              <a:gd name="connsiteY97" fmla="*/ 671288 h 1029463"/>
              <a:gd name="connsiteX98" fmla="*/ 507860 w 1423308"/>
              <a:gd name="connsiteY98" fmla="*/ 653226 h 1029463"/>
              <a:gd name="connsiteX99" fmla="*/ 485635 w 1423308"/>
              <a:gd name="connsiteY99" fmla="*/ 634726 h 1029463"/>
              <a:gd name="connsiteX100" fmla="*/ 471616 w 1423308"/>
              <a:gd name="connsiteY100" fmla="*/ 626792 h 1029463"/>
              <a:gd name="connsiteX101" fmla="*/ 454463 w 1423308"/>
              <a:gd name="connsiteY101" fmla="*/ 626536 h 1029463"/>
              <a:gd name="connsiteX102" fmla="*/ 421924 w 1423308"/>
              <a:gd name="connsiteY102" fmla="*/ 622843 h 1029463"/>
              <a:gd name="connsiteX103" fmla="*/ 419473 w 1423308"/>
              <a:gd name="connsiteY103" fmla="*/ 605476 h 1029463"/>
              <a:gd name="connsiteX104" fmla="*/ 404201 w 1423308"/>
              <a:gd name="connsiteY104" fmla="*/ 593008 h 1029463"/>
              <a:gd name="connsiteX105" fmla="*/ 358669 w 1423308"/>
              <a:gd name="connsiteY105" fmla="*/ 591692 h 1029463"/>
              <a:gd name="connsiteX106" fmla="*/ 322824 w 1423308"/>
              <a:gd name="connsiteY106" fmla="*/ 589316 h 1029463"/>
              <a:gd name="connsiteX107" fmla="*/ 310230 w 1423308"/>
              <a:gd name="connsiteY107" fmla="*/ 595495 h 1029463"/>
              <a:gd name="connsiteX108" fmla="*/ 297123 w 1423308"/>
              <a:gd name="connsiteY108" fmla="*/ 601089 h 1029463"/>
              <a:gd name="connsiteX109" fmla="*/ 285555 w 1423308"/>
              <a:gd name="connsiteY109" fmla="*/ 581711 h 1029463"/>
              <a:gd name="connsiteX110" fmla="*/ 272562 w 1423308"/>
              <a:gd name="connsiteY110" fmla="*/ 560175 h 1029463"/>
              <a:gd name="connsiteX111" fmla="*/ 265952 w 1423308"/>
              <a:gd name="connsiteY111" fmla="*/ 553558 h 1029463"/>
              <a:gd name="connsiteX112" fmla="*/ 242074 w 1423308"/>
              <a:gd name="connsiteY112" fmla="*/ 551437 h 1029463"/>
              <a:gd name="connsiteX113" fmla="*/ 215861 w 1423308"/>
              <a:gd name="connsiteY113" fmla="*/ 521273 h 1029463"/>
              <a:gd name="connsiteX114" fmla="*/ 216032 w 1423308"/>
              <a:gd name="connsiteY114" fmla="*/ 503650 h 1029463"/>
              <a:gd name="connsiteX115" fmla="*/ 208111 w 1423308"/>
              <a:gd name="connsiteY115" fmla="*/ 495570 h 1029463"/>
              <a:gd name="connsiteX116" fmla="*/ 202925 w 1423308"/>
              <a:gd name="connsiteY116" fmla="*/ 484821 h 1029463"/>
              <a:gd name="connsiteX117" fmla="*/ 209877 w 1423308"/>
              <a:gd name="connsiteY117" fmla="*/ 472828 h 1029463"/>
              <a:gd name="connsiteX118" fmla="*/ 218083 w 1423308"/>
              <a:gd name="connsiteY118" fmla="*/ 454438 h 1029463"/>
              <a:gd name="connsiteX119" fmla="*/ 210333 w 1423308"/>
              <a:gd name="connsiteY119" fmla="*/ 432354 h 1029463"/>
              <a:gd name="connsiteX120" fmla="*/ 223782 w 1423308"/>
              <a:gd name="connsiteY120" fmla="*/ 417217 h 1029463"/>
              <a:gd name="connsiteX121" fmla="*/ 231076 w 1423308"/>
              <a:gd name="connsiteY121" fmla="*/ 411696 h 1029463"/>
              <a:gd name="connsiteX122" fmla="*/ 228284 w 1423308"/>
              <a:gd name="connsiteY122" fmla="*/ 392757 h 1029463"/>
              <a:gd name="connsiteX123" fmla="*/ 232786 w 1423308"/>
              <a:gd name="connsiteY123" fmla="*/ 383909 h 1029463"/>
              <a:gd name="connsiteX124" fmla="*/ 242644 w 1423308"/>
              <a:gd name="connsiteY124" fmla="*/ 365043 h 1029463"/>
              <a:gd name="connsiteX125" fmla="*/ 260139 w 1423308"/>
              <a:gd name="connsiteY125" fmla="*/ 358681 h 1029463"/>
              <a:gd name="connsiteX126" fmla="*/ 282022 w 1423308"/>
              <a:gd name="connsiteY126" fmla="*/ 350930 h 1029463"/>
              <a:gd name="connsiteX127" fmla="*/ 301283 w 1423308"/>
              <a:gd name="connsiteY127" fmla="*/ 336598 h 1029463"/>
              <a:gd name="connsiteX128" fmla="*/ 316442 w 1423308"/>
              <a:gd name="connsiteY128" fmla="*/ 318426 h 1029463"/>
              <a:gd name="connsiteX129" fmla="*/ 311598 w 1423308"/>
              <a:gd name="connsiteY129" fmla="*/ 307860 h 1029463"/>
              <a:gd name="connsiteX130" fmla="*/ 316442 w 1423308"/>
              <a:gd name="connsiteY130" fmla="*/ 300803 h 1029463"/>
              <a:gd name="connsiteX131" fmla="*/ 335133 w 1423308"/>
              <a:gd name="connsiteY131" fmla="*/ 307860 h 1029463"/>
              <a:gd name="connsiteX132" fmla="*/ 341972 w 1423308"/>
              <a:gd name="connsiteY132" fmla="*/ 323801 h 1029463"/>
              <a:gd name="connsiteX133" fmla="*/ 340889 w 1423308"/>
              <a:gd name="connsiteY133" fmla="*/ 338609 h 1029463"/>
              <a:gd name="connsiteX134" fmla="*/ 366647 w 1423308"/>
              <a:gd name="connsiteY134" fmla="*/ 361935 h 1029463"/>
              <a:gd name="connsiteX135" fmla="*/ 381919 w 1423308"/>
              <a:gd name="connsiteY135" fmla="*/ 371222 h 1029463"/>
              <a:gd name="connsiteX136" fmla="*/ 396394 w 1423308"/>
              <a:gd name="connsiteY136" fmla="*/ 370235 h 1029463"/>
              <a:gd name="connsiteX137" fmla="*/ 431555 w 1423308"/>
              <a:gd name="connsiteY137" fmla="*/ 365080 h 1029463"/>
              <a:gd name="connsiteX138" fmla="*/ 448309 w 1423308"/>
              <a:gd name="connsiteY138" fmla="*/ 338133 h 1029463"/>
              <a:gd name="connsiteX139" fmla="*/ 465006 w 1423308"/>
              <a:gd name="connsiteY139" fmla="*/ 307092 h 1029463"/>
              <a:gd name="connsiteX140" fmla="*/ 470476 w 1423308"/>
              <a:gd name="connsiteY140" fmla="*/ 297549 h 1029463"/>
              <a:gd name="connsiteX141" fmla="*/ 487173 w 1423308"/>
              <a:gd name="connsiteY141" fmla="*/ 309322 h 1029463"/>
              <a:gd name="connsiteX142" fmla="*/ 506606 w 1423308"/>
              <a:gd name="connsiteY142" fmla="*/ 304167 h 1029463"/>
              <a:gd name="connsiteX143" fmla="*/ 529002 w 1423308"/>
              <a:gd name="connsiteY143" fmla="*/ 291736 h 1029463"/>
              <a:gd name="connsiteX144" fmla="*/ 536410 w 1423308"/>
              <a:gd name="connsiteY144" fmla="*/ 286252 h 1029463"/>
              <a:gd name="connsiteX145" fmla="*/ 549460 w 1423308"/>
              <a:gd name="connsiteY145" fmla="*/ 298573 h 1029463"/>
              <a:gd name="connsiteX146" fmla="*/ 565815 w 1423308"/>
              <a:gd name="connsiteY146" fmla="*/ 322229 h 1029463"/>
              <a:gd name="connsiteX147" fmla="*/ 584393 w 1423308"/>
              <a:gd name="connsiteY147" fmla="*/ 341278 h 1029463"/>
              <a:gd name="connsiteX148" fmla="*/ 609637 w 1423308"/>
              <a:gd name="connsiteY148" fmla="*/ 334660 h 1029463"/>
              <a:gd name="connsiteX149" fmla="*/ 634541 w 1423308"/>
              <a:gd name="connsiteY149" fmla="*/ 352612 h 1029463"/>
              <a:gd name="connsiteX150" fmla="*/ 631634 w 1423308"/>
              <a:gd name="connsiteY150" fmla="*/ 366981 h 1029463"/>
              <a:gd name="connsiteX151" fmla="*/ 647192 w 1423308"/>
              <a:gd name="connsiteY151" fmla="*/ 376048 h 1029463"/>
              <a:gd name="connsiteX152" fmla="*/ 669986 w 1423308"/>
              <a:gd name="connsiteY152" fmla="*/ 384896 h 1029463"/>
              <a:gd name="connsiteX153" fmla="*/ 680757 w 1423308"/>
              <a:gd name="connsiteY153" fmla="*/ 396231 h 1029463"/>
              <a:gd name="connsiteX154" fmla="*/ 721787 w 1423308"/>
              <a:gd name="connsiteY154" fmla="*/ 407565 h 1029463"/>
              <a:gd name="connsiteX155" fmla="*/ 745322 w 1423308"/>
              <a:gd name="connsiteY155" fmla="*/ 398132 h 1029463"/>
              <a:gd name="connsiteX156" fmla="*/ 769086 w 1423308"/>
              <a:gd name="connsiteY156" fmla="*/ 386578 h 1029463"/>
              <a:gd name="connsiteX157" fmla="*/ 776722 w 1423308"/>
              <a:gd name="connsiteY157" fmla="*/ 379302 h 1029463"/>
              <a:gd name="connsiteX158" fmla="*/ 791652 w 1423308"/>
              <a:gd name="connsiteY158" fmla="*/ 374695 h 1029463"/>
              <a:gd name="connsiteX159" fmla="*/ 823850 w 1423308"/>
              <a:gd name="connsiteY159" fmla="*/ 378425 h 1029463"/>
              <a:gd name="connsiteX160" fmla="*/ 983070 w 1423308"/>
              <a:gd name="connsiteY160" fmla="*/ 369650 h 1029463"/>
              <a:gd name="connsiteX161" fmla="*/ 1016920 w 1423308"/>
              <a:gd name="connsiteY161" fmla="*/ 368663 h 1029463"/>
              <a:gd name="connsiteX162" fmla="*/ 1057096 w 1423308"/>
              <a:gd name="connsiteY162" fmla="*/ 348590 h 1029463"/>
              <a:gd name="connsiteX163" fmla="*/ 1070886 w 1423308"/>
              <a:gd name="connsiteY163" fmla="*/ 339157 h 1029463"/>
              <a:gd name="connsiteX164" fmla="*/ 1079833 w 1423308"/>
              <a:gd name="connsiteY164" fmla="*/ 324825 h 1029463"/>
              <a:gd name="connsiteX165" fmla="*/ 1110207 w 1423308"/>
              <a:gd name="connsiteY165" fmla="*/ 310785 h 1029463"/>
              <a:gd name="connsiteX166" fmla="*/ 1138244 w 1423308"/>
              <a:gd name="connsiteY166" fmla="*/ 312138 h 1029463"/>
              <a:gd name="connsiteX167" fmla="*/ 1143202 w 1423308"/>
              <a:gd name="connsiteY167" fmla="*/ 302485 h 1029463"/>
              <a:gd name="connsiteX168" fmla="*/ 1160241 w 1423308"/>
              <a:gd name="connsiteY168" fmla="*/ 298354 h 1029463"/>
              <a:gd name="connsiteX169" fmla="*/ 1191983 w 1423308"/>
              <a:gd name="connsiteY169" fmla="*/ 316964 h 1029463"/>
              <a:gd name="connsiteX170" fmla="*/ 1205773 w 1423308"/>
              <a:gd name="connsiteY170" fmla="*/ 324678 h 1029463"/>
              <a:gd name="connsiteX171" fmla="*/ 1205318 w 1423308"/>
              <a:gd name="connsiteY171" fmla="*/ 324825 h 1029463"/>
              <a:gd name="connsiteX172" fmla="*/ 1224066 w 1423308"/>
              <a:gd name="connsiteY172" fmla="*/ 330309 h 1029463"/>
              <a:gd name="connsiteX173" fmla="*/ 1234495 w 1423308"/>
              <a:gd name="connsiteY173" fmla="*/ 325812 h 1029463"/>
              <a:gd name="connsiteX174" fmla="*/ 1263045 w 1423308"/>
              <a:gd name="connsiteY174" fmla="*/ 294186 h 1029463"/>
              <a:gd name="connsiteX175" fmla="*/ 1268801 w 1423308"/>
              <a:gd name="connsiteY175" fmla="*/ 281645 h 1029463"/>
              <a:gd name="connsiteX176" fmla="*/ 1281338 w 1423308"/>
              <a:gd name="connsiteY176" fmla="*/ 289944 h 1029463"/>
              <a:gd name="connsiteX177" fmla="*/ 1306355 w 1423308"/>
              <a:gd name="connsiteY177" fmla="*/ 285118 h 1029463"/>
              <a:gd name="connsiteX178" fmla="*/ 1327440 w 1423308"/>
              <a:gd name="connsiteY178" fmla="*/ 279488 h 1029463"/>
              <a:gd name="connsiteX179" fmla="*/ 1340889 w 1423308"/>
              <a:gd name="connsiteY179" fmla="*/ 273455 h 1029463"/>
              <a:gd name="connsiteX180" fmla="*/ 1363740 w 1423308"/>
              <a:gd name="connsiteY180" fmla="*/ 261901 h 1029463"/>
              <a:gd name="connsiteX181" fmla="*/ 1378215 w 1423308"/>
              <a:gd name="connsiteY181" fmla="*/ 250347 h 1029463"/>
              <a:gd name="connsiteX182" fmla="*/ 1391428 w 1423308"/>
              <a:gd name="connsiteY182" fmla="*/ 246700 h 1029463"/>
              <a:gd name="connsiteX183" fmla="*/ 1149615 w 1423308"/>
              <a:gd name="connsiteY183" fmla="*/ 145875 h 1029463"/>
              <a:gd name="connsiteX184" fmla="*/ 1159848 w 1423308"/>
              <a:gd name="connsiteY184" fmla="*/ 152869 h 1029463"/>
              <a:gd name="connsiteX185" fmla="*/ 1164894 w 1423308"/>
              <a:gd name="connsiteY185" fmla="*/ 175521 h 1029463"/>
              <a:gd name="connsiteX186" fmla="*/ 1163559 w 1423308"/>
              <a:gd name="connsiteY186" fmla="*/ 179607 h 1029463"/>
              <a:gd name="connsiteX187" fmla="*/ 1178019 w 1423308"/>
              <a:gd name="connsiteY187" fmla="*/ 191860 h 1029463"/>
              <a:gd name="connsiteX188" fmla="*/ 1175440 w 1423308"/>
              <a:gd name="connsiteY188" fmla="*/ 206661 h 1029463"/>
              <a:gd name="connsiteX189" fmla="*/ 1155479 w 1423308"/>
              <a:gd name="connsiteY189" fmla="*/ 194775 h 1029463"/>
              <a:gd name="connsiteX190" fmla="*/ 1157092 w 1423308"/>
              <a:gd name="connsiteY190" fmla="*/ 186253 h 1029463"/>
              <a:gd name="connsiteX191" fmla="*/ 1161467 w 1423308"/>
              <a:gd name="connsiteY191" fmla="*/ 181455 h 1029463"/>
              <a:gd name="connsiteX192" fmla="*/ 1157759 w 1423308"/>
              <a:gd name="connsiteY192" fmla="*/ 180652 h 1029463"/>
              <a:gd name="connsiteX193" fmla="*/ 1149532 w 1423308"/>
              <a:gd name="connsiteY193" fmla="*/ 168794 h 1029463"/>
              <a:gd name="connsiteX194" fmla="*/ 1137531 w 1423308"/>
              <a:gd name="connsiteY194" fmla="*/ 149393 h 1029463"/>
              <a:gd name="connsiteX195" fmla="*/ 1149615 w 1423308"/>
              <a:gd name="connsiteY195" fmla="*/ 145875 h 1029463"/>
              <a:gd name="connsiteX196" fmla="*/ 931941 w 1423308"/>
              <a:gd name="connsiteY196" fmla="*/ 123347 h 1029463"/>
              <a:gd name="connsiteX197" fmla="*/ 942371 w 1423308"/>
              <a:gd name="connsiteY197" fmla="*/ 137925 h 1029463"/>
              <a:gd name="connsiteX198" fmla="*/ 931941 w 1423308"/>
              <a:gd name="connsiteY198" fmla="*/ 123347 h 1029463"/>
              <a:gd name="connsiteX199" fmla="*/ 1013736 w 1423308"/>
              <a:gd name="connsiteY199" fmla="*/ 112580 h 1029463"/>
              <a:gd name="connsiteX200" fmla="*/ 1027781 w 1423308"/>
              <a:gd name="connsiteY200" fmla="*/ 116042 h 1029463"/>
              <a:gd name="connsiteX201" fmla="*/ 1011970 w 1423308"/>
              <a:gd name="connsiteY201" fmla="*/ 122659 h 1029463"/>
              <a:gd name="connsiteX202" fmla="*/ 1013736 w 1423308"/>
              <a:gd name="connsiteY202" fmla="*/ 112580 h 1029463"/>
              <a:gd name="connsiteX203" fmla="*/ 1133825 w 1423308"/>
              <a:gd name="connsiteY203" fmla="*/ 100928 h 1029463"/>
              <a:gd name="connsiteX204" fmla="*/ 1137871 w 1423308"/>
              <a:gd name="connsiteY204" fmla="*/ 102588 h 1029463"/>
              <a:gd name="connsiteX205" fmla="*/ 1126657 w 1423308"/>
              <a:gd name="connsiteY205" fmla="*/ 115931 h 1029463"/>
              <a:gd name="connsiteX206" fmla="*/ 1131479 w 1423308"/>
              <a:gd name="connsiteY206" fmla="*/ 124792 h 1029463"/>
              <a:gd name="connsiteX207" fmla="*/ 1107482 w 1423308"/>
              <a:gd name="connsiteY207" fmla="*/ 126137 h 1029463"/>
              <a:gd name="connsiteX208" fmla="*/ 1107257 w 1423308"/>
              <a:gd name="connsiteY208" fmla="*/ 125914 h 1029463"/>
              <a:gd name="connsiteX209" fmla="*/ 1098960 w 1423308"/>
              <a:gd name="connsiteY209" fmla="*/ 117615 h 1029463"/>
              <a:gd name="connsiteX210" fmla="*/ 1107033 w 1423308"/>
              <a:gd name="connsiteY210" fmla="*/ 104382 h 1029463"/>
              <a:gd name="connsiteX211" fmla="*/ 1133825 w 1423308"/>
              <a:gd name="connsiteY211" fmla="*/ 100928 h 1029463"/>
              <a:gd name="connsiteX212" fmla="*/ 481324 w 1423308"/>
              <a:gd name="connsiteY212" fmla="*/ 44868 h 1029463"/>
              <a:gd name="connsiteX213" fmla="*/ 493704 w 1423308"/>
              <a:gd name="connsiteY213" fmla="*/ 51445 h 1029463"/>
              <a:gd name="connsiteX214" fmla="*/ 479012 w 1423308"/>
              <a:gd name="connsiteY214" fmla="*/ 49090 h 1029463"/>
              <a:gd name="connsiteX215" fmla="*/ 481324 w 1423308"/>
              <a:gd name="connsiteY215" fmla="*/ 44868 h 1029463"/>
              <a:gd name="connsiteX216" fmla="*/ 1261425 w 1423308"/>
              <a:gd name="connsiteY216" fmla="*/ 0 h 1029463"/>
              <a:gd name="connsiteX217" fmla="*/ 1254922 w 1423308"/>
              <a:gd name="connsiteY217" fmla="*/ 18055 h 1029463"/>
              <a:gd name="connsiteX218" fmla="*/ 1244717 w 1423308"/>
              <a:gd name="connsiteY218" fmla="*/ 9644 h 1029463"/>
              <a:gd name="connsiteX219" fmla="*/ 1248866 w 1423308"/>
              <a:gd name="connsiteY219" fmla="*/ 8298 h 1029463"/>
              <a:gd name="connsiteX220" fmla="*/ 1261425 w 1423308"/>
              <a:gd name="connsiteY220" fmla="*/ 0 h 102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</a:cxnLst>
            <a:rect l="l" t="t" r="r" b="b"/>
            <a:pathLst>
              <a:path w="1423308" h="1029463">
                <a:moveTo>
                  <a:pt x="14416" y="941942"/>
                </a:moveTo>
                <a:cubicBezTo>
                  <a:pt x="20248" y="942727"/>
                  <a:pt x="24171" y="945980"/>
                  <a:pt x="29553" y="947100"/>
                </a:cubicBezTo>
                <a:cubicBezTo>
                  <a:pt x="39422" y="949230"/>
                  <a:pt x="51198" y="954836"/>
                  <a:pt x="55795" y="963809"/>
                </a:cubicBezTo>
                <a:cubicBezTo>
                  <a:pt x="60953" y="974125"/>
                  <a:pt x="55683" y="980516"/>
                  <a:pt x="48169" y="987470"/>
                </a:cubicBezTo>
                <a:cubicBezTo>
                  <a:pt x="42449" y="992739"/>
                  <a:pt x="38525" y="992179"/>
                  <a:pt x="29891" y="990609"/>
                </a:cubicBezTo>
                <a:cubicBezTo>
                  <a:pt x="22489" y="989264"/>
                  <a:pt x="23050" y="978611"/>
                  <a:pt x="17554" y="976818"/>
                </a:cubicBezTo>
                <a:cubicBezTo>
                  <a:pt x="8584" y="973902"/>
                  <a:pt x="15648" y="969752"/>
                  <a:pt x="10154" y="964706"/>
                </a:cubicBezTo>
                <a:cubicBezTo>
                  <a:pt x="7799" y="964258"/>
                  <a:pt x="4546" y="967062"/>
                  <a:pt x="2864" y="964146"/>
                </a:cubicBezTo>
                <a:cubicBezTo>
                  <a:pt x="846" y="960557"/>
                  <a:pt x="958" y="955399"/>
                  <a:pt x="61" y="951475"/>
                </a:cubicBezTo>
                <a:cubicBezTo>
                  <a:pt x="-948" y="947325"/>
                  <a:pt x="10716" y="941494"/>
                  <a:pt x="14416" y="941942"/>
                </a:cubicBezTo>
                <a:close/>
                <a:moveTo>
                  <a:pt x="148724" y="414893"/>
                </a:moveTo>
                <a:cubicBezTo>
                  <a:pt x="156125" y="415229"/>
                  <a:pt x="170142" y="421174"/>
                  <a:pt x="175076" y="426666"/>
                </a:cubicBezTo>
                <a:cubicBezTo>
                  <a:pt x="184384" y="437320"/>
                  <a:pt x="172834" y="440461"/>
                  <a:pt x="163414" y="435638"/>
                </a:cubicBezTo>
                <a:cubicBezTo>
                  <a:pt x="155901" y="431826"/>
                  <a:pt x="148274" y="429808"/>
                  <a:pt x="139305" y="432050"/>
                </a:cubicBezTo>
                <a:cubicBezTo>
                  <a:pt x="135717" y="432948"/>
                  <a:pt x="134034" y="423864"/>
                  <a:pt x="134708" y="421398"/>
                </a:cubicBezTo>
                <a:cubicBezTo>
                  <a:pt x="135491" y="418146"/>
                  <a:pt x="145696" y="416913"/>
                  <a:pt x="148724" y="414893"/>
                </a:cubicBezTo>
                <a:close/>
                <a:moveTo>
                  <a:pt x="49222" y="392649"/>
                </a:moveTo>
                <a:cubicBezTo>
                  <a:pt x="51703" y="393084"/>
                  <a:pt x="54478" y="394177"/>
                  <a:pt x="55319" y="394626"/>
                </a:cubicBezTo>
                <a:cubicBezTo>
                  <a:pt x="61376" y="397990"/>
                  <a:pt x="62272" y="403598"/>
                  <a:pt x="63730" y="409202"/>
                </a:cubicBezTo>
                <a:cubicBezTo>
                  <a:pt x="64291" y="411109"/>
                  <a:pt x="59580" y="416604"/>
                  <a:pt x="57674" y="416604"/>
                </a:cubicBezTo>
                <a:cubicBezTo>
                  <a:pt x="54983" y="416492"/>
                  <a:pt x="52515" y="413016"/>
                  <a:pt x="51170" y="411222"/>
                </a:cubicBezTo>
                <a:cubicBezTo>
                  <a:pt x="47918" y="406960"/>
                  <a:pt x="45676" y="399784"/>
                  <a:pt x="44890" y="394626"/>
                </a:cubicBezTo>
                <a:lnTo>
                  <a:pt x="46349" y="393960"/>
                </a:lnTo>
                <a:close/>
                <a:moveTo>
                  <a:pt x="159145" y="381252"/>
                </a:moveTo>
                <a:cubicBezTo>
                  <a:pt x="165538" y="384616"/>
                  <a:pt x="176303" y="387981"/>
                  <a:pt x="167556" y="393700"/>
                </a:cubicBezTo>
                <a:cubicBezTo>
                  <a:pt x="158585" y="399645"/>
                  <a:pt x="153987" y="387645"/>
                  <a:pt x="159145" y="381252"/>
                </a:cubicBezTo>
                <a:close/>
                <a:moveTo>
                  <a:pt x="1391428" y="246700"/>
                </a:moveTo>
                <a:cubicBezTo>
                  <a:pt x="1395239" y="246755"/>
                  <a:pt x="1399185" y="247989"/>
                  <a:pt x="1405454" y="250128"/>
                </a:cubicBezTo>
                <a:cubicBezTo>
                  <a:pt x="1414458" y="253163"/>
                  <a:pt x="1431155" y="256051"/>
                  <a:pt x="1419074" y="268190"/>
                </a:cubicBezTo>
                <a:cubicBezTo>
                  <a:pt x="1412407" y="274113"/>
                  <a:pt x="1398502" y="278720"/>
                  <a:pt x="1398844" y="288811"/>
                </a:cubicBezTo>
                <a:cubicBezTo>
                  <a:pt x="1399186" y="298792"/>
                  <a:pt x="1399072" y="318061"/>
                  <a:pt x="1388301" y="323472"/>
                </a:cubicBezTo>
                <a:cubicBezTo>
                  <a:pt x="1379240" y="328042"/>
                  <a:pt x="1372060" y="347895"/>
                  <a:pt x="1368812" y="356999"/>
                </a:cubicBezTo>
                <a:cubicBezTo>
                  <a:pt x="1366475" y="363252"/>
                  <a:pt x="1364082" y="369650"/>
                  <a:pt x="1361632" y="375939"/>
                </a:cubicBezTo>
                <a:cubicBezTo>
                  <a:pt x="1358155" y="384787"/>
                  <a:pt x="1351203" y="391185"/>
                  <a:pt x="1347157" y="399704"/>
                </a:cubicBezTo>
                <a:cubicBezTo>
                  <a:pt x="1339635" y="415389"/>
                  <a:pt x="1320829" y="421788"/>
                  <a:pt x="1311199" y="436047"/>
                </a:cubicBezTo>
                <a:cubicBezTo>
                  <a:pt x="1301511" y="450270"/>
                  <a:pt x="1293818" y="465516"/>
                  <a:pt x="1285384" y="480214"/>
                </a:cubicBezTo>
                <a:cubicBezTo>
                  <a:pt x="1282021" y="485918"/>
                  <a:pt x="1275525" y="488843"/>
                  <a:pt x="1271707" y="494327"/>
                </a:cubicBezTo>
                <a:cubicBezTo>
                  <a:pt x="1268231" y="499373"/>
                  <a:pt x="1264755" y="505332"/>
                  <a:pt x="1263159" y="511292"/>
                </a:cubicBezTo>
                <a:cubicBezTo>
                  <a:pt x="1262076" y="515314"/>
                  <a:pt x="1267547" y="518019"/>
                  <a:pt x="1267091" y="523065"/>
                </a:cubicBezTo>
                <a:cubicBezTo>
                  <a:pt x="1266521" y="530999"/>
                  <a:pt x="1261164" y="540103"/>
                  <a:pt x="1258030" y="547379"/>
                </a:cubicBezTo>
                <a:cubicBezTo>
                  <a:pt x="1254212" y="556483"/>
                  <a:pt x="1249482" y="565550"/>
                  <a:pt x="1247488" y="575203"/>
                </a:cubicBezTo>
                <a:cubicBezTo>
                  <a:pt x="1245550" y="584489"/>
                  <a:pt x="1246348" y="594581"/>
                  <a:pt x="1241789" y="603099"/>
                </a:cubicBezTo>
                <a:cubicBezTo>
                  <a:pt x="1237287" y="611399"/>
                  <a:pt x="1228739" y="620393"/>
                  <a:pt x="1221787" y="626792"/>
                </a:cubicBezTo>
                <a:cubicBezTo>
                  <a:pt x="1216544" y="631691"/>
                  <a:pt x="1215176" y="641782"/>
                  <a:pt x="1214378" y="648510"/>
                </a:cubicBezTo>
                <a:cubicBezTo>
                  <a:pt x="1212726" y="663683"/>
                  <a:pt x="1214948" y="681599"/>
                  <a:pt x="1217969" y="696297"/>
                </a:cubicBezTo>
                <a:cubicBezTo>
                  <a:pt x="1220020" y="706059"/>
                  <a:pt x="1219222" y="714139"/>
                  <a:pt x="1230221" y="718929"/>
                </a:cubicBezTo>
                <a:cubicBezTo>
                  <a:pt x="1233925" y="720610"/>
                  <a:pt x="1236147" y="719294"/>
                  <a:pt x="1239851" y="719733"/>
                </a:cubicBezTo>
                <a:cubicBezTo>
                  <a:pt x="1245037" y="720281"/>
                  <a:pt x="1244353" y="728691"/>
                  <a:pt x="1250850" y="729495"/>
                </a:cubicBezTo>
                <a:cubicBezTo>
                  <a:pt x="1258828" y="730372"/>
                  <a:pt x="1265552" y="732749"/>
                  <a:pt x="1271251" y="738343"/>
                </a:cubicBezTo>
                <a:cubicBezTo>
                  <a:pt x="1273359" y="740464"/>
                  <a:pt x="1281451" y="752822"/>
                  <a:pt x="1277975" y="754613"/>
                </a:cubicBezTo>
                <a:cubicBezTo>
                  <a:pt x="1271593" y="757758"/>
                  <a:pt x="1257916" y="755491"/>
                  <a:pt x="1253300" y="761450"/>
                </a:cubicBezTo>
                <a:cubicBezTo>
                  <a:pt x="1251078" y="764229"/>
                  <a:pt x="1253528" y="777245"/>
                  <a:pt x="1257118" y="778379"/>
                </a:cubicBezTo>
                <a:cubicBezTo>
                  <a:pt x="1266008" y="781084"/>
                  <a:pt x="1260936" y="789128"/>
                  <a:pt x="1262304" y="795417"/>
                </a:cubicBezTo>
                <a:cubicBezTo>
                  <a:pt x="1263729" y="802583"/>
                  <a:pt x="1273815" y="801157"/>
                  <a:pt x="1278089" y="804959"/>
                </a:cubicBezTo>
                <a:cubicBezTo>
                  <a:pt x="1282705" y="808981"/>
                  <a:pt x="1285839" y="815270"/>
                  <a:pt x="1293590" y="815599"/>
                </a:cubicBezTo>
                <a:cubicBezTo>
                  <a:pt x="1302423" y="816038"/>
                  <a:pt x="1298149" y="827262"/>
                  <a:pt x="1294331" y="832198"/>
                </a:cubicBezTo>
                <a:cubicBezTo>
                  <a:pt x="1285725" y="821997"/>
                  <a:pt x="1283389" y="841046"/>
                  <a:pt x="1290968" y="846092"/>
                </a:cubicBezTo>
                <a:cubicBezTo>
                  <a:pt x="1293248" y="847554"/>
                  <a:pt x="1296268" y="847335"/>
                  <a:pt x="1298491" y="848797"/>
                </a:cubicBezTo>
                <a:cubicBezTo>
                  <a:pt x="1302993" y="851722"/>
                  <a:pt x="1305899" y="855086"/>
                  <a:pt x="1311085" y="857865"/>
                </a:cubicBezTo>
                <a:cubicBezTo>
                  <a:pt x="1317581" y="861485"/>
                  <a:pt x="1308919" y="868066"/>
                  <a:pt x="1304531" y="868066"/>
                </a:cubicBezTo>
                <a:cubicBezTo>
                  <a:pt x="1297408" y="868066"/>
                  <a:pt x="1292108" y="862910"/>
                  <a:pt x="1284700" y="863386"/>
                </a:cubicBezTo>
                <a:cubicBezTo>
                  <a:pt x="1276836" y="863824"/>
                  <a:pt x="1282135" y="869199"/>
                  <a:pt x="1279685" y="873258"/>
                </a:cubicBezTo>
                <a:cubicBezTo>
                  <a:pt x="1275867" y="879510"/>
                  <a:pt x="1268345" y="877828"/>
                  <a:pt x="1263159" y="882215"/>
                </a:cubicBezTo>
                <a:cubicBezTo>
                  <a:pt x="1254782" y="889162"/>
                  <a:pt x="1264869" y="908321"/>
                  <a:pt x="1248399" y="907224"/>
                </a:cubicBezTo>
                <a:cubicBezTo>
                  <a:pt x="1244695" y="907004"/>
                  <a:pt x="1240421" y="906200"/>
                  <a:pt x="1236717" y="906419"/>
                </a:cubicBezTo>
                <a:cubicBezTo>
                  <a:pt x="1232215" y="906639"/>
                  <a:pt x="1232443" y="926273"/>
                  <a:pt x="1232215" y="929417"/>
                </a:cubicBezTo>
                <a:cubicBezTo>
                  <a:pt x="1231873" y="934024"/>
                  <a:pt x="1233013" y="941300"/>
                  <a:pt x="1228739" y="944444"/>
                </a:cubicBezTo>
                <a:cubicBezTo>
                  <a:pt x="1223724" y="948247"/>
                  <a:pt x="1218197" y="946455"/>
                  <a:pt x="1218994" y="954535"/>
                </a:cubicBezTo>
                <a:cubicBezTo>
                  <a:pt x="1219792" y="962067"/>
                  <a:pt x="1221673" y="967880"/>
                  <a:pt x="1220590" y="975632"/>
                </a:cubicBezTo>
                <a:cubicBezTo>
                  <a:pt x="1219450" y="984260"/>
                  <a:pt x="1223268" y="991317"/>
                  <a:pt x="1232443" y="993437"/>
                </a:cubicBezTo>
                <a:cubicBezTo>
                  <a:pt x="1237401" y="994571"/>
                  <a:pt x="1244125" y="990878"/>
                  <a:pt x="1242074" y="998154"/>
                </a:cubicBezTo>
                <a:cubicBezTo>
                  <a:pt x="1240763" y="1002980"/>
                  <a:pt x="1233697" y="1005905"/>
                  <a:pt x="1233697" y="1010622"/>
                </a:cubicBezTo>
                <a:cubicBezTo>
                  <a:pt x="1233697" y="1016764"/>
                  <a:pt x="1239737" y="1016106"/>
                  <a:pt x="1236831" y="1023930"/>
                </a:cubicBezTo>
                <a:cubicBezTo>
                  <a:pt x="1235121" y="1028318"/>
                  <a:pt x="1226972" y="1028537"/>
                  <a:pt x="1224408" y="1025173"/>
                </a:cubicBezTo>
                <a:cubicBezTo>
                  <a:pt x="1224807" y="1025868"/>
                  <a:pt x="1200246" y="1034936"/>
                  <a:pt x="1206685" y="1024406"/>
                </a:cubicBezTo>
                <a:cubicBezTo>
                  <a:pt x="1206685" y="1024406"/>
                  <a:pt x="1199505" y="1011828"/>
                  <a:pt x="1198593" y="1010731"/>
                </a:cubicBezTo>
                <a:cubicBezTo>
                  <a:pt x="1194433" y="1005320"/>
                  <a:pt x="1180642" y="1008794"/>
                  <a:pt x="1176254" y="1012633"/>
                </a:cubicBezTo>
                <a:cubicBezTo>
                  <a:pt x="1166282" y="1021371"/>
                  <a:pt x="1154657" y="1005210"/>
                  <a:pt x="1146906" y="1000640"/>
                </a:cubicBezTo>
                <a:cubicBezTo>
                  <a:pt x="1141721" y="997496"/>
                  <a:pt x="1134312" y="994461"/>
                  <a:pt x="1128386" y="993218"/>
                </a:cubicBezTo>
                <a:cubicBezTo>
                  <a:pt x="1123029" y="992085"/>
                  <a:pt x="1117501" y="998593"/>
                  <a:pt x="1112259" y="1000165"/>
                </a:cubicBezTo>
                <a:cubicBezTo>
                  <a:pt x="1106218" y="1002066"/>
                  <a:pt x="1098810" y="1005905"/>
                  <a:pt x="1092199" y="1003748"/>
                </a:cubicBezTo>
                <a:cubicBezTo>
                  <a:pt x="1085532" y="1001627"/>
                  <a:pt x="1082284" y="996033"/>
                  <a:pt x="1075103" y="999946"/>
                </a:cubicBezTo>
                <a:cubicBezTo>
                  <a:pt x="1057438" y="1009488"/>
                  <a:pt x="1061541" y="988282"/>
                  <a:pt x="1047864" y="984370"/>
                </a:cubicBezTo>
                <a:cubicBezTo>
                  <a:pt x="1038917" y="981774"/>
                  <a:pt x="1037663" y="973475"/>
                  <a:pt x="1028374" y="973036"/>
                </a:cubicBezTo>
                <a:cubicBezTo>
                  <a:pt x="1018630" y="972487"/>
                  <a:pt x="1019314" y="973145"/>
                  <a:pt x="1010082" y="969453"/>
                </a:cubicBezTo>
                <a:cubicBezTo>
                  <a:pt x="999311" y="965175"/>
                  <a:pt x="978454" y="965065"/>
                  <a:pt x="972870" y="952963"/>
                </a:cubicBezTo>
                <a:cubicBezTo>
                  <a:pt x="966487" y="939069"/>
                  <a:pt x="969963" y="921702"/>
                  <a:pt x="963581" y="907333"/>
                </a:cubicBezTo>
                <a:cubicBezTo>
                  <a:pt x="956628" y="891868"/>
                  <a:pt x="946941" y="882106"/>
                  <a:pt x="934518" y="870662"/>
                </a:cubicBezTo>
                <a:cubicBezTo>
                  <a:pt x="907050" y="845214"/>
                  <a:pt x="881349" y="818524"/>
                  <a:pt x="842427" y="813149"/>
                </a:cubicBezTo>
                <a:cubicBezTo>
                  <a:pt x="808008" y="808323"/>
                  <a:pt x="774044" y="820974"/>
                  <a:pt x="741732" y="802948"/>
                </a:cubicBezTo>
                <a:cubicBezTo>
                  <a:pt x="748457" y="794978"/>
                  <a:pt x="734210" y="792748"/>
                  <a:pt x="729195" y="792601"/>
                </a:cubicBezTo>
                <a:cubicBezTo>
                  <a:pt x="716943" y="792163"/>
                  <a:pt x="710789" y="797903"/>
                  <a:pt x="701158" y="790152"/>
                </a:cubicBezTo>
                <a:cubicBezTo>
                  <a:pt x="682865" y="775344"/>
                  <a:pt x="661552" y="761341"/>
                  <a:pt x="647648" y="743279"/>
                </a:cubicBezTo>
                <a:cubicBezTo>
                  <a:pt x="632204" y="722987"/>
                  <a:pt x="605193" y="738891"/>
                  <a:pt x="588325" y="724120"/>
                </a:cubicBezTo>
                <a:cubicBezTo>
                  <a:pt x="579948" y="716698"/>
                  <a:pt x="576357" y="707155"/>
                  <a:pt x="565815" y="703353"/>
                </a:cubicBezTo>
                <a:cubicBezTo>
                  <a:pt x="558749" y="700903"/>
                  <a:pt x="550543" y="700684"/>
                  <a:pt x="543932" y="697211"/>
                </a:cubicBezTo>
                <a:cubicBezTo>
                  <a:pt x="537891" y="694066"/>
                  <a:pt x="534985" y="687997"/>
                  <a:pt x="530597" y="683171"/>
                </a:cubicBezTo>
                <a:cubicBezTo>
                  <a:pt x="526893" y="679149"/>
                  <a:pt x="521878" y="676114"/>
                  <a:pt x="519143" y="671288"/>
                </a:cubicBezTo>
                <a:cubicBezTo>
                  <a:pt x="515667" y="664999"/>
                  <a:pt x="512305" y="658967"/>
                  <a:pt x="507860" y="653226"/>
                </a:cubicBezTo>
                <a:cubicBezTo>
                  <a:pt x="501876" y="645621"/>
                  <a:pt x="494240" y="639004"/>
                  <a:pt x="485635" y="634726"/>
                </a:cubicBezTo>
                <a:cubicBezTo>
                  <a:pt x="481019" y="632495"/>
                  <a:pt x="476802" y="627340"/>
                  <a:pt x="471616" y="626792"/>
                </a:cubicBezTo>
                <a:cubicBezTo>
                  <a:pt x="466259" y="626207"/>
                  <a:pt x="459934" y="626316"/>
                  <a:pt x="454463" y="626536"/>
                </a:cubicBezTo>
                <a:cubicBezTo>
                  <a:pt x="448081" y="626792"/>
                  <a:pt x="424089" y="633044"/>
                  <a:pt x="421924" y="622843"/>
                </a:cubicBezTo>
                <a:cubicBezTo>
                  <a:pt x="420841" y="617359"/>
                  <a:pt x="422266" y="610522"/>
                  <a:pt x="419473" y="605476"/>
                </a:cubicBezTo>
                <a:cubicBezTo>
                  <a:pt x="416681" y="600321"/>
                  <a:pt x="408817" y="596738"/>
                  <a:pt x="404201" y="593008"/>
                </a:cubicBezTo>
                <a:cubicBezTo>
                  <a:pt x="393260" y="584051"/>
                  <a:pt x="371263" y="588877"/>
                  <a:pt x="358669" y="591692"/>
                </a:cubicBezTo>
                <a:cubicBezTo>
                  <a:pt x="347044" y="594251"/>
                  <a:pt x="334678" y="588438"/>
                  <a:pt x="322824" y="589316"/>
                </a:cubicBezTo>
                <a:cubicBezTo>
                  <a:pt x="318094" y="589645"/>
                  <a:pt x="309490" y="588438"/>
                  <a:pt x="310230" y="595495"/>
                </a:cubicBezTo>
                <a:cubicBezTo>
                  <a:pt x="311484" y="605915"/>
                  <a:pt x="303392" y="607706"/>
                  <a:pt x="297123" y="601089"/>
                </a:cubicBezTo>
                <a:cubicBezTo>
                  <a:pt x="291995" y="595604"/>
                  <a:pt x="288632" y="588438"/>
                  <a:pt x="285555" y="581711"/>
                </a:cubicBezTo>
                <a:cubicBezTo>
                  <a:pt x="282877" y="575751"/>
                  <a:pt x="278831" y="562845"/>
                  <a:pt x="272562" y="560175"/>
                </a:cubicBezTo>
                <a:cubicBezTo>
                  <a:pt x="269314" y="558823"/>
                  <a:pt x="269998" y="555020"/>
                  <a:pt x="265952" y="553558"/>
                </a:cubicBezTo>
                <a:cubicBezTo>
                  <a:pt x="258088" y="550742"/>
                  <a:pt x="250167" y="551876"/>
                  <a:pt x="242074" y="551437"/>
                </a:cubicBezTo>
                <a:cubicBezTo>
                  <a:pt x="225947" y="550413"/>
                  <a:pt x="222813" y="533046"/>
                  <a:pt x="215861" y="521273"/>
                </a:cubicBezTo>
                <a:cubicBezTo>
                  <a:pt x="212385" y="515314"/>
                  <a:pt x="214265" y="509610"/>
                  <a:pt x="216032" y="503650"/>
                </a:cubicBezTo>
                <a:cubicBezTo>
                  <a:pt x="216829" y="500616"/>
                  <a:pt x="209877" y="496813"/>
                  <a:pt x="208111" y="495570"/>
                </a:cubicBezTo>
                <a:cubicBezTo>
                  <a:pt x="203495" y="492316"/>
                  <a:pt x="204748" y="489428"/>
                  <a:pt x="202925" y="484821"/>
                </a:cubicBezTo>
                <a:cubicBezTo>
                  <a:pt x="200246" y="477984"/>
                  <a:pt x="202355" y="477545"/>
                  <a:pt x="209877" y="472828"/>
                </a:cubicBezTo>
                <a:cubicBezTo>
                  <a:pt x="215405" y="469355"/>
                  <a:pt x="222813" y="460946"/>
                  <a:pt x="218083" y="454438"/>
                </a:cubicBezTo>
                <a:cubicBezTo>
                  <a:pt x="213239" y="447710"/>
                  <a:pt x="213695" y="439740"/>
                  <a:pt x="210333" y="432354"/>
                </a:cubicBezTo>
                <a:cubicBezTo>
                  <a:pt x="207313" y="425736"/>
                  <a:pt x="219622" y="420215"/>
                  <a:pt x="223782" y="417217"/>
                </a:cubicBezTo>
                <a:cubicBezTo>
                  <a:pt x="225605" y="415865"/>
                  <a:pt x="229936" y="412940"/>
                  <a:pt x="231076" y="411696"/>
                </a:cubicBezTo>
                <a:cubicBezTo>
                  <a:pt x="234096" y="408333"/>
                  <a:pt x="228512" y="397254"/>
                  <a:pt x="228284" y="392757"/>
                </a:cubicBezTo>
                <a:cubicBezTo>
                  <a:pt x="228170" y="387931"/>
                  <a:pt x="229423" y="387163"/>
                  <a:pt x="232786" y="383909"/>
                </a:cubicBezTo>
                <a:cubicBezTo>
                  <a:pt x="238256" y="378388"/>
                  <a:pt x="240194" y="369760"/>
                  <a:pt x="242644" y="365043"/>
                </a:cubicBezTo>
                <a:cubicBezTo>
                  <a:pt x="244183" y="362155"/>
                  <a:pt x="257005" y="359668"/>
                  <a:pt x="260139" y="358681"/>
                </a:cubicBezTo>
                <a:cubicBezTo>
                  <a:pt x="267320" y="356195"/>
                  <a:pt x="274614" y="352612"/>
                  <a:pt x="282022" y="350930"/>
                </a:cubicBezTo>
                <a:cubicBezTo>
                  <a:pt x="291425" y="348700"/>
                  <a:pt x="292508" y="335464"/>
                  <a:pt x="301283" y="336598"/>
                </a:cubicBezTo>
                <a:cubicBezTo>
                  <a:pt x="316214" y="338389"/>
                  <a:pt x="321115" y="330748"/>
                  <a:pt x="316442" y="318426"/>
                </a:cubicBezTo>
                <a:cubicBezTo>
                  <a:pt x="315074" y="314843"/>
                  <a:pt x="313365" y="311370"/>
                  <a:pt x="311598" y="307860"/>
                </a:cubicBezTo>
                <a:cubicBezTo>
                  <a:pt x="309376" y="303509"/>
                  <a:pt x="312510" y="303399"/>
                  <a:pt x="316442" y="300803"/>
                </a:cubicBezTo>
                <a:cubicBezTo>
                  <a:pt x="321343" y="302705"/>
                  <a:pt x="336729" y="301242"/>
                  <a:pt x="335133" y="307860"/>
                </a:cubicBezTo>
                <a:cubicBezTo>
                  <a:pt x="333481" y="314953"/>
                  <a:pt x="341174" y="316964"/>
                  <a:pt x="341972" y="323801"/>
                </a:cubicBezTo>
                <a:cubicBezTo>
                  <a:pt x="342314" y="326726"/>
                  <a:pt x="343453" y="336817"/>
                  <a:pt x="340889" y="338609"/>
                </a:cubicBezTo>
                <a:cubicBezTo>
                  <a:pt x="335247" y="342411"/>
                  <a:pt x="362031" y="360582"/>
                  <a:pt x="366647" y="361935"/>
                </a:cubicBezTo>
                <a:cubicBezTo>
                  <a:pt x="372688" y="363617"/>
                  <a:pt x="375936" y="369979"/>
                  <a:pt x="381919" y="371222"/>
                </a:cubicBezTo>
                <a:cubicBezTo>
                  <a:pt x="386193" y="372136"/>
                  <a:pt x="392006" y="370564"/>
                  <a:pt x="396394" y="370235"/>
                </a:cubicBezTo>
                <a:cubicBezTo>
                  <a:pt x="407449" y="369321"/>
                  <a:pt x="421240" y="369869"/>
                  <a:pt x="431555" y="365080"/>
                </a:cubicBezTo>
                <a:cubicBezTo>
                  <a:pt x="440672" y="360912"/>
                  <a:pt x="444377" y="347128"/>
                  <a:pt x="448309" y="338133"/>
                </a:cubicBezTo>
                <a:cubicBezTo>
                  <a:pt x="453096" y="326945"/>
                  <a:pt x="458623" y="317622"/>
                  <a:pt x="465006" y="307092"/>
                </a:cubicBezTo>
                <a:cubicBezTo>
                  <a:pt x="467798" y="302485"/>
                  <a:pt x="461416" y="294515"/>
                  <a:pt x="470476" y="297549"/>
                </a:cubicBezTo>
                <a:cubicBezTo>
                  <a:pt x="478455" y="300255"/>
                  <a:pt x="481133" y="305630"/>
                  <a:pt x="487173" y="309322"/>
                </a:cubicBezTo>
                <a:cubicBezTo>
                  <a:pt x="491106" y="311699"/>
                  <a:pt x="502788" y="305630"/>
                  <a:pt x="506606" y="304167"/>
                </a:cubicBezTo>
                <a:cubicBezTo>
                  <a:pt x="514869" y="301023"/>
                  <a:pt x="521422" y="296087"/>
                  <a:pt x="529002" y="291736"/>
                </a:cubicBezTo>
                <a:cubicBezTo>
                  <a:pt x="533048" y="289359"/>
                  <a:pt x="534529" y="289250"/>
                  <a:pt x="536410" y="286252"/>
                </a:cubicBezTo>
                <a:cubicBezTo>
                  <a:pt x="537436" y="284679"/>
                  <a:pt x="547750" y="297330"/>
                  <a:pt x="549460" y="298573"/>
                </a:cubicBezTo>
                <a:cubicBezTo>
                  <a:pt x="556811" y="303948"/>
                  <a:pt x="576129" y="308116"/>
                  <a:pt x="565815" y="322229"/>
                </a:cubicBezTo>
                <a:cubicBezTo>
                  <a:pt x="558293" y="332430"/>
                  <a:pt x="574990" y="339815"/>
                  <a:pt x="584393" y="341278"/>
                </a:cubicBezTo>
                <a:cubicBezTo>
                  <a:pt x="597442" y="343215"/>
                  <a:pt x="600235" y="342192"/>
                  <a:pt x="609637" y="334660"/>
                </a:cubicBezTo>
                <a:cubicBezTo>
                  <a:pt x="621662" y="325154"/>
                  <a:pt x="628044" y="346104"/>
                  <a:pt x="634541" y="352612"/>
                </a:cubicBezTo>
                <a:cubicBezTo>
                  <a:pt x="640125" y="358206"/>
                  <a:pt x="633287" y="361460"/>
                  <a:pt x="631634" y="366981"/>
                </a:cubicBezTo>
                <a:cubicBezTo>
                  <a:pt x="630039" y="372136"/>
                  <a:pt x="644057" y="374915"/>
                  <a:pt x="647192" y="376048"/>
                </a:cubicBezTo>
                <a:cubicBezTo>
                  <a:pt x="654714" y="378754"/>
                  <a:pt x="662464" y="381898"/>
                  <a:pt x="669986" y="384896"/>
                </a:cubicBezTo>
                <a:cubicBezTo>
                  <a:pt x="675571" y="387163"/>
                  <a:pt x="675685" y="393306"/>
                  <a:pt x="680757" y="396231"/>
                </a:cubicBezTo>
                <a:cubicBezTo>
                  <a:pt x="692610" y="403177"/>
                  <a:pt x="707996" y="406761"/>
                  <a:pt x="721787" y="407565"/>
                </a:cubicBezTo>
                <a:cubicBezTo>
                  <a:pt x="730734" y="408004"/>
                  <a:pt x="736945" y="400033"/>
                  <a:pt x="745322" y="398132"/>
                </a:cubicBezTo>
                <a:cubicBezTo>
                  <a:pt x="753528" y="396231"/>
                  <a:pt x="761507" y="390198"/>
                  <a:pt x="769086" y="386578"/>
                </a:cubicBezTo>
                <a:cubicBezTo>
                  <a:pt x="772220" y="385006"/>
                  <a:pt x="773930" y="381204"/>
                  <a:pt x="776722" y="379302"/>
                </a:cubicBezTo>
                <a:cubicBezTo>
                  <a:pt x="780426" y="376743"/>
                  <a:pt x="787151" y="376048"/>
                  <a:pt x="791652" y="374695"/>
                </a:cubicBezTo>
                <a:cubicBezTo>
                  <a:pt x="802423" y="371551"/>
                  <a:pt x="813193" y="377401"/>
                  <a:pt x="823850" y="378425"/>
                </a:cubicBezTo>
                <a:cubicBezTo>
                  <a:pt x="877873" y="383324"/>
                  <a:pt x="930016" y="381533"/>
                  <a:pt x="983070" y="369650"/>
                </a:cubicBezTo>
                <a:cubicBezTo>
                  <a:pt x="993841" y="367200"/>
                  <a:pt x="1007061" y="373123"/>
                  <a:pt x="1016920" y="368663"/>
                </a:cubicBezTo>
                <a:cubicBezTo>
                  <a:pt x="1030711" y="362374"/>
                  <a:pt x="1042735" y="353745"/>
                  <a:pt x="1057096" y="348590"/>
                </a:cubicBezTo>
                <a:cubicBezTo>
                  <a:pt x="1062224" y="346689"/>
                  <a:pt x="1069519" y="345226"/>
                  <a:pt x="1070886" y="339157"/>
                </a:cubicBezTo>
                <a:cubicBezTo>
                  <a:pt x="1072539" y="331771"/>
                  <a:pt x="1074363" y="329724"/>
                  <a:pt x="1079833" y="324825"/>
                </a:cubicBezTo>
                <a:cubicBezTo>
                  <a:pt x="1087811" y="317622"/>
                  <a:pt x="1099437" y="310785"/>
                  <a:pt x="1110207" y="310785"/>
                </a:cubicBezTo>
                <a:cubicBezTo>
                  <a:pt x="1114595" y="310785"/>
                  <a:pt x="1136478" y="314478"/>
                  <a:pt x="1138244" y="312138"/>
                </a:cubicBezTo>
                <a:cubicBezTo>
                  <a:pt x="1141607" y="307750"/>
                  <a:pt x="1137162" y="305520"/>
                  <a:pt x="1143202" y="302485"/>
                </a:cubicBezTo>
                <a:cubicBezTo>
                  <a:pt x="1149243" y="299450"/>
                  <a:pt x="1153973" y="291626"/>
                  <a:pt x="1160241" y="298354"/>
                </a:cubicBezTo>
                <a:cubicBezTo>
                  <a:pt x="1168960" y="307640"/>
                  <a:pt x="1180870" y="311114"/>
                  <a:pt x="1191983" y="316964"/>
                </a:cubicBezTo>
                <a:cubicBezTo>
                  <a:pt x="1194889" y="318536"/>
                  <a:pt x="1213296" y="323362"/>
                  <a:pt x="1205773" y="324678"/>
                </a:cubicBezTo>
                <a:cubicBezTo>
                  <a:pt x="1205659" y="324678"/>
                  <a:pt x="1205432" y="324825"/>
                  <a:pt x="1205318" y="324825"/>
                </a:cubicBezTo>
                <a:cubicBezTo>
                  <a:pt x="1205318" y="326726"/>
                  <a:pt x="1221787" y="330090"/>
                  <a:pt x="1224066" y="330309"/>
                </a:cubicBezTo>
                <a:cubicBezTo>
                  <a:pt x="1228739" y="330857"/>
                  <a:pt x="1231531" y="329505"/>
                  <a:pt x="1234495" y="325812"/>
                </a:cubicBezTo>
                <a:cubicBezTo>
                  <a:pt x="1244239" y="313381"/>
                  <a:pt x="1258600" y="311699"/>
                  <a:pt x="1263045" y="294186"/>
                </a:cubicBezTo>
                <a:cubicBezTo>
                  <a:pt x="1263501" y="292394"/>
                  <a:pt x="1265324" y="280292"/>
                  <a:pt x="1268801" y="281645"/>
                </a:cubicBezTo>
                <a:cubicBezTo>
                  <a:pt x="1273131" y="283436"/>
                  <a:pt x="1276950" y="288701"/>
                  <a:pt x="1281338" y="289944"/>
                </a:cubicBezTo>
                <a:cubicBezTo>
                  <a:pt x="1288860" y="291955"/>
                  <a:pt x="1299402" y="287677"/>
                  <a:pt x="1306355" y="285118"/>
                </a:cubicBezTo>
                <a:cubicBezTo>
                  <a:pt x="1312737" y="282742"/>
                  <a:pt x="1321684" y="283217"/>
                  <a:pt x="1327440" y="279488"/>
                </a:cubicBezTo>
                <a:cubicBezTo>
                  <a:pt x="1331600" y="276818"/>
                  <a:pt x="1336159" y="275137"/>
                  <a:pt x="1340889" y="273455"/>
                </a:cubicBezTo>
                <a:cubicBezTo>
                  <a:pt x="1349607" y="270420"/>
                  <a:pt x="1356446" y="267715"/>
                  <a:pt x="1363740" y="261901"/>
                </a:cubicBezTo>
                <a:cubicBezTo>
                  <a:pt x="1369838" y="256965"/>
                  <a:pt x="1370180" y="254040"/>
                  <a:pt x="1378215" y="250347"/>
                </a:cubicBezTo>
                <a:cubicBezTo>
                  <a:pt x="1383942" y="247770"/>
                  <a:pt x="1387618" y="246645"/>
                  <a:pt x="1391428" y="246700"/>
                </a:cubicBezTo>
                <a:close/>
                <a:moveTo>
                  <a:pt x="1149615" y="145875"/>
                </a:moveTo>
                <a:cubicBezTo>
                  <a:pt x="1152727" y="146365"/>
                  <a:pt x="1155531" y="148608"/>
                  <a:pt x="1159848" y="152869"/>
                </a:cubicBezTo>
                <a:cubicBezTo>
                  <a:pt x="1163211" y="156234"/>
                  <a:pt x="1164668" y="171036"/>
                  <a:pt x="1164894" y="175521"/>
                </a:cubicBezTo>
                <a:lnTo>
                  <a:pt x="1163559" y="179607"/>
                </a:lnTo>
                <a:lnTo>
                  <a:pt x="1178019" y="191860"/>
                </a:lnTo>
                <a:cubicBezTo>
                  <a:pt x="1180934" y="199147"/>
                  <a:pt x="1185757" y="205539"/>
                  <a:pt x="1175440" y="206661"/>
                </a:cubicBezTo>
                <a:cubicBezTo>
                  <a:pt x="1169722" y="207222"/>
                  <a:pt x="1157724" y="200382"/>
                  <a:pt x="1155479" y="194775"/>
                </a:cubicBezTo>
                <a:cubicBezTo>
                  <a:pt x="1154302" y="191915"/>
                  <a:pt x="1155312" y="188944"/>
                  <a:pt x="1157092" y="186253"/>
                </a:cubicBezTo>
                <a:lnTo>
                  <a:pt x="1161467" y="181455"/>
                </a:lnTo>
                <a:lnTo>
                  <a:pt x="1157759" y="180652"/>
                </a:lnTo>
                <a:cubicBezTo>
                  <a:pt x="1153961" y="178157"/>
                  <a:pt x="1149980" y="172830"/>
                  <a:pt x="1149532" y="168794"/>
                </a:cubicBezTo>
                <a:cubicBezTo>
                  <a:pt x="1148858" y="162291"/>
                  <a:pt x="1121609" y="159934"/>
                  <a:pt x="1137531" y="149393"/>
                </a:cubicBezTo>
                <a:cubicBezTo>
                  <a:pt x="1143082" y="146646"/>
                  <a:pt x="1146503" y="145384"/>
                  <a:pt x="1149615" y="145875"/>
                </a:cubicBezTo>
                <a:close/>
                <a:moveTo>
                  <a:pt x="931941" y="123347"/>
                </a:moveTo>
                <a:cubicBezTo>
                  <a:pt x="940913" y="126936"/>
                  <a:pt x="942371" y="128618"/>
                  <a:pt x="942371" y="137925"/>
                </a:cubicBezTo>
                <a:cubicBezTo>
                  <a:pt x="928914" y="137251"/>
                  <a:pt x="929810" y="136130"/>
                  <a:pt x="931941" y="123347"/>
                </a:cubicBezTo>
                <a:close/>
                <a:moveTo>
                  <a:pt x="1013736" y="112580"/>
                </a:moveTo>
                <a:cubicBezTo>
                  <a:pt x="1018109" y="111416"/>
                  <a:pt x="1024529" y="112510"/>
                  <a:pt x="1027781" y="116042"/>
                </a:cubicBezTo>
                <a:cubicBezTo>
                  <a:pt x="1038546" y="127817"/>
                  <a:pt x="1017801" y="131294"/>
                  <a:pt x="1011970" y="122659"/>
                </a:cubicBezTo>
                <a:cubicBezTo>
                  <a:pt x="1007036" y="117164"/>
                  <a:pt x="1009362" y="113743"/>
                  <a:pt x="1013736" y="112580"/>
                </a:cubicBezTo>
                <a:close/>
                <a:moveTo>
                  <a:pt x="1133825" y="100928"/>
                </a:moveTo>
                <a:cubicBezTo>
                  <a:pt x="1136476" y="100996"/>
                  <a:pt x="1138123" y="101466"/>
                  <a:pt x="1137871" y="102588"/>
                </a:cubicBezTo>
                <a:cubicBezTo>
                  <a:pt x="1136638" y="108306"/>
                  <a:pt x="1130134" y="111672"/>
                  <a:pt x="1126657" y="115931"/>
                </a:cubicBezTo>
                <a:cubicBezTo>
                  <a:pt x="1122509" y="121204"/>
                  <a:pt x="1132039" y="120531"/>
                  <a:pt x="1131479" y="124792"/>
                </a:cubicBezTo>
                <a:cubicBezTo>
                  <a:pt x="1128675" y="143967"/>
                  <a:pt x="1116789" y="133091"/>
                  <a:pt x="1107482" y="126137"/>
                </a:cubicBezTo>
                <a:cubicBezTo>
                  <a:pt x="1108042" y="126587"/>
                  <a:pt x="1108491" y="126810"/>
                  <a:pt x="1107257" y="125914"/>
                </a:cubicBezTo>
                <a:cubicBezTo>
                  <a:pt x="1104118" y="123559"/>
                  <a:pt x="1098287" y="122996"/>
                  <a:pt x="1098960" y="117615"/>
                </a:cubicBezTo>
                <a:cubicBezTo>
                  <a:pt x="1099743" y="110884"/>
                  <a:pt x="1099632" y="105616"/>
                  <a:pt x="1107033" y="104382"/>
                </a:cubicBezTo>
                <a:cubicBezTo>
                  <a:pt x="1108882" y="104129"/>
                  <a:pt x="1125872" y="100722"/>
                  <a:pt x="1133825" y="100928"/>
                </a:cubicBezTo>
                <a:close/>
                <a:moveTo>
                  <a:pt x="481324" y="44868"/>
                </a:moveTo>
                <a:cubicBezTo>
                  <a:pt x="485356" y="44442"/>
                  <a:pt x="493283" y="53211"/>
                  <a:pt x="493704" y="51445"/>
                </a:cubicBezTo>
                <a:cubicBezTo>
                  <a:pt x="491460" y="61315"/>
                  <a:pt x="455238" y="65017"/>
                  <a:pt x="479012" y="49090"/>
                </a:cubicBezTo>
                <a:cubicBezTo>
                  <a:pt x="479068" y="46174"/>
                  <a:pt x="479980" y="45010"/>
                  <a:pt x="481324" y="44868"/>
                </a:cubicBezTo>
                <a:close/>
                <a:moveTo>
                  <a:pt x="1261425" y="0"/>
                </a:moveTo>
                <a:cubicBezTo>
                  <a:pt x="1263445" y="8074"/>
                  <a:pt x="1267705" y="22541"/>
                  <a:pt x="1254922" y="18055"/>
                </a:cubicBezTo>
                <a:cubicBezTo>
                  <a:pt x="1251222" y="16709"/>
                  <a:pt x="1246062" y="13457"/>
                  <a:pt x="1244717" y="9644"/>
                </a:cubicBezTo>
                <a:cubicBezTo>
                  <a:pt x="1244269" y="8411"/>
                  <a:pt x="1248305" y="8635"/>
                  <a:pt x="1248866" y="8298"/>
                </a:cubicBezTo>
                <a:cubicBezTo>
                  <a:pt x="1253015" y="5495"/>
                  <a:pt x="1257276" y="2804"/>
                  <a:pt x="1261425" y="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50" name="Shape">
            <a:extLst>
              <a:ext uri="{FF2B5EF4-FFF2-40B4-BE49-F238E27FC236}">
                <a16:creationId xmlns:a16="http://schemas.microsoft.com/office/drawing/2014/main" id="{B93DCEA2-3611-4EFD-9E01-23D7DA62469C}"/>
              </a:ext>
            </a:extLst>
          </p:cNvPr>
          <p:cNvSpPr/>
          <p:nvPr/>
        </p:nvSpPr>
        <p:spPr>
          <a:xfrm>
            <a:off x="2494398" y="8540466"/>
            <a:ext cx="502673" cy="6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1017" y="14855"/>
                </a:moveTo>
                <a:lnTo>
                  <a:pt x="21118" y="14815"/>
                </a:lnTo>
                <a:cubicBezTo>
                  <a:pt x="21181" y="14791"/>
                  <a:pt x="21248" y="14759"/>
                  <a:pt x="21316" y="14731"/>
                </a:cubicBezTo>
                <a:cubicBezTo>
                  <a:pt x="21403" y="14695"/>
                  <a:pt x="21489" y="14659"/>
                  <a:pt x="21576" y="14623"/>
                </a:cubicBezTo>
                <a:cubicBezTo>
                  <a:pt x="21590" y="14435"/>
                  <a:pt x="21600" y="14255"/>
                  <a:pt x="21590" y="14090"/>
                </a:cubicBezTo>
                <a:cubicBezTo>
                  <a:pt x="21581" y="13902"/>
                  <a:pt x="21542" y="13874"/>
                  <a:pt x="21398" y="13774"/>
                </a:cubicBezTo>
                <a:cubicBezTo>
                  <a:pt x="21325" y="13726"/>
                  <a:pt x="21244" y="13666"/>
                  <a:pt x="21152" y="13586"/>
                </a:cubicBezTo>
                <a:lnTo>
                  <a:pt x="21109" y="13546"/>
                </a:lnTo>
                <a:lnTo>
                  <a:pt x="21056" y="13373"/>
                </a:lnTo>
                <a:cubicBezTo>
                  <a:pt x="21032" y="13369"/>
                  <a:pt x="21008" y="13365"/>
                  <a:pt x="20983" y="13361"/>
                </a:cubicBezTo>
                <a:lnTo>
                  <a:pt x="20906" y="13337"/>
                </a:lnTo>
                <a:cubicBezTo>
                  <a:pt x="20844" y="13309"/>
                  <a:pt x="20752" y="13293"/>
                  <a:pt x="20656" y="13277"/>
                </a:cubicBezTo>
                <a:cubicBezTo>
                  <a:pt x="20559" y="13261"/>
                  <a:pt x="20463" y="13245"/>
                  <a:pt x="20381" y="13217"/>
                </a:cubicBezTo>
                <a:cubicBezTo>
                  <a:pt x="20020" y="13097"/>
                  <a:pt x="19721" y="12953"/>
                  <a:pt x="19466" y="12773"/>
                </a:cubicBezTo>
                <a:cubicBezTo>
                  <a:pt x="19379" y="12709"/>
                  <a:pt x="19302" y="12628"/>
                  <a:pt x="19225" y="12552"/>
                </a:cubicBezTo>
                <a:cubicBezTo>
                  <a:pt x="19148" y="12468"/>
                  <a:pt x="19057" y="12376"/>
                  <a:pt x="18984" y="12344"/>
                </a:cubicBezTo>
                <a:cubicBezTo>
                  <a:pt x="18825" y="12276"/>
                  <a:pt x="18676" y="12320"/>
                  <a:pt x="18445" y="12392"/>
                </a:cubicBezTo>
                <a:cubicBezTo>
                  <a:pt x="18358" y="12420"/>
                  <a:pt x="18271" y="12448"/>
                  <a:pt x="18189" y="12464"/>
                </a:cubicBezTo>
                <a:cubicBezTo>
                  <a:pt x="18132" y="12476"/>
                  <a:pt x="18074" y="12488"/>
                  <a:pt x="18016" y="12496"/>
                </a:cubicBezTo>
                <a:cubicBezTo>
                  <a:pt x="17804" y="12536"/>
                  <a:pt x="17640" y="12564"/>
                  <a:pt x="17496" y="12669"/>
                </a:cubicBezTo>
                <a:lnTo>
                  <a:pt x="17313" y="12801"/>
                </a:lnTo>
                <a:lnTo>
                  <a:pt x="17154" y="12644"/>
                </a:lnTo>
                <a:cubicBezTo>
                  <a:pt x="17067" y="12560"/>
                  <a:pt x="16961" y="12480"/>
                  <a:pt x="16855" y="12400"/>
                </a:cubicBezTo>
                <a:cubicBezTo>
                  <a:pt x="16720" y="12296"/>
                  <a:pt x="16581" y="12192"/>
                  <a:pt x="16470" y="12072"/>
                </a:cubicBezTo>
                <a:cubicBezTo>
                  <a:pt x="16234" y="11815"/>
                  <a:pt x="16229" y="11511"/>
                  <a:pt x="16229" y="11239"/>
                </a:cubicBezTo>
                <a:cubicBezTo>
                  <a:pt x="16229" y="11143"/>
                  <a:pt x="16229" y="11050"/>
                  <a:pt x="16214" y="10962"/>
                </a:cubicBezTo>
                <a:cubicBezTo>
                  <a:pt x="16171" y="10678"/>
                  <a:pt x="15988" y="10438"/>
                  <a:pt x="15790" y="10181"/>
                </a:cubicBezTo>
                <a:cubicBezTo>
                  <a:pt x="15622" y="9961"/>
                  <a:pt x="15444" y="9733"/>
                  <a:pt x="15362" y="9468"/>
                </a:cubicBezTo>
                <a:cubicBezTo>
                  <a:pt x="15280" y="9208"/>
                  <a:pt x="15294" y="8912"/>
                  <a:pt x="15304" y="8647"/>
                </a:cubicBezTo>
                <a:cubicBezTo>
                  <a:pt x="15309" y="8563"/>
                  <a:pt x="15314" y="8483"/>
                  <a:pt x="15314" y="8407"/>
                </a:cubicBezTo>
                <a:cubicBezTo>
                  <a:pt x="15314" y="8215"/>
                  <a:pt x="15275" y="8083"/>
                  <a:pt x="15227" y="7930"/>
                </a:cubicBezTo>
                <a:cubicBezTo>
                  <a:pt x="15188" y="7814"/>
                  <a:pt x="15155" y="7690"/>
                  <a:pt x="15131" y="7542"/>
                </a:cubicBezTo>
                <a:cubicBezTo>
                  <a:pt x="15121" y="7470"/>
                  <a:pt x="15126" y="7398"/>
                  <a:pt x="15131" y="7330"/>
                </a:cubicBezTo>
                <a:cubicBezTo>
                  <a:pt x="15135" y="7254"/>
                  <a:pt x="15140" y="7193"/>
                  <a:pt x="15116" y="7141"/>
                </a:cubicBezTo>
                <a:cubicBezTo>
                  <a:pt x="15078" y="7057"/>
                  <a:pt x="15034" y="7005"/>
                  <a:pt x="14986" y="6945"/>
                </a:cubicBezTo>
                <a:cubicBezTo>
                  <a:pt x="14899" y="6841"/>
                  <a:pt x="14803" y="6725"/>
                  <a:pt x="14774" y="6493"/>
                </a:cubicBezTo>
                <a:cubicBezTo>
                  <a:pt x="14702" y="5868"/>
                  <a:pt x="14601" y="5752"/>
                  <a:pt x="14581" y="5736"/>
                </a:cubicBezTo>
                <a:lnTo>
                  <a:pt x="14341" y="5583"/>
                </a:lnTo>
                <a:lnTo>
                  <a:pt x="14581" y="5427"/>
                </a:lnTo>
                <a:cubicBezTo>
                  <a:pt x="14668" y="5367"/>
                  <a:pt x="14711" y="5299"/>
                  <a:pt x="14707" y="5203"/>
                </a:cubicBezTo>
                <a:cubicBezTo>
                  <a:pt x="14702" y="4786"/>
                  <a:pt x="13921" y="4117"/>
                  <a:pt x="13430" y="3793"/>
                </a:cubicBezTo>
                <a:cubicBezTo>
                  <a:pt x="13372" y="3757"/>
                  <a:pt x="13329" y="3729"/>
                  <a:pt x="13290" y="3705"/>
                </a:cubicBezTo>
                <a:cubicBezTo>
                  <a:pt x="13069" y="3573"/>
                  <a:pt x="13030" y="3509"/>
                  <a:pt x="12982" y="3224"/>
                </a:cubicBezTo>
                <a:cubicBezTo>
                  <a:pt x="12963" y="3112"/>
                  <a:pt x="12972" y="2980"/>
                  <a:pt x="12977" y="2868"/>
                </a:cubicBezTo>
                <a:lnTo>
                  <a:pt x="12982" y="2744"/>
                </a:lnTo>
                <a:cubicBezTo>
                  <a:pt x="12987" y="2455"/>
                  <a:pt x="12871" y="2247"/>
                  <a:pt x="12621" y="2103"/>
                </a:cubicBezTo>
                <a:cubicBezTo>
                  <a:pt x="12452" y="2003"/>
                  <a:pt x="12076" y="2023"/>
                  <a:pt x="11768" y="2043"/>
                </a:cubicBezTo>
                <a:cubicBezTo>
                  <a:pt x="11648" y="2051"/>
                  <a:pt x="11547" y="2059"/>
                  <a:pt x="11426" y="2055"/>
                </a:cubicBezTo>
                <a:lnTo>
                  <a:pt x="11330" y="2055"/>
                </a:lnTo>
                <a:cubicBezTo>
                  <a:pt x="10887" y="2059"/>
                  <a:pt x="10516" y="2055"/>
                  <a:pt x="10053" y="1842"/>
                </a:cubicBezTo>
                <a:lnTo>
                  <a:pt x="9740" y="1702"/>
                </a:lnTo>
                <a:cubicBezTo>
                  <a:pt x="9543" y="1614"/>
                  <a:pt x="9345" y="1526"/>
                  <a:pt x="9152" y="1430"/>
                </a:cubicBezTo>
                <a:cubicBezTo>
                  <a:pt x="8849" y="1278"/>
                  <a:pt x="8584" y="1045"/>
                  <a:pt x="8329" y="825"/>
                </a:cubicBezTo>
                <a:lnTo>
                  <a:pt x="8271" y="777"/>
                </a:lnTo>
                <a:cubicBezTo>
                  <a:pt x="7804" y="925"/>
                  <a:pt x="7351" y="897"/>
                  <a:pt x="6903" y="693"/>
                </a:cubicBezTo>
                <a:cubicBezTo>
                  <a:pt x="6725" y="613"/>
                  <a:pt x="6575" y="529"/>
                  <a:pt x="6426" y="445"/>
                </a:cubicBezTo>
                <a:cubicBezTo>
                  <a:pt x="6224" y="328"/>
                  <a:pt x="6031" y="220"/>
                  <a:pt x="5776" y="144"/>
                </a:cubicBezTo>
                <a:cubicBezTo>
                  <a:pt x="5520" y="64"/>
                  <a:pt x="5304" y="24"/>
                  <a:pt x="5063" y="0"/>
                </a:cubicBezTo>
                <a:cubicBezTo>
                  <a:pt x="5048" y="28"/>
                  <a:pt x="5043" y="56"/>
                  <a:pt x="5029" y="80"/>
                </a:cubicBezTo>
                <a:cubicBezTo>
                  <a:pt x="4769" y="557"/>
                  <a:pt x="4509" y="573"/>
                  <a:pt x="3988" y="565"/>
                </a:cubicBezTo>
                <a:lnTo>
                  <a:pt x="3752" y="561"/>
                </a:lnTo>
                <a:cubicBezTo>
                  <a:pt x="3488" y="553"/>
                  <a:pt x="3126" y="545"/>
                  <a:pt x="3035" y="689"/>
                </a:cubicBezTo>
                <a:cubicBezTo>
                  <a:pt x="2967" y="793"/>
                  <a:pt x="3006" y="1109"/>
                  <a:pt x="3030" y="1322"/>
                </a:cubicBezTo>
                <a:cubicBezTo>
                  <a:pt x="3049" y="1470"/>
                  <a:pt x="3064" y="1606"/>
                  <a:pt x="3059" y="1714"/>
                </a:cubicBezTo>
                <a:cubicBezTo>
                  <a:pt x="3040" y="2095"/>
                  <a:pt x="2856" y="2379"/>
                  <a:pt x="2495" y="2607"/>
                </a:cubicBezTo>
                <a:cubicBezTo>
                  <a:pt x="2418" y="2655"/>
                  <a:pt x="2322" y="2703"/>
                  <a:pt x="2225" y="2756"/>
                </a:cubicBezTo>
                <a:cubicBezTo>
                  <a:pt x="2028" y="2856"/>
                  <a:pt x="1821" y="2956"/>
                  <a:pt x="1777" y="3092"/>
                </a:cubicBezTo>
                <a:cubicBezTo>
                  <a:pt x="1729" y="3232"/>
                  <a:pt x="1797" y="3312"/>
                  <a:pt x="2331" y="3440"/>
                </a:cubicBezTo>
                <a:lnTo>
                  <a:pt x="2447" y="3468"/>
                </a:lnTo>
                <a:cubicBezTo>
                  <a:pt x="2577" y="3500"/>
                  <a:pt x="2702" y="3516"/>
                  <a:pt x="2823" y="3532"/>
                </a:cubicBezTo>
                <a:cubicBezTo>
                  <a:pt x="3194" y="3585"/>
                  <a:pt x="3661" y="3645"/>
                  <a:pt x="3777" y="4205"/>
                </a:cubicBezTo>
                <a:cubicBezTo>
                  <a:pt x="3830" y="4458"/>
                  <a:pt x="3805" y="4762"/>
                  <a:pt x="3786" y="5030"/>
                </a:cubicBezTo>
                <a:lnTo>
                  <a:pt x="3772" y="5219"/>
                </a:lnTo>
                <a:cubicBezTo>
                  <a:pt x="3748" y="5659"/>
                  <a:pt x="3565" y="5767"/>
                  <a:pt x="3261" y="5892"/>
                </a:cubicBezTo>
                <a:cubicBezTo>
                  <a:pt x="3198" y="5916"/>
                  <a:pt x="3126" y="5948"/>
                  <a:pt x="3044" y="5988"/>
                </a:cubicBezTo>
                <a:cubicBezTo>
                  <a:pt x="3030" y="5996"/>
                  <a:pt x="3006" y="6024"/>
                  <a:pt x="2987" y="6044"/>
                </a:cubicBezTo>
                <a:cubicBezTo>
                  <a:pt x="2953" y="6084"/>
                  <a:pt x="2909" y="6132"/>
                  <a:pt x="2847" y="6172"/>
                </a:cubicBezTo>
                <a:cubicBezTo>
                  <a:pt x="2765" y="6224"/>
                  <a:pt x="2673" y="6232"/>
                  <a:pt x="2620" y="6236"/>
                </a:cubicBezTo>
                <a:lnTo>
                  <a:pt x="2495" y="6296"/>
                </a:lnTo>
                <a:cubicBezTo>
                  <a:pt x="2384" y="6356"/>
                  <a:pt x="2259" y="6420"/>
                  <a:pt x="2172" y="6480"/>
                </a:cubicBezTo>
                <a:cubicBezTo>
                  <a:pt x="2124" y="6512"/>
                  <a:pt x="2095" y="6560"/>
                  <a:pt x="2057" y="6621"/>
                </a:cubicBezTo>
                <a:cubicBezTo>
                  <a:pt x="2018" y="6689"/>
                  <a:pt x="1970" y="6765"/>
                  <a:pt x="1888" y="6829"/>
                </a:cubicBezTo>
                <a:cubicBezTo>
                  <a:pt x="1802" y="6897"/>
                  <a:pt x="1705" y="6933"/>
                  <a:pt x="1623" y="6965"/>
                </a:cubicBezTo>
                <a:cubicBezTo>
                  <a:pt x="1585" y="6981"/>
                  <a:pt x="1546" y="6993"/>
                  <a:pt x="1503" y="7013"/>
                </a:cubicBezTo>
                <a:cubicBezTo>
                  <a:pt x="1392" y="7069"/>
                  <a:pt x="1277" y="7129"/>
                  <a:pt x="1161" y="7193"/>
                </a:cubicBezTo>
                <a:cubicBezTo>
                  <a:pt x="939" y="7313"/>
                  <a:pt x="708" y="7434"/>
                  <a:pt x="482" y="7530"/>
                </a:cubicBezTo>
                <a:cubicBezTo>
                  <a:pt x="400" y="7566"/>
                  <a:pt x="328" y="7582"/>
                  <a:pt x="270" y="7602"/>
                </a:cubicBezTo>
                <a:cubicBezTo>
                  <a:pt x="246" y="7610"/>
                  <a:pt x="207" y="7618"/>
                  <a:pt x="197" y="7626"/>
                </a:cubicBezTo>
                <a:cubicBezTo>
                  <a:pt x="197" y="7626"/>
                  <a:pt x="183" y="7646"/>
                  <a:pt x="164" y="7710"/>
                </a:cubicBezTo>
                <a:cubicBezTo>
                  <a:pt x="144" y="7774"/>
                  <a:pt x="159" y="7894"/>
                  <a:pt x="169" y="7998"/>
                </a:cubicBezTo>
                <a:cubicBezTo>
                  <a:pt x="173" y="8066"/>
                  <a:pt x="183" y="8135"/>
                  <a:pt x="183" y="8191"/>
                </a:cubicBezTo>
                <a:cubicBezTo>
                  <a:pt x="183" y="8267"/>
                  <a:pt x="178" y="8343"/>
                  <a:pt x="173" y="8419"/>
                </a:cubicBezTo>
                <a:cubicBezTo>
                  <a:pt x="154" y="8659"/>
                  <a:pt x="149" y="8811"/>
                  <a:pt x="275" y="8903"/>
                </a:cubicBezTo>
                <a:cubicBezTo>
                  <a:pt x="366" y="8972"/>
                  <a:pt x="549" y="9008"/>
                  <a:pt x="723" y="9040"/>
                </a:cubicBezTo>
                <a:cubicBezTo>
                  <a:pt x="1021" y="9096"/>
                  <a:pt x="1426" y="9172"/>
                  <a:pt x="1435" y="9520"/>
                </a:cubicBezTo>
                <a:cubicBezTo>
                  <a:pt x="1440" y="9717"/>
                  <a:pt x="1286" y="9841"/>
                  <a:pt x="1190" y="9929"/>
                </a:cubicBezTo>
                <a:cubicBezTo>
                  <a:pt x="1156" y="9957"/>
                  <a:pt x="1113" y="9997"/>
                  <a:pt x="1103" y="10013"/>
                </a:cubicBezTo>
                <a:cubicBezTo>
                  <a:pt x="1079" y="10065"/>
                  <a:pt x="1079" y="10117"/>
                  <a:pt x="1084" y="10205"/>
                </a:cubicBezTo>
                <a:cubicBezTo>
                  <a:pt x="1089" y="10257"/>
                  <a:pt x="1089" y="10309"/>
                  <a:pt x="1089" y="10361"/>
                </a:cubicBezTo>
                <a:cubicBezTo>
                  <a:pt x="1079" y="10530"/>
                  <a:pt x="1021" y="10658"/>
                  <a:pt x="973" y="10770"/>
                </a:cubicBezTo>
                <a:cubicBezTo>
                  <a:pt x="944" y="10838"/>
                  <a:pt x="910" y="10906"/>
                  <a:pt x="891" y="10986"/>
                </a:cubicBezTo>
                <a:cubicBezTo>
                  <a:pt x="877" y="11038"/>
                  <a:pt x="891" y="11114"/>
                  <a:pt x="901" y="11190"/>
                </a:cubicBezTo>
                <a:cubicBezTo>
                  <a:pt x="915" y="11287"/>
                  <a:pt x="930" y="11399"/>
                  <a:pt x="906" y="11511"/>
                </a:cubicBezTo>
                <a:cubicBezTo>
                  <a:pt x="857" y="11735"/>
                  <a:pt x="727" y="11895"/>
                  <a:pt x="602" y="12056"/>
                </a:cubicBezTo>
                <a:cubicBezTo>
                  <a:pt x="559" y="12112"/>
                  <a:pt x="511" y="12172"/>
                  <a:pt x="467" y="12232"/>
                </a:cubicBezTo>
                <a:cubicBezTo>
                  <a:pt x="284" y="12500"/>
                  <a:pt x="270" y="12672"/>
                  <a:pt x="246" y="12909"/>
                </a:cubicBezTo>
                <a:cubicBezTo>
                  <a:pt x="236" y="13025"/>
                  <a:pt x="222" y="13149"/>
                  <a:pt x="188" y="13301"/>
                </a:cubicBezTo>
                <a:cubicBezTo>
                  <a:pt x="159" y="13433"/>
                  <a:pt x="96" y="13549"/>
                  <a:pt x="19" y="13666"/>
                </a:cubicBezTo>
                <a:cubicBezTo>
                  <a:pt x="10" y="13758"/>
                  <a:pt x="0" y="13854"/>
                  <a:pt x="0" y="13950"/>
                </a:cubicBezTo>
                <a:lnTo>
                  <a:pt x="101" y="13990"/>
                </a:lnTo>
                <a:lnTo>
                  <a:pt x="140" y="14066"/>
                </a:lnTo>
                <a:cubicBezTo>
                  <a:pt x="246" y="14419"/>
                  <a:pt x="313" y="14559"/>
                  <a:pt x="636" y="14639"/>
                </a:cubicBezTo>
                <a:cubicBezTo>
                  <a:pt x="679" y="14651"/>
                  <a:pt x="708" y="14647"/>
                  <a:pt x="756" y="14639"/>
                </a:cubicBezTo>
                <a:cubicBezTo>
                  <a:pt x="920" y="14619"/>
                  <a:pt x="1113" y="14627"/>
                  <a:pt x="1252" y="14879"/>
                </a:cubicBezTo>
                <a:cubicBezTo>
                  <a:pt x="1383" y="15111"/>
                  <a:pt x="1272" y="15572"/>
                  <a:pt x="983" y="15720"/>
                </a:cubicBezTo>
                <a:cubicBezTo>
                  <a:pt x="795" y="15816"/>
                  <a:pt x="631" y="15796"/>
                  <a:pt x="530" y="15784"/>
                </a:cubicBezTo>
                <a:cubicBezTo>
                  <a:pt x="525" y="15784"/>
                  <a:pt x="520" y="15784"/>
                  <a:pt x="515" y="15780"/>
                </a:cubicBezTo>
                <a:cubicBezTo>
                  <a:pt x="511" y="15784"/>
                  <a:pt x="511" y="15788"/>
                  <a:pt x="506" y="15796"/>
                </a:cubicBezTo>
                <a:cubicBezTo>
                  <a:pt x="467" y="15865"/>
                  <a:pt x="477" y="15897"/>
                  <a:pt x="636" y="16017"/>
                </a:cubicBezTo>
                <a:cubicBezTo>
                  <a:pt x="780" y="16129"/>
                  <a:pt x="997" y="16121"/>
                  <a:pt x="1238" y="16113"/>
                </a:cubicBezTo>
                <a:cubicBezTo>
                  <a:pt x="1349" y="16109"/>
                  <a:pt x="1460" y="16105"/>
                  <a:pt x="1570" y="16113"/>
                </a:cubicBezTo>
                <a:cubicBezTo>
                  <a:pt x="1758" y="16125"/>
                  <a:pt x="1908" y="16169"/>
                  <a:pt x="2042" y="16209"/>
                </a:cubicBezTo>
                <a:cubicBezTo>
                  <a:pt x="2129" y="16233"/>
                  <a:pt x="2211" y="16261"/>
                  <a:pt x="2312" y="16277"/>
                </a:cubicBezTo>
                <a:cubicBezTo>
                  <a:pt x="2423" y="16293"/>
                  <a:pt x="2577" y="16285"/>
                  <a:pt x="2722" y="16277"/>
                </a:cubicBezTo>
                <a:cubicBezTo>
                  <a:pt x="2813" y="16273"/>
                  <a:pt x="2910" y="16269"/>
                  <a:pt x="2991" y="16265"/>
                </a:cubicBezTo>
                <a:lnTo>
                  <a:pt x="3170" y="16265"/>
                </a:lnTo>
                <a:cubicBezTo>
                  <a:pt x="3603" y="16261"/>
                  <a:pt x="3984" y="16257"/>
                  <a:pt x="4417" y="16577"/>
                </a:cubicBezTo>
                <a:cubicBezTo>
                  <a:pt x="4557" y="16682"/>
                  <a:pt x="4697" y="16762"/>
                  <a:pt x="4841" y="16846"/>
                </a:cubicBezTo>
                <a:cubicBezTo>
                  <a:pt x="5005" y="16942"/>
                  <a:pt x="5174" y="17038"/>
                  <a:pt x="5347" y="17174"/>
                </a:cubicBezTo>
                <a:lnTo>
                  <a:pt x="5410" y="17222"/>
                </a:lnTo>
                <a:cubicBezTo>
                  <a:pt x="5732" y="17475"/>
                  <a:pt x="5930" y="17623"/>
                  <a:pt x="5920" y="18111"/>
                </a:cubicBezTo>
                <a:cubicBezTo>
                  <a:pt x="5920" y="18172"/>
                  <a:pt x="5915" y="18240"/>
                  <a:pt x="5906" y="18308"/>
                </a:cubicBezTo>
                <a:cubicBezTo>
                  <a:pt x="5896" y="18432"/>
                  <a:pt x="5882" y="18576"/>
                  <a:pt x="5906" y="18668"/>
                </a:cubicBezTo>
                <a:cubicBezTo>
                  <a:pt x="5915" y="18700"/>
                  <a:pt x="5935" y="18728"/>
                  <a:pt x="5978" y="18776"/>
                </a:cubicBezTo>
                <a:cubicBezTo>
                  <a:pt x="6017" y="18820"/>
                  <a:pt x="6060" y="18876"/>
                  <a:pt x="6094" y="18949"/>
                </a:cubicBezTo>
                <a:cubicBezTo>
                  <a:pt x="6282" y="18997"/>
                  <a:pt x="6402" y="19109"/>
                  <a:pt x="6494" y="19193"/>
                </a:cubicBezTo>
                <a:cubicBezTo>
                  <a:pt x="6551" y="19245"/>
                  <a:pt x="6604" y="19293"/>
                  <a:pt x="6662" y="19325"/>
                </a:cubicBezTo>
                <a:cubicBezTo>
                  <a:pt x="6821" y="19405"/>
                  <a:pt x="6937" y="19405"/>
                  <a:pt x="7168" y="19401"/>
                </a:cubicBezTo>
                <a:lnTo>
                  <a:pt x="7293" y="19401"/>
                </a:lnTo>
                <a:cubicBezTo>
                  <a:pt x="7322" y="19401"/>
                  <a:pt x="7370" y="19397"/>
                  <a:pt x="7428" y="19393"/>
                </a:cubicBezTo>
                <a:cubicBezTo>
                  <a:pt x="7895" y="19361"/>
                  <a:pt x="8208" y="19349"/>
                  <a:pt x="8353" y="19505"/>
                </a:cubicBezTo>
                <a:cubicBezTo>
                  <a:pt x="8541" y="19702"/>
                  <a:pt x="8391" y="19926"/>
                  <a:pt x="8300" y="20058"/>
                </a:cubicBezTo>
                <a:cubicBezTo>
                  <a:pt x="8276" y="20090"/>
                  <a:pt x="8242" y="20142"/>
                  <a:pt x="8237" y="20162"/>
                </a:cubicBezTo>
                <a:cubicBezTo>
                  <a:pt x="8146" y="20503"/>
                  <a:pt x="8300" y="20563"/>
                  <a:pt x="8801" y="20703"/>
                </a:cubicBezTo>
                <a:lnTo>
                  <a:pt x="8984" y="20755"/>
                </a:lnTo>
                <a:cubicBezTo>
                  <a:pt x="9393" y="20875"/>
                  <a:pt x="9552" y="20959"/>
                  <a:pt x="9817" y="21276"/>
                </a:cubicBezTo>
                <a:cubicBezTo>
                  <a:pt x="9837" y="21296"/>
                  <a:pt x="9856" y="21328"/>
                  <a:pt x="9885" y="21364"/>
                </a:cubicBezTo>
                <a:cubicBezTo>
                  <a:pt x="9923" y="21416"/>
                  <a:pt x="10020" y="21544"/>
                  <a:pt x="10087" y="21600"/>
                </a:cubicBezTo>
                <a:cubicBezTo>
                  <a:pt x="10121" y="21564"/>
                  <a:pt x="10207" y="21484"/>
                  <a:pt x="10256" y="21436"/>
                </a:cubicBezTo>
                <a:cubicBezTo>
                  <a:pt x="10338" y="21356"/>
                  <a:pt x="10410" y="21288"/>
                  <a:pt x="10482" y="21244"/>
                </a:cubicBezTo>
                <a:cubicBezTo>
                  <a:pt x="10549" y="21203"/>
                  <a:pt x="10617" y="21167"/>
                  <a:pt x="10680" y="21135"/>
                </a:cubicBezTo>
                <a:cubicBezTo>
                  <a:pt x="10771" y="21087"/>
                  <a:pt x="10853" y="21047"/>
                  <a:pt x="10930" y="20983"/>
                </a:cubicBezTo>
                <a:cubicBezTo>
                  <a:pt x="11137" y="20815"/>
                  <a:pt x="11156" y="20799"/>
                  <a:pt x="11176" y="20623"/>
                </a:cubicBezTo>
                <a:cubicBezTo>
                  <a:pt x="11181" y="20567"/>
                  <a:pt x="11166" y="20466"/>
                  <a:pt x="11152" y="20366"/>
                </a:cubicBezTo>
                <a:cubicBezTo>
                  <a:pt x="11123" y="20166"/>
                  <a:pt x="11094" y="19958"/>
                  <a:pt x="11176" y="19802"/>
                </a:cubicBezTo>
                <a:cubicBezTo>
                  <a:pt x="11200" y="19754"/>
                  <a:pt x="11282" y="19605"/>
                  <a:pt x="11460" y="19557"/>
                </a:cubicBezTo>
                <a:cubicBezTo>
                  <a:pt x="11633" y="19513"/>
                  <a:pt x="11783" y="19589"/>
                  <a:pt x="11898" y="19649"/>
                </a:cubicBezTo>
                <a:cubicBezTo>
                  <a:pt x="11927" y="19665"/>
                  <a:pt x="11961" y="19681"/>
                  <a:pt x="11995" y="19697"/>
                </a:cubicBezTo>
                <a:cubicBezTo>
                  <a:pt x="12033" y="19714"/>
                  <a:pt x="12062" y="19725"/>
                  <a:pt x="12086" y="19733"/>
                </a:cubicBezTo>
                <a:cubicBezTo>
                  <a:pt x="12182" y="19770"/>
                  <a:pt x="12250" y="19802"/>
                  <a:pt x="12356" y="19902"/>
                </a:cubicBezTo>
                <a:cubicBezTo>
                  <a:pt x="12428" y="19974"/>
                  <a:pt x="12462" y="20046"/>
                  <a:pt x="12486" y="20098"/>
                </a:cubicBezTo>
                <a:cubicBezTo>
                  <a:pt x="12510" y="20150"/>
                  <a:pt x="12510" y="20154"/>
                  <a:pt x="12525" y="20158"/>
                </a:cubicBezTo>
                <a:cubicBezTo>
                  <a:pt x="12626" y="20206"/>
                  <a:pt x="12924" y="20150"/>
                  <a:pt x="12973" y="20090"/>
                </a:cubicBezTo>
                <a:cubicBezTo>
                  <a:pt x="13021" y="20026"/>
                  <a:pt x="12992" y="19946"/>
                  <a:pt x="12910" y="19790"/>
                </a:cubicBezTo>
                <a:cubicBezTo>
                  <a:pt x="12862" y="19693"/>
                  <a:pt x="12809" y="19593"/>
                  <a:pt x="12799" y="19485"/>
                </a:cubicBezTo>
                <a:lnTo>
                  <a:pt x="12780" y="19321"/>
                </a:lnTo>
                <a:lnTo>
                  <a:pt x="12973" y="19277"/>
                </a:lnTo>
                <a:cubicBezTo>
                  <a:pt x="13151" y="19233"/>
                  <a:pt x="13324" y="19249"/>
                  <a:pt x="13478" y="19261"/>
                </a:cubicBezTo>
                <a:cubicBezTo>
                  <a:pt x="13589" y="19269"/>
                  <a:pt x="13695" y="19277"/>
                  <a:pt x="13782" y="19261"/>
                </a:cubicBezTo>
                <a:cubicBezTo>
                  <a:pt x="13806" y="19257"/>
                  <a:pt x="13820" y="19253"/>
                  <a:pt x="13840" y="19249"/>
                </a:cubicBezTo>
                <a:cubicBezTo>
                  <a:pt x="13840" y="19185"/>
                  <a:pt x="13840" y="19117"/>
                  <a:pt x="13859" y="19033"/>
                </a:cubicBezTo>
                <a:cubicBezTo>
                  <a:pt x="13941" y="18688"/>
                  <a:pt x="14292" y="18444"/>
                  <a:pt x="14851" y="18352"/>
                </a:cubicBezTo>
                <a:cubicBezTo>
                  <a:pt x="15328" y="18272"/>
                  <a:pt x="15612" y="18215"/>
                  <a:pt x="15892" y="17947"/>
                </a:cubicBezTo>
                <a:cubicBezTo>
                  <a:pt x="16027" y="17815"/>
                  <a:pt x="16070" y="17695"/>
                  <a:pt x="16027" y="17551"/>
                </a:cubicBezTo>
                <a:cubicBezTo>
                  <a:pt x="16017" y="17527"/>
                  <a:pt x="15998" y="17503"/>
                  <a:pt x="15964" y="17463"/>
                </a:cubicBezTo>
                <a:cubicBezTo>
                  <a:pt x="15901" y="17390"/>
                  <a:pt x="15805" y="17282"/>
                  <a:pt x="15815" y="17110"/>
                </a:cubicBezTo>
                <a:lnTo>
                  <a:pt x="15839" y="16645"/>
                </a:lnTo>
                <a:lnTo>
                  <a:pt x="16229" y="16982"/>
                </a:lnTo>
                <a:cubicBezTo>
                  <a:pt x="16301" y="17042"/>
                  <a:pt x="16373" y="17034"/>
                  <a:pt x="16595" y="16978"/>
                </a:cubicBezTo>
                <a:cubicBezTo>
                  <a:pt x="16638" y="16966"/>
                  <a:pt x="16682" y="16954"/>
                  <a:pt x="16725" y="16946"/>
                </a:cubicBezTo>
                <a:cubicBezTo>
                  <a:pt x="16985" y="16890"/>
                  <a:pt x="17207" y="16866"/>
                  <a:pt x="17505" y="16866"/>
                </a:cubicBezTo>
                <a:cubicBezTo>
                  <a:pt x="17607" y="16866"/>
                  <a:pt x="17737" y="16874"/>
                  <a:pt x="17881" y="16886"/>
                </a:cubicBezTo>
                <a:cubicBezTo>
                  <a:pt x="18218" y="16906"/>
                  <a:pt x="18849" y="16950"/>
                  <a:pt x="18999" y="16822"/>
                </a:cubicBezTo>
                <a:cubicBezTo>
                  <a:pt x="19037" y="16790"/>
                  <a:pt x="19042" y="16758"/>
                  <a:pt x="19057" y="16669"/>
                </a:cubicBezTo>
                <a:cubicBezTo>
                  <a:pt x="19071" y="16561"/>
                  <a:pt x="19095" y="16417"/>
                  <a:pt x="19254" y="16285"/>
                </a:cubicBezTo>
                <a:cubicBezTo>
                  <a:pt x="19413" y="16153"/>
                  <a:pt x="19731" y="16085"/>
                  <a:pt x="20073" y="16021"/>
                </a:cubicBezTo>
                <a:lnTo>
                  <a:pt x="20136" y="16009"/>
                </a:lnTo>
                <a:cubicBezTo>
                  <a:pt x="20237" y="15989"/>
                  <a:pt x="20333" y="15985"/>
                  <a:pt x="20425" y="15977"/>
                </a:cubicBezTo>
                <a:cubicBezTo>
                  <a:pt x="20531" y="15969"/>
                  <a:pt x="20584" y="15969"/>
                  <a:pt x="20608" y="15953"/>
                </a:cubicBezTo>
                <a:cubicBezTo>
                  <a:pt x="20531" y="15876"/>
                  <a:pt x="20492" y="15824"/>
                  <a:pt x="20482" y="15772"/>
                </a:cubicBezTo>
                <a:cubicBezTo>
                  <a:pt x="20468" y="15712"/>
                  <a:pt x="20444" y="15400"/>
                  <a:pt x="20492" y="15284"/>
                </a:cubicBezTo>
                <a:cubicBezTo>
                  <a:pt x="20622" y="15008"/>
                  <a:pt x="20805" y="14936"/>
                  <a:pt x="21017" y="14855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Shape">
            <a:extLst>
              <a:ext uri="{FF2B5EF4-FFF2-40B4-BE49-F238E27FC236}">
                <a16:creationId xmlns:a16="http://schemas.microsoft.com/office/drawing/2014/main" id="{F422EC0F-0C13-4A68-8960-FCA68E8C5CD3}"/>
              </a:ext>
            </a:extLst>
          </p:cNvPr>
          <p:cNvSpPr/>
          <p:nvPr/>
        </p:nvSpPr>
        <p:spPr>
          <a:xfrm>
            <a:off x="1148804" y="9751505"/>
            <a:ext cx="651395" cy="11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5" h="21382" extrusionOk="0">
                <a:moveTo>
                  <a:pt x="21322" y="6520"/>
                </a:moveTo>
                <a:cubicBezTo>
                  <a:pt x="21400" y="6416"/>
                  <a:pt x="21359" y="6316"/>
                  <a:pt x="21127" y="6330"/>
                </a:cubicBezTo>
                <a:cubicBezTo>
                  <a:pt x="20994" y="6338"/>
                  <a:pt x="20217" y="5777"/>
                  <a:pt x="20151" y="5718"/>
                </a:cubicBezTo>
                <a:cubicBezTo>
                  <a:pt x="20033" y="5614"/>
                  <a:pt x="20877" y="5151"/>
                  <a:pt x="20490" y="5160"/>
                </a:cubicBezTo>
                <a:cubicBezTo>
                  <a:pt x="20357" y="5162"/>
                  <a:pt x="20143" y="5219"/>
                  <a:pt x="20121" y="5108"/>
                </a:cubicBezTo>
                <a:cubicBezTo>
                  <a:pt x="20081" y="4918"/>
                  <a:pt x="20221" y="4883"/>
                  <a:pt x="19867" y="4802"/>
                </a:cubicBezTo>
                <a:cubicBezTo>
                  <a:pt x="19624" y="4744"/>
                  <a:pt x="20044" y="4615"/>
                  <a:pt x="20081" y="4552"/>
                </a:cubicBezTo>
                <a:cubicBezTo>
                  <a:pt x="20132" y="4466"/>
                  <a:pt x="19771" y="4411"/>
                  <a:pt x="19727" y="4349"/>
                </a:cubicBezTo>
                <a:cubicBezTo>
                  <a:pt x="19657" y="4257"/>
                  <a:pt x="19399" y="4036"/>
                  <a:pt x="19532" y="3946"/>
                </a:cubicBezTo>
                <a:cubicBezTo>
                  <a:pt x="19638" y="3873"/>
                  <a:pt x="20239" y="3922"/>
                  <a:pt x="20250" y="3838"/>
                </a:cubicBezTo>
                <a:cubicBezTo>
                  <a:pt x="20250" y="3826"/>
                  <a:pt x="19624" y="3621"/>
                  <a:pt x="19557" y="3599"/>
                </a:cubicBezTo>
                <a:cubicBezTo>
                  <a:pt x="19355" y="3529"/>
                  <a:pt x="19196" y="3439"/>
                  <a:pt x="19148" y="3306"/>
                </a:cubicBezTo>
                <a:cubicBezTo>
                  <a:pt x="19119" y="3220"/>
                  <a:pt x="19255" y="3196"/>
                  <a:pt x="19255" y="3114"/>
                </a:cubicBezTo>
                <a:cubicBezTo>
                  <a:pt x="19255" y="2936"/>
                  <a:pt x="18330" y="3210"/>
                  <a:pt x="18153" y="3189"/>
                </a:cubicBezTo>
                <a:cubicBezTo>
                  <a:pt x="17973" y="3169"/>
                  <a:pt x="17372" y="2789"/>
                  <a:pt x="17387" y="2784"/>
                </a:cubicBezTo>
                <a:cubicBezTo>
                  <a:pt x="17601" y="2727"/>
                  <a:pt x="17936" y="2897"/>
                  <a:pt x="18131" y="2723"/>
                </a:cubicBezTo>
                <a:cubicBezTo>
                  <a:pt x="18216" y="2649"/>
                  <a:pt x="18146" y="2433"/>
                  <a:pt x="18286" y="2406"/>
                </a:cubicBezTo>
                <a:cubicBezTo>
                  <a:pt x="18448" y="2375"/>
                  <a:pt x="18677" y="2439"/>
                  <a:pt x="18843" y="2437"/>
                </a:cubicBezTo>
                <a:cubicBezTo>
                  <a:pt x="18994" y="2435"/>
                  <a:pt x="19119" y="2388"/>
                  <a:pt x="19252" y="2357"/>
                </a:cubicBezTo>
                <a:cubicBezTo>
                  <a:pt x="19458" y="2308"/>
                  <a:pt x="19240" y="2252"/>
                  <a:pt x="19134" y="2236"/>
                </a:cubicBezTo>
                <a:cubicBezTo>
                  <a:pt x="18710" y="2173"/>
                  <a:pt x="18459" y="2136"/>
                  <a:pt x="18036" y="2160"/>
                </a:cubicBezTo>
                <a:cubicBezTo>
                  <a:pt x="17770" y="2175"/>
                  <a:pt x="17273" y="2203"/>
                  <a:pt x="17608" y="1997"/>
                </a:cubicBezTo>
                <a:cubicBezTo>
                  <a:pt x="17818" y="1866"/>
                  <a:pt x="17958" y="1866"/>
                  <a:pt x="17822" y="1686"/>
                </a:cubicBezTo>
                <a:cubicBezTo>
                  <a:pt x="17700" y="1526"/>
                  <a:pt x="17568" y="1434"/>
                  <a:pt x="17866" y="1338"/>
                </a:cubicBezTo>
                <a:cubicBezTo>
                  <a:pt x="18209" y="1225"/>
                  <a:pt x="18061" y="1138"/>
                  <a:pt x="17873" y="1033"/>
                </a:cubicBezTo>
                <a:cubicBezTo>
                  <a:pt x="17549" y="855"/>
                  <a:pt x="17019" y="1068"/>
                  <a:pt x="16750" y="1164"/>
                </a:cubicBezTo>
                <a:cubicBezTo>
                  <a:pt x="16396" y="1291"/>
                  <a:pt x="16698" y="1007"/>
                  <a:pt x="16613" y="939"/>
                </a:cubicBezTo>
                <a:cubicBezTo>
                  <a:pt x="16414" y="784"/>
                  <a:pt x="16086" y="857"/>
                  <a:pt x="15972" y="630"/>
                </a:cubicBezTo>
                <a:cubicBezTo>
                  <a:pt x="15895" y="475"/>
                  <a:pt x="15766" y="479"/>
                  <a:pt x="15464" y="469"/>
                </a:cubicBezTo>
                <a:cubicBezTo>
                  <a:pt x="15261" y="462"/>
                  <a:pt x="15232" y="460"/>
                  <a:pt x="15187" y="579"/>
                </a:cubicBezTo>
                <a:cubicBezTo>
                  <a:pt x="14977" y="540"/>
                  <a:pt x="14638" y="522"/>
                  <a:pt x="14506" y="421"/>
                </a:cubicBezTo>
                <a:cubicBezTo>
                  <a:pt x="14259" y="233"/>
                  <a:pt x="14093" y="-180"/>
                  <a:pt x="13607" y="88"/>
                </a:cubicBezTo>
                <a:cubicBezTo>
                  <a:pt x="13382" y="213"/>
                  <a:pt x="12608" y="356"/>
                  <a:pt x="12866" y="624"/>
                </a:cubicBezTo>
                <a:cubicBezTo>
                  <a:pt x="12976" y="741"/>
                  <a:pt x="13400" y="829"/>
                  <a:pt x="13087" y="910"/>
                </a:cubicBezTo>
                <a:cubicBezTo>
                  <a:pt x="12722" y="1007"/>
                  <a:pt x="12357" y="1176"/>
                  <a:pt x="11948" y="1097"/>
                </a:cubicBezTo>
                <a:cubicBezTo>
                  <a:pt x="11716" y="1052"/>
                  <a:pt x="11514" y="1027"/>
                  <a:pt x="11337" y="1144"/>
                </a:cubicBezTo>
                <a:cubicBezTo>
                  <a:pt x="11222" y="1219"/>
                  <a:pt x="11259" y="1385"/>
                  <a:pt x="11060" y="1418"/>
                </a:cubicBezTo>
                <a:cubicBezTo>
                  <a:pt x="10773" y="1467"/>
                  <a:pt x="10626" y="1563"/>
                  <a:pt x="10412" y="1688"/>
                </a:cubicBezTo>
                <a:cubicBezTo>
                  <a:pt x="10360" y="1716"/>
                  <a:pt x="9911" y="2009"/>
                  <a:pt x="9955" y="1829"/>
                </a:cubicBezTo>
                <a:cubicBezTo>
                  <a:pt x="9878" y="1905"/>
                  <a:pt x="9730" y="2091"/>
                  <a:pt x="9557" y="2105"/>
                </a:cubicBezTo>
                <a:cubicBezTo>
                  <a:pt x="9424" y="2115"/>
                  <a:pt x="9185" y="2199"/>
                  <a:pt x="9259" y="2289"/>
                </a:cubicBezTo>
                <a:cubicBezTo>
                  <a:pt x="9480" y="2574"/>
                  <a:pt x="8986" y="2629"/>
                  <a:pt x="8658" y="2805"/>
                </a:cubicBezTo>
                <a:cubicBezTo>
                  <a:pt x="8566" y="2854"/>
                  <a:pt x="8481" y="3038"/>
                  <a:pt x="8393" y="3044"/>
                </a:cubicBezTo>
                <a:cubicBezTo>
                  <a:pt x="8216" y="3057"/>
                  <a:pt x="8039" y="3075"/>
                  <a:pt x="7869" y="3102"/>
                </a:cubicBezTo>
                <a:cubicBezTo>
                  <a:pt x="7615" y="3142"/>
                  <a:pt x="7431" y="3269"/>
                  <a:pt x="7195" y="3304"/>
                </a:cubicBezTo>
                <a:cubicBezTo>
                  <a:pt x="6985" y="3335"/>
                  <a:pt x="6804" y="3273"/>
                  <a:pt x="6594" y="3333"/>
                </a:cubicBezTo>
                <a:cubicBezTo>
                  <a:pt x="6119" y="3468"/>
                  <a:pt x="6012" y="3768"/>
                  <a:pt x="5456" y="3809"/>
                </a:cubicBezTo>
                <a:cubicBezTo>
                  <a:pt x="5179" y="3830"/>
                  <a:pt x="4925" y="3879"/>
                  <a:pt x="4675" y="3944"/>
                </a:cubicBezTo>
                <a:cubicBezTo>
                  <a:pt x="4619" y="3959"/>
                  <a:pt x="4258" y="4081"/>
                  <a:pt x="4288" y="3959"/>
                </a:cubicBezTo>
                <a:cubicBezTo>
                  <a:pt x="4310" y="3867"/>
                  <a:pt x="4155" y="3883"/>
                  <a:pt x="3986" y="3865"/>
                </a:cubicBezTo>
                <a:cubicBezTo>
                  <a:pt x="3835" y="3848"/>
                  <a:pt x="2932" y="3818"/>
                  <a:pt x="2781" y="3779"/>
                </a:cubicBezTo>
                <a:cubicBezTo>
                  <a:pt x="2829" y="3797"/>
                  <a:pt x="2950" y="3791"/>
                  <a:pt x="2972" y="3824"/>
                </a:cubicBezTo>
                <a:cubicBezTo>
                  <a:pt x="2991" y="3850"/>
                  <a:pt x="2803" y="3818"/>
                  <a:pt x="2784" y="3809"/>
                </a:cubicBezTo>
                <a:cubicBezTo>
                  <a:pt x="2663" y="3746"/>
                  <a:pt x="2596" y="3664"/>
                  <a:pt x="2456" y="3607"/>
                </a:cubicBezTo>
                <a:cubicBezTo>
                  <a:pt x="2206" y="3502"/>
                  <a:pt x="1992" y="3629"/>
                  <a:pt x="1756" y="3554"/>
                </a:cubicBezTo>
                <a:cubicBezTo>
                  <a:pt x="1583" y="3498"/>
                  <a:pt x="1635" y="3224"/>
                  <a:pt x="1557" y="3130"/>
                </a:cubicBezTo>
                <a:cubicBezTo>
                  <a:pt x="1495" y="3050"/>
                  <a:pt x="1215" y="2852"/>
                  <a:pt x="1381" y="2762"/>
                </a:cubicBezTo>
                <a:cubicBezTo>
                  <a:pt x="1473" y="2711"/>
                  <a:pt x="1856" y="2698"/>
                  <a:pt x="1664" y="2582"/>
                </a:cubicBezTo>
                <a:cubicBezTo>
                  <a:pt x="1443" y="2449"/>
                  <a:pt x="1672" y="2250"/>
                  <a:pt x="1701" y="2113"/>
                </a:cubicBezTo>
                <a:cubicBezTo>
                  <a:pt x="1734" y="1954"/>
                  <a:pt x="1944" y="1860"/>
                  <a:pt x="2235" y="1851"/>
                </a:cubicBezTo>
                <a:cubicBezTo>
                  <a:pt x="2316" y="1849"/>
                  <a:pt x="2921" y="1882"/>
                  <a:pt x="2913" y="1856"/>
                </a:cubicBezTo>
                <a:cubicBezTo>
                  <a:pt x="2888" y="1782"/>
                  <a:pt x="2534" y="1737"/>
                  <a:pt x="2486" y="1622"/>
                </a:cubicBezTo>
                <a:cubicBezTo>
                  <a:pt x="2453" y="1549"/>
                  <a:pt x="2950" y="1616"/>
                  <a:pt x="2700" y="1463"/>
                </a:cubicBezTo>
                <a:cubicBezTo>
                  <a:pt x="2593" y="1395"/>
                  <a:pt x="2501" y="1305"/>
                  <a:pt x="2383" y="1246"/>
                </a:cubicBezTo>
                <a:cubicBezTo>
                  <a:pt x="2287" y="1199"/>
                  <a:pt x="2147" y="1256"/>
                  <a:pt x="2047" y="1264"/>
                </a:cubicBezTo>
                <a:cubicBezTo>
                  <a:pt x="1911" y="1277"/>
                  <a:pt x="1793" y="1399"/>
                  <a:pt x="1856" y="1469"/>
                </a:cubicBezTo>
                <a:cubicBezTo>
                  <a:pt x="1981" y="1606"/>
                  <a:pt x="2000" y="1600"/>
                  <a:pt x="1786" y="1704"/>
                </a:cubicBezTo>
                <a:cubicBezTo>
                  <a:pt x="1609" y="1788"/>
                  <a:pt x="1440" y="1806"/>
                  <a:pt x="1476" y="1952"/>
                </a:cubicBezTo>
                <a:cubicBezTo>
                  <a:pt x="1535" y="2183"/>
                  <a:pt x="1263" y="2003"/>
                  <a:pt x="983" y="2079"/>
                </a:cubicBezTo>
                <a:cubicBezTo>
                  <a:pt x="924" y="2095"/>
                  <a:pt x="1222" y="2320"/>
                  <a:pt x="1211" y="2387"/>
                </a:cubicBezTo>
                <a:cubicBezTo>
                  <a:pt x="1171" y="2623"/>
                  <a:pt x="408" y="2686"/>
                  <a:pt x="765" y="2981"/>
                </a:cubicBezTo>
                <a:cubicBezTo>
                  <a:pt x="942" y="3128"/>
                  <a:pt x="1016" y="3498"/>
                  <a:pt x="909" y="3666"/>
                </a:cubicBezTo>
                <a:cubicBezTo>
                  <a:pt x="843" y="3770"/>
                  <a:pt x="828" y="3891"/>
                  <a:pt x="658" y="3957"/>
                </a:cubicBezTo>
                <a:cubicBezTo>
                  <a:pt x="430" y="4047"/>
                  <a:pt x="227" y="4192"/>
                  <a:pt x="290" y="4354"/>
                </a:cubicBezTo>
                <a:cubicBezTo>
                  <a:pt x="356" y="4513"/>
                  <a:pt x="271" y="4515"/>
                  <a:pt x="117" y="4634"/>
                </a:cubicBezTo>
                <a:cubicBezTo>
                  <a:pt x="13" y="4714"/>
                  <a:pt x="98" y="4795"/>
                  <a:pt x="253" y="4822"/>
                </a:cubicBezTo>
                <a:cubicBezTo>
                  <a:pt x="596" y="4980"/>
                  <a:pt x="1572" y="5423"/>
                  <a:pt x="736" y="5579"/>
                </a:cubicBezTo>
                <a:cubicBezTo>
                  <a:pt x="537" y="5616"/>
                  <a:pt x="316" y="5614"/>
                  <a:pt x="117" y="5655"/>
                </a:cubicBezTo>
                <a:cubicBezTo>
                  <a:pt x="-156" y="5712"/>
                  <a:pt x="135" y="5794"/>
                  <a:pt x="128" y="5892"/>
                </a:cubicBezTo>
                <a:cubicBezTo>
                  <a:pt x="120" y="5990"/>
                  <a:pt x="84" y="6105"/>
                  <a:pt x="172" y="6197"/>
                </a:cubicBezTo>
                <a:cubicBezTo>
                  <a:pt x="209" y="6234"/>
                  <a:pt x="555" y="6352"/>
                  <a:pt x="596" y="6305"/>
                </a:cubicBezTo>
                <a:cubicBezTo>
                  <a:pt x="610" y="6287"/>
                  <a:pt x="540" y="6234"/>
                  <a:pt x="529" y="6219"/>
                </a:cubicBezTo>
                <a:cubicBezTo>
                  <a:pt x="493" y="6166"/>
                  <a:pt x="551" y="6150"/>
                  <a:pt x="574" y="6101"/>
                </a:cubicBezTo>
                <a:cubicBezTo>
                  <a:pt x="603" y="6039"/>
                  <a:pt x="596" y="5765"/>
                  <a:pt x="780" y="5765"/>
                </a:cubicBezTo>
                <a:cubicBezTo>
                  <a:pt x="795" y="5765"/>
                  <a:pt x="1097" y="5902"/>
                  <a:pt x="1152" y="5919"/>
                </a:cubicBezTo>
                <a:cubicBezTo>
                  <a:pt x="1012" y="5994"/>
                  <a:pt x="787" y="6185"/>
                  <a:pt x="1082" y="6258"/>
                </a:cubicBezTo>
                <a:cubicBezTo>
                  <a:pt x="1204" y="6289"/>
                  <a:pt x="1672" y="6180"/>
                  <a:pt x="1672" y="6119"/>
                </a:cubicBezTo>
                <a:cubicBezTo>
                  <a:pt x="1672" y="6056"/>
                  <a:pt x="1948" y="6019"/>
                  <a:pt x="2018" y="6072"/>
                </a:cubicBezTo>
                <a:cubicBezTo>
                  <a:pt x="2047" y="6095"/>
                  <a:pt x="2070" y="6135"/>
                  <a:pt x="2095" y="6160"/>
                </a:cubicBezTo>
                <a:cubicBezTo>
                  <a:pt x="2184" y="6256"/>
                  <a:pt x="2280" y="6309"/>
                  <a:pt x="2420" y="6387"/>
                </a:cubicBezTo>
                <a:cubicBezTo>
                  <a:pt x="2593" y="6481"/>
                  <a:pt x="2821" y="6514"/>
                  <a:pt x="3028" y="6590"/>
                </a:cubicBezTo>
                <a:cubicBezTo>
                  <a:pt x="3201" y="6653"/>
                  <a:pt x="3308" y="6825"/>
                  <a:pt x="3363" y="6929"/>
                </a:cubicBezTo>
                <a:cubicBezTo>
                  <a:pt x="3451" y="7103"/>
                  <a:pt x="3488" y="7287"/>
                  <a:pt x="3573" y="7463"/>
                </a:cubicBezTo>
                <a:cubicBezTo>
                  <a:pt x="3602" y="7525"/>
                  <a:pt x="3584" y="7613"/>
                  <a:pt x="3551" y="7672"/>
                </a:cubicBezTo>
                <a:cubicBezTo>
                  <a:pt x="3451" y="7858"/>
                  <a:pt x="3205" y="7932"/>
                  <a:pt x="3311" y="8157"/>
                </a:cubicBezTo>
                <a:cubicBezTo>
                  <a:pt x="3337" y="8210"/>
                  <a:pt x="3429" y="8359"/>
                  <a:pt x="3507" y="8380"/>
                </a:cubicBezTo>
                <a:cubicBezTo>
                  <a:pt x="3724" y="8435"/>
                  <a:pt x="3938" y="8500"/>
                  <a:pt x="4129" y="8582"/>
                </a:cubicBezTo>
                <a:cubicBezTo>
                  <a:pt x="4369" y="8685"/>
                  <a:pt x="4362" y="8797"/>
                  <a:pt x="4516" y="8928"/>
                </a:cubicBezTo>
                <a:cubicBezTo>
                  <a:pt x="4734" y="9112"/>
                  <a:pt x="4667" y="9112"/>
                  <a:pt x="4509" y="9290"/>
                </a:cubicBezTo>
                <a:cubicBezTo>
                  <a:pt x="4354" y="9466"/>
                  <a:pt x="4310" y="9624"/>
                  <a:pt x="4336" y="9816"/>
                </a:cubicBezTo>
                <a:cubicBezTo>
                  <a:pt x="4358" y="9994"/>
                  <a:pt x="4450" y="10170"/>
                  <a:pt x="4409" y="10348"/>
                </a:cubicBezTo>
                <a:cubicBezTo>
                  <a:pt x="4369" y="10518"/>
                  <a:pt x="4325" y="10704"/>
                  <a:pt x="4325" y="10876"/>
                </a:cubicBezTo>
                <a:cubicBezTo>
                  <a:pt x="4210" y="10857"/>
                  <a:pt x="3308" y="10810"/>
                  <a:pt x="3326" y="10861"/>
                </a:cubicBezTo>
                <a:cubicBezTo>
                  <a:pt x="3330" y="10874"/>
                  <a:pt x="3411" y="10874"/>
                  <a:pt x="3429" y="10876"/>
                </a:cubicBezTo>
                <a:cubicBezTo>
                  <a:pt x="3205" y="11009"/>
                  <a:pt x="3256" y="11260"/>
                  <a:pt x="3451" y="11391"/>
                </a:cubicBezTo>
                <a:cubicBezTo>
                  <a:pt x="3746" y="11588"/>
                  <a:pt x="3459" y="11579"/>
                  <a:pt x="3289" y="11725"/>
                </a:cubicBezTo>
                <a:cubicBezTo>
                  <a:pt x="3042" y="11937"/>
                  <a:pt x="3182" y="12136"/>
                  <a:pt x="3404" y="12326"/>
                </a:cubicBezTo>
                <a:cubicBezTo>
                  <a:pt x="3518" y="12422"/>
                  <a:pt x="3820" y="12457"/>
                  <a:pt x="4004" y="12412"/>
                </a:cubicBezTo>
                <a:cubicBezTo>
                  <a:pt x="4100" y="12390"/>
                  <a:pt x="4170" y="12347"/>
                  <a:pt x="4251" y="12314"/>
                </a:cubicBezTo>
                <a:cubicBezTo>
                  <a:pt x="4391" y="12257"/>
                  <a:pt x="4266" y="12238"/>
                  <a:pt x="4321" y="12199"/>
                </a:cubicBezTo>
                <a:cubicBezTo>
                  <a:pt x="4671" y="11941"/>
                  <a:pt x="5143" y="12160"/>
                  <a:pt x="5423" y="12314"/>
                </a:cubicBezTo>
                <a:cubicBezTo>
                  <a:pt x="5548" y="12383"/>
                  <a:pt x="5507" y="12445"/>
                  <a:pt x="5467" y="12531"/>
                </a:cubicBezTo>
                <a:cubicBezTo>
                  <a:pt x="5404" y="12668"/>
                  <a:pt x="5430" y="12809"/>
                  <a:pt x="5408" y="12950"/>
                </a:cubicBezTo>
                <a:cubicBezTo>
                  <a:pt x="5397" y="13034"/>
                  <a:pt x="5375" y="13128"/>
                  <a:pt x="5323" y="13208"/>
                </a:cubicBezTo>
                <a:cubicBezTo>
                  <a:pt x="5239" y="13345"/>
                  <a:pt x="5014" y="13455"/>
                  <a:pt x="4951" y="13593"/>
                </a:cubicBezTo>
                <a:cubicBezTo>
                  <a:pt x="4885" y="13736"/>
                  <a:pt x="5176" y="13760"/>
                  <a:pt x="5246" y="13869"/>
                </a:cubicBezTo>
                <a:cubicBezTo>
                  <a:pt x="5283" y="13928"/>
                  <a:pt x="5290" y="13993"/>
                  <a:pt x="5283" y="14057"/>
                </a:cubicBezTo>
                <a:cubicBezTo>
                  <a:pt x="4785" y="14000"/>
                  <a:pt x="4443" y="13638"/>
                  <a:pt x="4181" y="13415"/>
                </a:cubicBezTo>
                <a:cubicBezTo>
                  <a:pt x="3971" y="13764"/>
                  <a:pt x="4045" y="14114"/>
                  <a:pt x="4045" y="14474"/>
                </a:cubicBezTo>
                <a:cubicBezTo>
                  <a:pt x="4045" y="14830"/>
                  <a:pt x="4015" y="15178"/>
                  <a:pt x="3975" y="15534"/>
                </a:cubicBezTo>
                <a:cubicBezTo>
                  <a:pt x="3960" y="15667"/>
                  <a:pt x="4030" y="15927"/>
                  <a:pt x="3783" y="15763"/>
                </a:cubicBezTo>
                <a:cubicBezTo>
                  <a:pt x="3492" y="15571"/>
                  <a:pt x="3389" y="16068"/>
                  <a:pt x="3433" y="16160"/>
                </a:cubicBezTo>
                <a:cubicBezTo>
                  <a:pt x="3503" y="16305"/>
                  <a:pt x="3514" y="16385"/>
                  <a:pt x="3757" y="16451"/>
                </a:cubicBezTo>
                <a:cubicBezTo>
                  <a:pt x="4059" y="16534"/>
                  <a:pt x="3776" y="16596"/>
                  <a:pt x="3617" y="16674"/>
                </a:cubicBezTo>
                <a:cubicBezTo>
                  <a:pt x="3440" y="16762"/>
                  <a:pt x="3245" y="16862"/>
                  <a:pt x="3168" y="16991"/>
                </a:cubicBezTo>
                <a:cubicBezTo>
                  <a:pt x="3123" y="17064"/>
                  <a:pt x="3481" y="17087"/>
                  <a:pt x="3562" y="17122"/>
                </a:cubicBezTo>
                <a:cubicBezTo>
                  <a:pt x="3927" y="17273"/>
                  <a:pt x="4288" y="17441"/>
                  <a:pt x="3890" y="17668"/>
                </a:cubicBezTo>
                <a:cubicBezTo>
                  <a:pt x="3650" y="17807"/>
                  <a:pt x="3271" y="18050"/>
                  <a:pt x="3179" y="18243"/>
                </a:cubicBezTo>
                <a:cubicBezTo>
                  <a:pt x="3072" y="18462"/>
                  <a:pt x="3098" y="18515"/>
                  <a:pt x="3422" y="18601"/>
                </a:cubicBezTo>
                <a:cubicBezTo>
                  <a:pt x="3499" y="18621"/>
                  <a:pt x="4011" y="18715"/>
                  <a:pt x="3930" y="18795"/>
                </a:cubicBezTo>
                <a:cubicBezTo>
                  <a:pt x="3838" y="18881"/>
                  <a:pt x="3742" y="18881"/>
                  <a:pt x="3787" y="18998"/>
                </a:cubicBezTo>
                <a:cubicBezTo>
                  <a:pt x="3849" y="19169"/>
                  <a:pt x="4140" y="19219"/>
                  <a:pt x="4343" y="19327"/>
                </a:cubicBezTo>
                <a:cubicBezTo>
                  <a:pt x="4870" y="19609"/>
                  <a:pt x="4454" y="19429"/>
                  <a:pt x="4181" y="19466"/>
                </a:cubicBezTo>
                <a:cubicBezTo>
                  <a:pt x="4011" y="19489"/>
                  <a:pt x="3742" y="19480"/>
                  <a:pt x="3676" y="19384"/>
                </a:cubicBezTo>
                <a:cubicBezTo>
                  <a:pt x="3628" y="19315"/>
                  <a:pt x="3507" y="19204"/>
                  <a:pt x="3348" y="19204"/>
                </a:cubicBezTo>
                <a:cubicBezTo>
                  <a:pt x="3083" y="19206"/>
                  <a:pt x="2748" y="19237"/>
                  <a:pt x="2527" y="19149"/>
                </a:cubicBezTo>
                <a:cubicBezTo>
                  <a:pt x="2357" y="19082"/>
                  <a:pt x="2132" y="19014"/>
                  <a:pt x="2169" y="18871"/>
                </a:cubicBezTo>
                <a:cubicBezTo>
                  <a:pt x="2184" y="18820"/>
                  <a:pt x="2504" y="18642"/>
                  <a:pt x="2357" y="18625"/>
                </a:cubicBezTo>
                <a:cubicBezTo>
                  <a:pt x="2048" y="18591"/>
                  <a:pt x="1627" y="18707"/>
                  <a:pt x="1403" y="18816"/>
                </a:cubicBezTo>
                <a:cubicBezTo>
                  <a:pt x="1053" y="18983"/>
                  <a:pt x="1554" y="19157"/>
                  <a:pt x="1753" y="19280"/>
                </a:cubicBezTo>
                <a:cubicBezTo>
                  <a:pt x="1837" y="19331"/>
                  <a:pt x="2000" y="19499"/>
                  <a:pt x="2129" y="19513"/>
                </a:cubicBezTo>
                <a:cubicBezTo>
                  <a:pt x="2250" y="19526"/>
                  <a:pt x="2449" y="19521"/>
                  <a:pt x="2538" y="19581"/>
                </a:cubicBezTo>
                <a:cubicBezTo>
                  <a:pt x="2497" y="19554"/>
                  <a:pt x="2460" y="19671"/>
                  <a:pt x="2479" y="19693"/>
                </a:cubicBezTo>
                <a:cubicBezTo>
                  <a:pt x="2523" y="19751"/>
                  <a:pt x="2619" y="19791"/>
                  <a:pt x="2703" y="19830"/>
                </a:cubicBezTo>
                <a:cubicBezTo>
                  <a:pt x="2832" y="19890"/>
                  <a:pt x="3455" y="20098"/>
                  <a:pt x="3300" y="20213"/>
                </a:cubicBezTo>
                <a:cubicBezTo>
                  <a:pt x="3179" y="20303"/>
                  <a:pt x="3168" y="20481"/>
                  <a:pt x="3374" y="20550"/>
                </a:cubicBezTo>
                <a:cubicBezTo>
                  <a:pt x="3591" y="20624"/>
                  <a:pt x="3923" y="20501"/>
                  <a:pt x="4107" y="20452"/>
                </a:cubicBezTo>
                <a:cubicBezTo>
                  <a:pt x="4572" y="20325"/>
                  <a:pt x="4288" y="20231"/>
                  <a:pt x="4325" y="20008"/>
                </a:cubicBezTo>
                <a:cubicBezTo>
                  <a:pt x="4339" y="19926"/>
                  <a:pt x="4649" y="19587"/>
                  <a:pt x="4826" y="19626"/>
                </a:cubicBezTo>
                <a:cubicBezTo>
                  <a:pt x="5014" y="19667"/>
                  <a:pt x="5183" y="19708"/>
                  <a:pt x="5360" y="19763"/>
                </a:cubicBezTo>
                <a:cubicBezTo>
                  <a:pt x="5460" y="19794"/>
                  <a:pt x="6075" y="19929"/>
                  <a:pt x="5832" y="19969"/>
                </a:cubicBezTo>
                <a:cubicBezTo>
                  <a:pt x="5688" y="19992"/>
                  <a:pt x="5541" y="20184"/>
                  <a:pt x="5508" y="20264"/>
                </a:cubicBezTo>
                <a:cubicBezTo>
                  <a:pt x="5434" y="20452"/>
                  <a:pt x="5552" y="20436"/>
                  <a:pt x="5740" y="20530"/>
                </a:cubicBezTo>
                <a:cubicBezTo>
                  <a:pt x="5872" y="20595"/>
                  <a:pt x="6510" y="20567"/>
                  <a:pt x="6377" y="20718"/>
                </a:cubicBezTo>
                <a:cubicBezTo>
                  <a:pt x="6252" y="20859"/>
                  <a:pt x="6027" y="20978"/>
                  <a:pt x="5968" y="21136"/>
                </a:cubicBezTo>
                <a:cubicBezTo>
                  <a:pt x="5887" y="21354"/>
                  <a:pt x="6403" y="21404"/>
                  <a:pt x="6690" y="21352"/>
                </a:cubicBezTo>
                <a:cubicBezTo>
                  <a:pt x="6845" y="21326"/>
                  <a:pt x="6329" y="21183"/>
                  <a:pt x="6565" y="21134"/>
                </a:cubicBezTo>
                <a:cubicBezTo>
                  <a:pt x="6661" y="21113"/>
                  <a:pt x="6679" y="21187"/>
                  <a:pt x="6768" y="21160"/>
                </a:cubicBezTo>
                <a:cubicBezTo>
                  <a:pt x="6886" y="21125"/>
                  <a:pt x="7004" y="21093"/>
                  <a:pt x="7125" y="21060"/>
                </a:cubicBezTo>
                <a:cubicBezTo>
                  <a:pt x="7284" y="21019"/>
                  <a:pt x="7505" y="20984"/>
                  <a:pt x="7619" y="20909"/>
                </a:cubicBezTo>
                <a:cubicBezTo>
                  <a:pt x="7903" y="21105"/>
                  <a:pt x="8334" y="21109"/>
                  <a:pt x="8614" y="21285"/>
                </a:cubicBezTo>
                <a:cubicBezTo>
                  <a:pt x="8827" y="21420"/>
                  <a:pt x="8886" y="21397"/>
                  <a:pt x="9085" y="21320"/>
                </a:cubicBezTo>
                <a:cubicBezTo>
                  <a:pt x="9237" y="21260"/>
                  <a:pt x="9472" y="21254"/>
                  <a:pt x="9546" y="21144"/>
                </a:cubicBezTo>
                <a:cubicBezTo>
                  <a:pt x="9653" y="20978"/>
                  <a:pt x="10154" y="20876"/>
                  <a:pt x="10312" y="20702"/>
                </a:cubicBezTo>
                <a:cubicBezTo>
                  <a:pt x="10537" y="20454"/>
                  <a:pt x="10895" y="20287"/>
                  <a:pt x="11293" y="20121"/>
                </a:cubicBezTo>
                <a:cubicBezTo>
                  <a:pt x="11528" y="20023"/>
                  <a:pt x="11750" y="19804"/>
                  <a:pt x="11609" y="19628"/>
                </a:cubicBezTo>
                <a:cubicBezTo>
                  <a:pt x="11554" y="19556"/>
                  <a:pt x="11307" y="19632"/>
                  <a:pt x="11200" y="19587"/>
                </a:cubicBezTo>
                <a:cubicBezTo>
                  <a:pt x="11035" y="19515"/>
                  <a:pt x="11274" y="19380"/>
                  <a:pt x="11344" y="19315"/>
                </a:cubicBezTo>
                <a:cubicBezTo>
                  <a:pt x="11661" y="19014"/>
                  <a:pt x="10629" y="19047"/>
                  <a:pt x="10810" y="18902"/>
                </a:cubicBezTo>
                <a:cubicBezTo>
                  <a:pt x="10847" y="18873"/>
                  <a:pt x="11820" y="18564"/>
                  <a:pt x="11547" y="18488"/>
                </a:cubicBezTo>
                <a:cubicBezTo>
                  <a:pt x="11005" y="18339"/>
                  <a:pt x="11650" y="18081"/>
                  <a:pt x="12030" y="18186"/>
                </a:cubicBezTo>
                <a:cubicBezTo>
                  <a:pt x="12118" y="18210"/>
                  <a:pt x="12166" y="18257"/>
                  <a:pt x="12251" y="18278"/>
                </a:cubicBezTo>
                <a:cubicBezTo>
                  <a:pt x="12357" y="18302"/>
                  <a:pt x="12483" y="18304"/>
                  <a:pt x="12579" y="18347"/>
                </a:cubicBezTo>
                <a:cubicBezTo>
                  <a:pt x="12719" y="18411"/>
                  <a:pt x="12848" y="18531"/>
                  <a:pt x="13032" y="18445"/>
                </a:cubicBezTo>
                <a:cubicBezTo>
                  <a:pt x="13268" y="18337"/>
                  <a:pt x="13706" y="18067"/>
                  <a:pt x="13946" y="18290"/>
                </a:cubicBezTo>
                <a:cubicBezTo>
                  <a:pt x="14064" y="18400"/>
                  <a:pt x="14362" y="18406"/>
                  <a:pt x="14535" y="18478"/>
                </a:cubicBezTo>
                <a:cubicBezTo>
                  <a:pt x="14638" y="18519"/>
                  <a:pt x="14638" y="18523"/>
                  <a:pt x="14749" y="18542"/>
                </a:cubicBezTo>
                <a:cubicBezTo>
                  <a:pt x="14970" y="18580"/>
                  <a:pt x="15224" y="18632"/>
                  <a:pt x="15416" y="18707"/>
                </a:cubicBezTo>
                <a:cubicBezTo>
                  <a:pt x="15504" y="18742"/>
                  <a:pt x="15464" y="18791"/>
                  <a:pt x="15537" y="18830"/>
                </a:cubicBezTo>
                <a:cubicBezTo>
                  <a:pt x="15677" y="18908"/>
                  <a:pt x="15873" y="19118"/>
                  <a:pt x="16083" y="19123"/>
                </a:cubicBezTo>
                <a:cubicBezTo>
                  <a:pt x="16315" y="19129"/>
                  <a:pt x="16543" y="19071"/>
                  <a:pt x="16775" y="19055"/>
                </a:cubicBezTo>
                <a:cubicBezTo>
                  <a:pt x="17030" y="19037"/>
                  <a:pt x="16868" y="19204"/>
                  <a:pt x="16912" y="19282"/>
                </a:cubicBezTo>
                <a:cubicBezTo>
                  <a:pt x="16986" y="19405"/>
                  <a:pt x="17096" y="19532"/>
                  <a:pt x="17325" y="19585"/>
                </a:cubicBezTo>
                <a:cubicBezTo>
                  <a:pt x="17571" y="19642"/>
                  <a:pt x="17505" y="19350"/>
                  <a:pt x="17553" y="19282"/>
                </a:cubicBezTo>
                <a:cubicBezTo>
                  <a:pt x="17638" y="19166"/>
                  <a:pt x="18345" y="18771"/>
                  <a:pt x="18294" y="18705"/>
                </a:cubicBezTo>
                <a:cubicBezTo>
                  <a:pt x="18275" y="18683"/>
                  <a:pt x="18102" y="18742"/>
                  <a:pt x="18080" y="18750"/>
                </a:cubicBezTo>
                <a:cubicBezTo>
                  <a:pt x="18021" y="18562"/>
                  <a:pt x="17980" y="18355"/>
                  <a:pt x="18050" y="18167"/>
                </a:cubicBezTo>
                <a:cubicBezTo>
                  <a:pt x="18165" y="17858"/>
                  <a:pt x="18445" y="18096"/>
                  <a:pt x="18706" y="17940"/>
                </a:cubicBezTo>
                <a:cubicBezTo>
                  <a:pt x="18953" y="17793"/>
                  <a:pt x="18909" y="17766"/>
                  <a:pt x="18699" y="17633"/>
                </a:cubicBezTo>
                <a:cubicBezTo>
                  <a:pt x="18397" y="17439"/>
                  <a:pt x="18633" y="17535"/>
                  <a:pt x="18699" y="17312"/>
                </a:cubicBezTo>
                <a:cubicBezTo>
                  <a:pt x="18747" y="17154"/>
                  <a:pt x="18647" y="17015"/>
                  <a:pt x="18798" y="16864"/>
                </a:cubicBezTo>
                <a:cubicBezTo>
                  <a:pt x="18898" y="16764"/>
                  <a:pt x="19123" y="16608"/>
                  <a:pt x="19115" y="16490"/>
                </a:cubicBezTo>
                <a:cubicBezTo>
                  <a:pt x="19101" y="16191"/>
                  <a:pt x="18813" y="15849"/>
                  <a:pt x="18964" y="15551"/>
                </a:cubicBezTo>
                <a:cubicBezTo>
                  <a:pt x="18964" y="15553"/>
                  <a:pt x="18983" y="15628"/>
                  <a:pt x="18979" y="15649"/>
                </a:cubicBezTo>
                <a:cubicBezTo>
                  <a:pt x="19008" y="15575"/>
                  <a:pt x="19031" y="14622"/>
                  <a:pt x="19038" y="14562"/>
                </a:cubicBezTo>
                <a:cubicBezTo>
                  <a:pt x="19064" y="14366"/>
                  <a:pt x="19440" y="14225"/>
                  <a:pt x="19495" y="14028"/>
                </a:cubicBezTo>
                <a:cubicBezTo>
                  <a:pt x="19532" y="13900"/>
                  <a:pt x="19288" y="13812"/>
                  <a:pt x="19285" y="13679"/>
                </a:cubicBezTo>
                <a:cubicBezTo>
                  <a:pt x="19281" y="13476"/>
                  <a:pt x="19325" y="13259"/>
                  <a:pt x="19417" y="13063"/>
                </a:cubicBezTo>
                <a:cubicBezTo>
                  <a:pt x="19510" y="12866"/>
                  <a:pt x="19701" y="12664"/>
                  <a:pt x="19664" y="12455"/>
                </a:cubicBezTo>
                <a:cubicBezTo>
                  <a:pt x="19602" y="12128"/>
                  <a:pt x="19288" y="11719"/>
                  <a:pt x="19528" y="11402"/>
                </a:cubicBezTo>
                <a:cubicBezTo>
                  <a:pt x="19686" y="11193"/>
                  <a:pt x="20357" y="10890"/>
                  <a:pt x="20025" y="10681"/>
                </a:cubicBezTo>
                <a:cubicBezTo>
                  <a:pt x="19808" y="10544"/>
                  <a:pt x="19767" y="10328"/>
                  <a:pt x="19546" y="10203"/>
                </a:cubicBezTo>
                <a:cubicBezTo>
                  <a:pt x="19362" y="10098"/>
                  <a:pt x="19185" y="10004"/>
                  <a:pt x="19086" y="9863"/>
                </a:cubicBezTo>
                <a:cubicBezTo>
                  <a:pt x="18953" y="9677"/>
                  <a:pt x="18489" y="9061"/>
                  <a:pt x="19023" y="8936"/>
                </a:cubicBezTo>
                <a:cubicBezTo>
                  <a:pt x="19373" y="8855"/>
                  <a:pt x="19425" y="8762"/>
                  <a:pt x="19428" y="8566"/>
                </a:cubicBezTo>
                <a:cubicBezTo>
                  <a:pt x="19428" y="8511"/>
                  <a:pt x="19447" y="8229"/>
                  <a:pt x="19587" y="8345"/>
                </a:cubicBezTo>
                <a:cubicBezTo>
                  <a:pt x="19779" y="8251"/>
                  <a:pt x="20033" y="8194"/>
                  <a:pt x="20276" y="8155"/>
                </a:cubicBezTo>
                <a:cubicBezTo>
                  <a:pt x="20622" y="8102"/>
                  <a:pt x="20501" y="8040"/>
                  <a:pt x="20530" y="7895"/>
                </a:cubicBezTo>
                <a:cubicBezTo>
                  <a:pt x="20560" y="7764"/>
                  <a:pt x="20574" y="7652"/>
                  <a:pt x="20733" y="7549"/>
                </a:cubicBezTo>
                <a:cubicBezTo>
                  <a:pt x="20936" y="7416"/>
                  <a:pt x="21363" y="7232"/>
                  <a:pt x="21400" y="7054"/>
                </a:cubicBezTo>
                <a:cubicBezTo>
                  <a:pt x="21444" y="6868"/>
                  <a:pt x="21186" y="6702"/>
                  <a:pt x="21322" y="652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B187044-E119-4FD7-9E26-CB6E303AE7F8}"/>
              </a:ext>
            </a:extLst>
          </p:cNvPr>
          <p:cNvSpPr/>
          <p:nvPr/>
        </p:nvSpPr>
        <p:spPr>
          <a:xfrm>
            <a:off x="3178412" y="9560878"/>
            <a:ext cx="848459" cy="825309"/>
          </a:xfrm>
          <a:custGeom>
            <a:avLst/>
            <a:gdLst>
              <a:gd name="connsiteX0" fmla="*/ 282505 w 848459"/>
              <a:gd name="connsiteY0" fmla="*/ 538239 h 825309"/>
              <a:gd name="connsiteX1" fmla="*/ 298764 w 848459"/>
              <a:gd name="connsiteY1" fmla="*/ 539023 h 825309"/>
              <a:gd name="connsiteX2" fmla="*/ 303922 w 848459"/>
              <a:gd name="connsiteY2" fmla="*/ 547211 h 825309"/>
              <a:gd name="connsiteX3" fmla="*/ 281606 w 848459"/>
              <a:gd name="connsiteY3" fmla="*/ 550351 h 825309"/>
              <a:gd name="connsiteX4" fmla="*/ 282505 w 848459"/>
              <a:gd name="connsiteY4" fmla="*/ 538239 h 825309"/>
              <a:gd name="connsiteX5" fmla="*/ 159054 w 848459"/>
              <a:gd name="connsiteY5" fmla="*/ 438410 h 825309"/>
              <a:gd name="connsiteX6" fmla="*/ 167870 w 848459"/>
              <a:gd name="connsiteY6" fmla="*/ 441298 h 825309"/>
              <a:gd name="connsiteX7" fmla="*/ 183122 w 848459"/>
              <a:gd name="connsiteY7" fmla="*/ 446343 h 825309"/>
              <a:gd name="connsiteX8" fmla="*/ 177291 w 848459"/>
              <a:gd name="connsiteY8" fmla="*/ 467425 h 825309"/>
              <a:gd name="connsiteX9" fmla="*/ 167982 w 848459"/>
              <a:gd name="connsiteY9" fmla="*/ 465630 h 825309"/>
              <a:gd name="connsiteX10" fmla="*/ 156095 w 848459"/>
              <a:gd name="connsiteY10" fmla="*/ 466753 h 825309"/>
              <a:gd name="connsiteX11" fmla="*/ 151163 w 848459"/>
              <a:gd name="connsiteY11" fmla="*/ 438831 h 825309"/>
              <a:gd name="connsiteX12" fmla="*/ 151163 w 848459"/>
              <a:gd name="connsiteY12" fmla="*/ 438719 h 825309"/>
              <a:gd name="connsiteX13" fmla="*/ 158112 w 848459"/>
              <a:gd name="connsiteY13" fmla="*/ 438447 h 825309"/>
              <a:gd name="connsiteX14" fmla="*/ 204480 w 848459"/>
              <a:gd name="connsiteY14" fmla="*/ 437320 h 825309"/>
              <a:gd name="connsiteX15" fmla="*/ 212218 w 848459"/>
              <a:gd name="connsiteY15" fmla="*/ 452124 h 825309"/>
              <a:gd name="connsiteX16" fmla="*/ 202350 w 848459"/>
              <a:gd name="connsiteY16" fmla="*/ 451788 h 825309"/>
              <a:gd name="connsiteX17" fmla="*/ 204480 w 848459"/>
              <a:gd name="connsiteY17" fmla="*/ 437320 h 825309"/>
              <a:gd name="connsiteX18" fmla="*/ 490915 w 848459"/>
              <a:gd name="connsiteY18" fmla="*/ 0 h 825309"/>
              <a:gd name="connsiteX19" fmla="*/ 492370 w 848459"/>
              <a:gd name="connsiteY19" fmla="*/ 1108 h 825309"/>
              <a:gd name="connsiteX20" fmla="*/ 503464 w 848459"/>
              <a:gd name="connsiteY20" fmla="*/ 9401 h 825309"/>
              <a:gd name="connsiteX21" fmla="*/ 527815 w 848459"/>
              <a:gd name="connsiteY21" fmla="*/ 28469 h 825309"/>
              <a:gd name="connsiteX22" fmla="*/ 538672 w 848459"/>
              <a:gd name="connsiteY22" fmla="*/ 50022 h 825309"/>
              <a:gd name="connsiteX23" fmla="*/ 537768 w 848459"/>
              <a:gd name="connsiteY23" fmla="*/ 64123 h 825309"/>
              <a:gd name="connsiteX24" fmla="*/ 537217 w 848459"/>
              <a:gd name="connsiteY24" fmla="*/ 66263 h 825309"/>
              <a:gd name="connsiteX25" fmla="*/ 536548 w 848459"/>
              <a:gd name="connsiteY25" fmla="*/ 81052 h 825309"/>
              <a:gd name="connsiteX26" fmla="*/ 547760 w 848459"/>
              <a:gd name="connsiteY26" fmla="*/ 90376 h 825309"/>
              <a:gd name="connsiteX27" fmla="*/ 565462 w 848459"/>
              <a:gd name="connsiteY27" fmla="*/ 106311 h 825309"/>
              <a:gd name="connsiteX28" fmla="*/ 563810 w 848459"/>
              <a:gd name="connsiteY28" fmla="*/ 107993 h 825309"/>
              <a:gd name="connsiteX29" fmla="*/ 544416 w 848459"/>
              <a:gd name="connsiteY29" fmla="*/ 121100 h 825309"/>
              <a:gd name="connsiteX30" fmla="*/ 567626 w 848459"/>
              <a:gd name="connsiteY30" fmla="*/ 118196 h 825309"/>
              <a:gd name="connsiteX31" fmla="*/ 612788 w 848459"/>
              <a:gd name="connsiteY31" fmla="*/ 132870 h 825309"/>
              <a:gd name="connsiteX32" fmla="*/ 617744 w 848459"/>
              <a:gd name="connsiteY32" fmla="*/ 138258 h 825309"/>
              <a:gd name="connsiteX33" fmla="*/ 608972 w 848459"/>
              <a:gd name="connsiteY33" fmla="*/ 157785 h 825309"/>
              <a:gd name="connsiteX34" fmla="*/ 607752 w 848459"/>
              <a:gd name="connsiteY34" fmla="*/ 159467 h 825309"/>
              <a:gd name="connsiteX35" fmla="*/ 605077 w 848459"/>
              <a:gd name="connsiteY35" fmla="*/ 163135 h 825309"/>
              <a:gd name="connsiteX36" fmla="*/ 600671 w 848459"/>
              <a:gd name="connsiteY36" fmla="*/ 181784 h 825309"/>
              <a:gd name="connsiteX37" fmla="*/ 612788 w 848459"/>
              <a:gd name="connsiteY37" fmla="*/ 199018 h 825309"/>
              <a:gd name="connsiteX38" fmla="*/ 618413 w 848459"/>
              <a:gd name="connsiteY38" fmla="*/ 205553 h 825309"/>
              <a:gd name="connsiteX39" fmla="*/ 627264 w 848459"/>
              <a:gd name="connsiteY39" fmla="*/ 214839 h 825309"/>
              <a:gd name="connsiteX40" fmla="*/ 647996 w 848459"/>
              <a:gd name="connsiteY40" fmla="*/ 216062 h 825309"/>
              <a:gd name="connsiteX41" fmla="*/ 652284 w 848459"/>
              <a:gd name="connsiteY41" fmla="*/ 214724 h 825309"/>
              <a:gd name="connsiteX42" fmla="*/ 662709 w 848459"/>
              <a:gd name="connsiteY42" fmla="*/ 210368 h 825309"/>
              <a:gd name="connsiteX43" fmla="*/ 673567 w 848459"/>
              <a:gd name="connsiteY43" fmla="*/ 206317 h 825309"/>
              <a:gd name="connsiteX44" fmla="*/ 687021 w 848459"/>
              <a:gd name="connsiteY44" fmla="*/ 211476 h 825309"/>
              <a:gd name="connsiteX45" fmla="*/ 690522 w 848459"/>
              <a:gd name="connsiteY45" fmla="*/ 213272 h 825309"/>
              <a:gd name="connsiteX46" fmla="*/ 729074 w 848459"/>
              <a:gd name="connsiteY46" fmla="*/ 234901 h 825309"/>
              <a:gd name="connsiteX47" fmla="*/ 741191 w 848459"/>
              <a:gd name="connsiteY47" fmla="*/ 241092 h 825309"/>
              <a:gd name="connsiteX48" fmla="*/ 753189 w 848459"/>
              <a:gd name="connsiteY48" fmla="*/ 247359 h 825309"/>
              <a:gd name="connsiteX49" fmla="*/ 760152 w 848459"/>
              <a:gd name="connsiteY49" fmla="*/ 253091 h 825309"/>
              <a:gd name="connsiteX50" fmla="*/ 760152 w 848459"/>
              <a:gd name="connsiteY50" fmla="*/ 256339 h 825309"/>
              <a:gd name="connsiteX51" fmla="*/ 760034 w 848459"/>
              <a:gd name="connsiteY51" fmla="*/ 262492 h 825309"/>
              <a:gd name="connsiteX52" fmla="*/ 746462 w 848459"/>
              <a:gd name="connsiteY52" fmla="*/ 281446 h 825309"/>
              <a:gd name="connsiteX53" fmla="*/ 718531 w 848459"/>
              <a:gd name="connsiteY53" fmla="*/ 290426 h 825309"/>
              <a:gd name="connsiteX54" fmla="*/ 711372 w 848459"/>
              <a:gd name="connsiteY54" fmla="*/ 292107 h 825309"/>
              <a:gd name="connsiteX55" fmla="*/ 695085 w 848459"/>
              <a:gd name="connsiteY55" fmla="*/ 294591 h 825309"/>
              <a:gd name="connsiteX56" fmla="*/ 689499 w 848459"/>
              <a:gd name="connsiteY56" fmla="*/ 294247 h 825309"/>
              <a:gd name="connsiteX57" fmla="*/ 664361 w 848459"/>
              <a:gd name="connsiteY57" fmla="*/ 301737 h 825309"/>
              <a:gd name="connsiteX58" fmla="*/ 677619 w 848459"/>
              <a:gd name="connsiteY58" fmla="*/ 331582 h 825309"/>
              <a:gd name="connsiteX59" fmla="*/ 677383 w 848459"/>
              <a:gd name="connsiteY59" fmla="*/ 331697 h 825309"/>
              <a:gd name="connsiteX60" fmla="*/ 668295 w 848459"/>
              <a:gd name="connsiteY60" fmla="*/ 339531 h 825309"/>
              <a:gd name="connsiteX61" fmla="*/ 677147 w 848459"/>
              <a:gd name="connsiteY61" fmla="*/ 359822 h 825309"/>
              <a:gd name="connsiteX62" fmla="*/ 680412 w 848459"/>
              <a:gd name="connsiteY62" fmla="*/ 362650 h 825309"/>
              <a:gd name="connsiteX63" fmla="*/ 688712 w 848459"/>
              <a:gd name="connsiteY63" fmla="*/ 374535 h 825309"/>
              <a:gd name="connsiteX64" fmla="*/ 692646 w 848459"/>
              <a:gd name="connsiteY64" fmla="*/ 384967 h 825309"/>
              <a:gd name="connsiteX65" fmla="*/ 692843 w 848459"/>
              <a:gd name="connsiteY65" fmla="*/ 387871 h 825309"/>
              <a:gd name="connsiteX66" fmla="*/ 695321 w 848459"/>
              <a:gd name="connsiteY66" fmla="*/ 398992 h 825309"/>
              <a:gd name="connsiteX67" fmla="*/ 710782 w 848459"/>
              <a:gd name="connsiteY67" fmla="*/ 408851 h 825309"/>
              <a:gd name="connsiteX68" fmla="*/ 727501 w 848459"/>
              <a:gd name="connsiteY68" fmla="*/ 420162 h 825309"/>
              <a:gd name="connsiteX69" fmla="*/ 726950 w 848459"/>
              <a:gd name="connsiteY69" fmla="*/ 423181 h 825309"/>
              <a:gd name="connsiteX70" fmla="*/ 713929 w 848459"/>
              <a:gd name="connsiteY70" fmla="*/ 433384 h 825309"/>
              <a:gd name="connsiteX71" fmla="*/ 693984 w 848459"/>
              <a:gd name="connsiteY71" fmla="*/ 458644 h 825309"/>
              <a:gd name="connsiteX72" fmla="*/ 694220 w 848459"/>
              <a:gd name="connsiteY72" fmla="*/ 463573 h 825309"/>
              <a:gd name="connsiteX73" fmla="*/ 699137 w 848459"/>
              <a:gd name="connsiteY73" fmla="*/ 463917 h 825309"/>
              <a:gd name="connsiteX74" fmla="*/ 713024 w 848459"/>
              <a:gd name="connsiteY74" fmla="*/ 468617 h 825309"/>
              <a:gd name="connsiteX75" fmla="*/ 723685 w 848459"/>
              <a:gd name="connsiteY75" fmla="*/ 472859 h 825309"/>
              <a:gd name="connsiteX76" fmla="*/ 729979 w 848459"/>
              <a:gd name="connsiteY76" fmla="*/ 474426 h 825309"/>
              <a:gd name="connsiteX77" fmla="*/ 742882 w 848459"/>
              <a:gd name="connsiteY77" fmla="*/ 479164 h 825309"/>
              <a:gd name="connsiteX78" fmla="*/ 747682 w 848459"/>
              <a:gd name="connsiteY78" fmla="*/ 492616 h 825309"/>
              <a:gd name="connsiteX79" fmla="*/ 750042 w 848459"/>
              <a:gd name="connsiteY79" fmla="*/ 507061 h 825309"/>
              <a:gd name="connsiteX80" fmla="*/ 769908 w 848459"/>
              <a:gd name="connsiteY80" fmla="*/ 530065 h 825309"/>
              <a:gd name="connsiteX81" fmla="*/ 774590 w 848459"/>
              <a:gd name="connsiteY81" fmla="*/ 534001 h 825309"/>
              <a:gd name="connsiteX82" fmla="*/ 781317 w 848459"/>
              <a:gd name="connsiteY82" fmla="*/ 545313 h 825309"/>
              <a:gd name="connsiteX83" fmla="*/ 784464 w 848459"/>
              <a:gd name="connsiteY83" fmla="*/ 553147 h 825309"/>
              <a:gd name="connsiteX84" fmla="*/ 789421 w 848459"/>
              <a:gd name="connsiteY84" fmla="*/ 561019 h 825309"/>
              <a:gd name="connsiteX85" fmla="*/ 794338 w 848459"/>
              <a:gd name="connsiteY85" fmla="*/ 571336 h 825309"/>
              <a:gd name="connsiteX86" fmla="*/ 794653 w 848459"/>
              <a:gd name="connsiteY86" fmla="*/ 576266 h 825309"/>
              <a:gd name="connsiteX87" fmla="*/ 799610 w 848459"/>
              <a:gd name="connsiteY87" fmla="*/ 576495 h 825309"/>
              <a:gd name="connsiteX88" fmla="*/ 823134 w 848459"/>
              <a:gd name="connsiteY88" fmla="*/ 599233 h 825309"/>
              <a:gd name="connsiteX89" fmla="*/ 838398 w 848459"/>
              <a:gd name="connsiteY89" fmla="*/ 614404 h 825309"/>
              <a:gd name="connsiteX90" fmla="*/ 843355 w 848459"/>
              <a:gd name="connsiteY90" fmla="*/ 616391 h 825309"/>
              <a:gd name="connsiteX91" fmla="*/ 847840 w 848459"/>
              <a:gd name="connsiteY91" fmla="*/ 622352 h 825309"/>
              <a:gd name="connsiteX92" fmla="*/ 839854 w 848459"/>
              <a:gd name="connsiteY92" fmla="*/ 654414 h 825309"/>
              <a:gd name="connsiteX93" fmla="*/ 836392 w 848459"/>
              <a:gd name="connsiteY93" fmla="*/ 657432 h 825309"/>
              <a:gd name="connsiteX94" fmla="*/ 828406 w 848459"/>
              <a:gd name="connsiteY94" fmla="*/ 665839 h 825309"/>
              <a:gd name="connsiteX95" fmla="*/ 826636 w 848459"/>
              <a:gd name="connsiteY95" fmla="*/ 685252 h 825309"/>
              <a:gd name="connsiteX96" fmla="*/ 826950 w 848459"/>
              <a:gd name="connsiteY96" fmla="*/ 690640 h 825309"/>
              <a:gd name="connsiteX97" fmla="*/ 827068 w 848459"/>
              <a:gd name="connsiteY97" fmla="*/ 695226 h 825309"/>
              <a:gd name="connsiteX98" fmla="*/ 825849 w 848459"/>
              <a:gd name="connsiteY98" fmla="*/ 705429 h 825309"/>
              <a:gd name="connsiteX99" fmla="*/ 822466 w 848459"/>
              <a:gd name="connsiteY99" fmla="*/ 707340 h 825309"/>
              <a:gd name="connsiteX100" fmla="*/ 813182 w 848459"/>
              <a:gd name="connsiteY100" fmla="*/ 714295 h 825309"/>
              <a:gd name="connsiteX101" fmla="*/ 798272 w 848459"/>
              <a:gd name="connsiteY101" fmla="*/ 747503 h 825309"/>
              <a:gd name="connsiteX102" fmla="*/ 797249 w 848459"/>
              <a:gd name="connsiteY102" fmla="*/ 751286 h 825309"/>
              <a:gd name="connsiteX103" fmla="*/ 793315 w 848459"/>
              <a:gd name="connsiteY103" fmla="*/ 769132 h 825309"/>
              <a:gd name="connsiteX104" fmla="*/ 793433 w 848459"/>
              <a:gd name="connsiteY104" fmla="*/ 780672 h 825309"/>
              <a:gd name="connsiteX105" fmla="*/ 793669 w 848459"/>
              <a:gd name="connsiteY105" fmla="*/ 787283 h 825309"/>
              <a:gd name="connsiteX106" fmla="*/ 782694 w 848459"/>
              <a:gd name="connsiteY106" fmla="*/ 789423 h 825309"/>
              <a:gd name="connsiteX107" fmla="*/ 770223 w 848459"/>
              <a:gd name="connsiteY107" fmla="*/ 799970 h 825309"/>
              <a:gd name="connsiteX108" fmla="*/ 749019 w 848459"/>
              <a:gd name="connsiteY108" fmla="*/ 825306 h 825309"/>
              <a:gd name="connsiteX109" fmla="*/ 737257 w 848459"/>
              <a:gd name="connsiteY109" fmla="*/ 821829 h 825309"/>
              <a:gd name="connsiteX110" fmla="*/ 712827 w 848459"/>
              <a:gd name="connsiteY110" fmla="*/ 816020 h 825309"/>
              <a:gd name="connsiteX111" fmla="*/ 703976 w 848459"/>
              <a:gd name="connsiteY111" fmla="*/ 804900 h 825309"/>
              <a:gd name="connsiteX112" fmla="*/ 693197 w 848459"/>
              <a:gd name="connsiteY112" fmla="*/ 789653 h 825309"/>
              <a:gd name="connsiteX113" fmla="*/ 683756 w 848459"/>
              <a:gd name="connsiteY113" fmla="*/ 775857 h 825309"/>
              <a:gd name="connsiteX114" fmla="*/ 660781 w 848459"/>
              <a:gd name="connsiteY114" fmla="*/ 760037 h 825309"/>
              <a:gd name="connsiteX115" fmla="*/ 653386 w 848459"/>
              <a:gd name="connsiteY115" fmla="*/ 742764 h 825309"/>
              <a:gd name="connsiteX116" fmla="*/ 620183 w 848459"/>
              <a:gd name="connsiteY116" fmla="*/ 740433 h 825309"/>
              <a:gd name="connsiteX117" fmla="*/ 596776 w 848459"/>
              <a:gd name="connsiteY117" fmla="*/ 727402 h 825309"/>
              <a:gd name="connsiteX118" fmla="*/ 581749 w 848459"/>
              <a:gd name="connsiteY118" fmla="*/ 708907 h 825309"/>
              <a:gd name="connsiteX119" fmla="*/ 556611 w 848459"/>
              <a:gd name="connsiteY119" fmla="*/ 686131 h 825309"/>
              <a:gd name="connsiteX120" fmla="*/ 568374 w 848459"/>
              <a:gd name="connsiteY120" fmla="*/ 675049 h 825309"/>
              <a:gd name="connsiteX121" fmla="*/ 564007 w 848459"/>
              <a:gd name="connsiteY121" fmla="*/ 658693 h 825309"/>
              <a:gd name="connsiteX122" fmla="*/ 579625 w 848459"/>
              <a:gd name="connsiteY122" fmla="*/ 646809 h 825309"/>
              <a:gd name="connsiteX123" fmla="*/ 588004 w 848459"/>
              <a:gd name="connsiteY123" fmla="*/ 630186 h 825309"/>
              <a:gd name="connsiteX124" fmla="*/ 581159 w 848459"/>
              <a:gd name="connsiteY124" fmla="*/ 619639 h 825309"/>
              <a:gd name="connsiteX125" fmla="*/ 572662 w 848459"/>
              <a:gd name="connsiteY125" fmla="*/ 601487 h 825309"/>
              <a:gd name="connsiteX126" fmla="*/ 530372 w 848459"/>
              <a:gd name="connsiteY126" fmla="*/ 514245 h 825309"/>
              <a:gd name="connsiteX127" fmla="*/ 502913 w 848459"/>
              <a:gd name="connsiteY127" fmla="*/ 492043 h 825309"/>
              <a:gd name="connsiteX128" fmla="*/ 487453 w 848459"/>
              <a:gd name="connsiteY128" fmla="*/ 494832 h 825309"/>
              <a:gd name="connsiteX129" fmla="*/ 471166 w 848459"/>
              <a:gd name="connsiteY129" fmla="*/ 506831 h 825309"/>
              <a:gd name="connsiteX130" fmla="*/ 453464 w 848459"/>
              <a:gd name="connsiteY130" fmla="*/ 503048 h 825309"/>
              <a:gd name="connsiteX131" fmla="*/ 445478 w 848459"/>
              <a:gd name="connsiteY131" fmla="*/ 503583 h 825309"/>
              <a:gd name="connsiteX132" fmla="*/ 437098 w 848459"/>
              <a:gd name="connsiteY132" fmla="*/ 511876 h 825309"/>
              <a:gd name="connsiteX133" fmla="*/ 423172 w 848459"/>
              <a:gd name="connsiteY133" fmla="*/ 514245 h 825309"/>
              <a:gd name="connsiteX134" fmla="*/ 382496 w 848459"/>
              <a:gd name="connsiteY134" fmla="*/ 516614 h 825309"/>
              <a:gd name="connsiteX135" fmla="*/ 365108 w 848459"/>
              <a:gd name="connsiteY135" fmla="*/ 518181 h 825309"/>
              <a:gd name="connsiteX136" fmla="*/ 345123 w 848459"/>
              <a:gd name="connsiteY136" fmla="*/ 532855 h 825309"/>
              <a:gd name="connsiteX137" fmla="*/ 330214 w 848459"/>
              <a:gd name="connsiteY137" fmla="*/ 530409 h 825309"/>
              <a:gd name="connsiteX138" fmla="*/ 336508 w 848459"/>
              <a:gd name="connsiteY138" fmla="*/ 517952 h 825309"/>
              <a:gd name="connsiteX139" fmla="*/ 350395 w 848459"/>
              <a:gd name="connsiteY139" fmla="*/ 492386 h 825309"/>
              <a:gd name="connsiteX140" fmla="*/ 384620 w 848459"/>
              <a:gd name="connsiteY140" fmla="*/ 476451 h 825309"/>
              <a:gd name="connsiteX141" fmla="*/ 388632 w 848459"/>
              <a:gd name="connsiteY141" fmla="*/ 466707 h 825309"/>
              <a:gd name="connsiteX142" fmla="*/ 382142 w 848459"/>
              <a:gd name="connsiteY142" fmla="*/ 452109 h 825309"/>
              <a:gd name="connsiteX143" fmla="*/ 350080 w 848459"/>
              <a:gd name="connsiteY143" fmla="*/ 433843 h 825309"/>
              <a:gd name="connsiteX144" fmla="*/ 330686 w 848459"/>
              <a:gd name="connsiteY144" fmla="*/ 411640 h 825309"/>
              <a:gd name="connsiteX145" fmla="*/ 296146 w 848459"/>
              <a:gd name="connsiteY145" fmla="*/ 404112 h 825309"/>
              <a:gd name="connsiteX146" fmla="*/ 261921 w 848459"/>
              <a:gd name="connsiteY146" fmla="*/ 411297 h 825309"/>
              <a:gd name="connsiteX147" fmla="*/ 245359 w 848459"/>
              <a:gd name="connsiteY147" fmla="*/ 408507 h 825309"/>
              <a:gd name="connsiteX148" fmla="*/ 237137 w 848459"/>
              <a:gd name="connsiteY148" fmla="*/ 419398 h 825309"/>
              <a:gd name="connsiteX149" fmla="*/ 218766 w 848459"/>
              <a:gd name="connsiteY149" fmla="*/ 424633 h 825309"/>
              <a:gd name="connsiteX150" fmla="*/ 223604 w 848459"/>
              <a:gd name="connsiteY150" fmla="*/ 403921 h 825309"/>
              <a:gd name="connsiteX151" fmla="*/ 222581 w 848459"/>
              <a:gd name="connsiteY151" fmla="*/ 381834 h 825309"/>
              <a:gd name="connsiteX152" fmla="*/ 208577 w 848459"/>
              <a:gd name="connsiteY152" fmla="*/ 349849 h 825309"/>
              <a:gd name="connsiteX153" fmla="*/ 179190 w 848459"/>
              <a:gd name="connsiteY153" fmla="*/ 314654 h 825309"/>
              <a:gd name="connsiteX154" fmla="*/ 177381 w 848459"/>
              <a:gd name="connsiteY154" fmla="*/ 304450 h 825309"/>
              <a:gd name="connsiteX155" fmla="*/ 169316 w 848459"/>
              <a:gd name="connsiteY155" fmla="*/ 281025 h 825309"/>
              <a:gd name="connsiteX156" fmla="*/ 147798 w 848459"/>
              <a:gd name="connsiteY156" fmla="*/ 248276 h 825309"/>
              <a:gd name="connsiteX157" fmla="*/ 133085 w 848459"/>
              <a:gd name="connsiteY157" fmla="*/ 225500 h 825309"/>
              <a:gd name="connsiteX158" fmla="*/ 114595 w 848459"/>
              <a:gd name="connsiteY158" fmla="*/ 211247 h 825309"/>
              <a:gd name="connsiteX159" fmla="*/ 98545 w 848459"/>
              <a:gd name="connsiteY159" fmla="*/ 198139 h 825309"/>
              <a:gd name="connsiteX160" fmla="*/ 85012 w 848459"/>
              <a:gd name="connsiteY160" fmla="*/ 200050 h 825309"/>
              <a:gd name="connsiteX161" fmla="*/ 43627 w 848459"/>
              <a:gd name="connsiteY161" fmla="*/ 206432 h 825309"/>
              <a:gd name="connsiteX162" fmla="*/ 43824 w 848459"/>
              <a:gd name="connsiteY162" fmla="*/ 217972 h 825309"/>
              <a:gd name="connsiteX163" fmla="*/ 27026 w 848459"/>
              <a:gd name="connsiteY163" fmla="*/ 214075 h 825309"/>
              <a:gd name="connsiteX164" fmla="*/ 0 w 848459"/>
              <a:gd name="connsiteY164" fmla="*/ 201158 h 825309"/>
              <a:gd name="connsiteX165" fmla="*/ 3147 w 848459"/>
              <a:gd name="connsiteY165" fmla="*/ 199018 h 825309"/>
              <a:gd name="connsiteX166" fmla="*/ 12116 w 848459"/>
              <a:gd name="connsiteY166" fmla="*/ 190305 h 825309"/>
              <a:gd name="connsiteX167" fmla="*/ 18607 w 848459"/>
              <a:gd name="connsiteY167" fmla="*/ 183656 h 825309"/>
              <a:gd name="connsiteX168" fmla="*/ 22659 w 848459"/>
              <a:gd name="connsiteY168" fmla="*/ 180637 h 825309"/>
              <a:gd name="connsiteX169" fmla="*/ 35877 w 848459"/>
              <a:gd name="connsiteY169" fmla="*/ 166078 h 825309"/>
              <a:gd name="connsiteX170" fmla="*/ 37215 w 848459"/>
              <a:gd name="connsiteY170" fmla="*/ 155760 h 825309"/>
              <a:gd name="connsiteX171" fmla="*/ 40362 w 848459"/>
              <a:gd name="connsiteY171" fmla="*/ 154193 h 825309"/>
              <a:gd name="connsiteX172" fmla="*/ 56058 w 848459"/>
              <a:gd name="connsiteY172" fmla="*/ 151595 h 825309"/>
              <a:gd name="connsiteX173" fmla="*/ 58419 w 848459"/>
              <a:gd name="connsiteY173" fmla="*/ 151480 h 825309"/>
              <a:gd name="connsiteX174" fmla="*/ 82298 w 848459"/>
              <a:gd name="connsiteY174" fmla="*/ 139596 h 825309"/>
              <a:gd name="connsiteX175" fmla="*/ 82848 w 848459"/>
              <a:gd name="connsiteY175" fmla="*/ 119763 h 825309"/>
              <a:gd name="connsiteX176" fmla="*/ 82416 w 848459"/>
              <a:gd name="connsiteY176" fmla="*/ 112464 h 825309"/>
              <a:gd name="connsiteX177" fmla="*/ 82062 w 848459"/>
              <a:gd name="connsiteY177" fmla="*/ 102948 h 825309"/>
              <a:gd name="connsiteX178" fmla="*/ 86350 w 848459"/>
              <a:gd name="connsiteY178" fmla="*/ 75473 h 825309"/>
              <a:gd name="connsiteX179" fmla="*/ 86900 w 848459"/>
              <a:gd name="connsiteY179" fmla="*/ 74899 h 825309"/>
              <a:gd name="connsiteX180" fmla="*/ 96224 w 848459"/>
              <a:gd name="connsiteY180" fmla="*/ 68747 h 825309"/>
              <a:gd name="connsiteX181" fmla="*/ 126712 w 848459"/>
              <a:gd name="connsiteY181" fmla="*/ 69741 h 825309"/>
              <a:gd name="connsiteX182" fmla="*/ 161016 w 848459"/>
              <a:gd name="connsiteY182" fmla="*/ 71422 h 825309"/>
              <a:gd name="connsiteX183" fmla="*/ 164477 w 848459"/>
              <a:gd name="connsiteY183" fmla="*/ 70543 h 825309"/>
              <a:gd name="connsiteX184" fmla="*/ 165186 w 848459"/>
              <a:gd name="connsiteY184" fmla="*/ 66951 h 825309"/>
              <a:gd name="connsiteX185" fmla="*/ 165854 w 848459"/>
              <a:gd name="connsiteY185" fmla="*/ 62671 h 825309"/>
              <a:gd name="connsiteX186" fmla="*/ 169867 w 848459"/>
              <a:gd name="connsiteY186" fmla="*/ 49908 h 825309"/>
              <a:gd name="connsiteX187" fmla="*/ 175256 w 848459"/>
              <a:gd name="connsiteY187" fmla="*/ 44863 h 825309"/>
              <a:gd name="connsiteX188" fmla="*/ 182770 w 848459"/>
              <a:gd name="connsiteY188" fmla="*/ 37450 h 825309"/>
              <a:gd name="connsiteX189" fmla="*/ 186704 w 848459"/>
              <a:gd name="connsiteY189" fmla="*/ 28699 h 825309"/>
              <a:gd name="connsiteX190" fmla="*/ 190402 w 848459"/>
              <a:gd name="connsiteY190" fmla="*/ 21515 h 825309"/>
              <a:gd name="connsiteX191" fmla="*/ 203620 w 848459"/>
              <a:gd name="connsiteY191" fmla="*/ 21515 h 825309"/>
              <a:gd name="connsiteX192" fmla="*/ 219120 w 848459"/>
              <a:gd name="connsiteY192" fmla="*/ 21515 h 825309"/>
              <a:gd name="connsiteX193" fmla="*/ 234344 w 848459"/>
              <a:gd name="connsiteY193" fmla="*/ 21629 h 825309"/>
              <a:gd name="connsiteX194" fmla="*/ 243903 w 848459"/>
              <a:gd name="connsiteY194" fmla="*/ 25565 h 825309"/>
              <a:gd name="connsiteX195" fmla="*/ 254997 w 848459"/>
              <a:gd name="connsiteY195" fmla="*/ 30151 h 825309"/>
              <a:gd name="connsiteX196" fmla="*/ 284344 w 848459"/>
              <a:gd name="connsiteY196" fmla="*/ 46086 h 825309"/>
              <a:gd name="connsiteX197" fmla="*/ 288947 w 848459"/>
              <a:gd name="connsiteY197" fmla="*/ 52582 h 825309"/>
              <a:gd name="connsiteX198" fmla="*/ 290520 w 848459"/>
              <a:gd name="connsiteY198" fmla="*/ 55296 h 825309"/>
              <a:gd name="connsiteX199" fmla="*/ 295910 w 848459"/>
              <a:gd name="connsiteY199" fmla="*/ 61219 h 825309"/>
              <a:gd name="connsiteX200" fmla="*/ 301732 w 848459"/>
              <a:gd name="connsiteY200" fmla="*/ 65804 h 825309"/>
              <a:gd name="connsiteX201" fmla="*/ 321048 w 848459"/>
              <a:gd name="connsiteY201" fmla="*/ 71995 h 825309"/>
              <a:gd name="connsiteX202" fmla="*/ 335052 w 848459"/>
              <a:gd name="connsiteY202" fmla="*/ 72645 h 825309"/>
              <a:gd name="connsiteX203" fmla="*/ 369710 w 848459"/>
              <a:gd name="connsiteY203" fmla="*/ 70849 h 825309"/>
              <a:gd name="connsiteX204" fmla="*/ 387177 w 848459"/>
              <a:gd name="connsiteY204" fmla="*/ 61333 h 825309"/>
              <a:gd name="connsiteX205" fmla="*/ 391898 w 848459"/>
              <a:gd name="connsiteY205" fmla="*/ 58315 h 825309"/>
              <a:gd name="connsiteX206" fmla="*/ 404211 w 848459"/>
              <a:gd name="connsiteY206" fmla="*/ 55296 h 825309"/>
              <a:gd name="connsiteX207" fmla="*/ 411174 w 848459"/>
              <a:gd name="connsiteY207" fmla="*/ 55716 h 825309"/>
              <a:gd name="connsiteX208" fmla="*/ 428798 w 848459"/>
              <a:gd name="connsiteY208" fmla="*/ 55410 h 825309"/>
              <a:gd name="connsiteX209" fmla="*/ 435171 w 848459"/>
              <a:gd name="connsiteY209" fmla="*/ 51818 h 825309"/>
              <a:gd name="connsiteX210" fmla="*/ 436626 w 848459"/>
              <a:gd name="connsiteY210" fmla="*/ 50786 h 825309"/>
              <a:gd name="connsiteX211" fmla="*/ 440914 w 848459"/>
              <a:gd name="connsiteY211" fmla="*/ 50786 h 825309"/>
              <a:gd name="connsiteX212" fmla="*/ 448979 w 848459"/>
              <a:gd name="connsiteY212" fmla="*/ 50442 h 825309"/>
              <a:gd name="connsiteX213" fmla="*/ 452913 w 848459"/>
              <a:gd name="connsiteY213" fmla="*/ 49449 h 825309"/>
              <a:gd name="connsiteX214" fmla="*/ 453228 w 848459"/>
              <a:gd name="connsiteY214" fmla="*/ 45398 h 825309"/>
              <a:gd name="connsiteX215" fmla="*/ 458066 w 848459"/>
              <a:gd name="connsiteY215" fmla="*/ 30609 h 825309"/>
              <a:gd name="connsiteX216" fmla="*/ 461095 w 848459"/>
              <a:gd name="connsiteY216" fmla="*/ 23769 h 825309"/>
              <a:gd name="connsiteX217" fmla="*/ 462748 w 848459"/>
              <a:gd name="connsiteY217" fmla="*/ 19527 h 825309"/>
              <a:gd name="connsiteX218" fmla="*/ 458932 w 848459"/>
              <a:gd name="connsiteY218" fmla="*/ 17044 h 825309"/>
              <a:gd name="connsiteX219" fmla="*/ 456139 w 848459"/>
              <a:gd name="connsiteY219" fmla="*/ 14674 h 825309"/>
              <a:gd name="connsiteX220" fmla="*/ 488121 w 848459"/>
              <a:gd name="connsiteY220" fmla="*/ 803 h 825309"/>
              <a:gd name="connsiteX221" fmla="*/ 489459 w 848459"/>
              <a:gd name="connsiteY221" fmla="*/ 459 h 825309"/>
              <a:gd name="connsiteX222" fmla="*/ 490915 w 848459"/>
              <a:gd name="connsiteY222" fmla="*/ 0 h 82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48459" h="825309">
                <a:moveTo>
                  <a:pt x="282505" y="538239"/>
                </a:moveTo>
                <a:cubicBezTo>
                  <a:pt x="288111" y="538239"/>
                  <a:pt x="293269" y="538351"/>
                  <a:pt x="298764" y="539023"/>
                </a:cubicBezTo>
                <a:cubicBezTo>
                  <a:pt x="306950" y="540145"/>
                  <a:pt x="313006" y="541154"/>
                  <a:pt x="303922" y="547211"/>
                </a:cubicBezTo>
                <a:cubicBezTo>
                  <a:pt x="298540" y="550801"/>
                  <a:pt x="287662" y="552146"/>
                  <a:pt x="281606" y="550351"/>
                </a:cubicBezTo>
                <a:cubicBezTo>
                  <a:pt x="278468" y="549454"/>
                  <a:pt x="282056" y="540370"/>
                  <a:pt x="282505" y="538239"/>
                </a:cubicBezTo>
                <a:close/>
                <a:moveTo>
                  <a:pt x="159054" y="438410"/>
                </a:moveTo>
                <a:cubicBezTo>
                  <a:pt x="162376" y="439588"/>
                  <a:pt x="165852" y="441298"/>
                  <a:pt x="167870" y="441298"/>
                </a:cubicBezTo>
                <a:cubicBezTo>
                  <a:pt x="173477" y="441298"/>
                  <a:pt x="178635" y="442082"/>
                  <a:pt x="183122" y="446343"/>
                </a:cubicBezTo>
                <a:cubicBezTo>
                  <a:pt x="191531" y="454304"/>
                  <a:pt x="186934" y="464285"/>
                  <a:pt x="177291" y="467425"/>
                </a:cubicBezTo>
                <a:cubicBezTo>
                  <a:pt x="174374" y="468322"/>
                  <a:pt x="171011" y="465630"/>
                  <a:pt x="167982" y="465630"/>
                </a:cubicBezTo>
                <a:cubicBezTo>
                  <a:pt x="163048" y="465519"/>
                  <a:pt x="161590" y="467874"/>
                  <a:pt x="156095" y="466753"/>
                </a:cubicBezTo>
                <a:cubicBezTo>
                  <a:pt x="142079" y="463948"/>
                  <a:pt x="144322" y="448811"/>
                  <a:pt x="151163" y="438831"/>
                </a:cubicBezTo>
                <a:cubicBezTo>
                  <a:pt x="151163" y="438719"/>
                  <a:pt x="151163" y="438719"/>
                  <a:pt x="151163" y="438719"/>
                </a:cubicBezTo>
                <a:lnTo>
                  <a:pt x="158112" y="438447"/>
                </a:lnTo>
                <a:close/>
                <a:moveTo>
                  <a:pt x="204480" y="437320"/>
                </a:moveTo>
                <a:cubicBezTo>
                  <a:pt x="213451" y="442592"/>
                  <a:pt x="215582" y="442256"/>
                  <a:pt x="212218" y="452124"/>
                </a:cubicBezTo>
                <a:cubicBezTo>
                  <a:pt x="210087" y="458628"/>
                  <a:pt x="204143" y="459077"/>
                  <a:pt x="202350" y="451788"/>
                </a:cubicBezTo>
                <a:cubicBezTo>
                  <a:pt x="201116" y="447077"/>
                  <a:pt x="202237" y="441694"/>
                  <a:pt x="204480" y="437320"/>
                </a:cubicBezTo>
                <a:close/>
                <a:moveTo>
                  <a:pt x="490915" y="0"/>
                </a:moveTo>
                <a:lnTo>
                  <a:pt x="492370" y="1108"/>
                </a:lnTo>
                <a:cubicBezTo>
                  <a:pt x="496068" y="4165"/>
                  <a:pt x="499215" y="6496"/>
                  <a:pt x="503464" y="9401"/>
                </a:cubicBezTo>
                <a:cubicBezTo>
                  <a:pt x="510545" y="14139"/>
                  <a:pt x="520616" y="21323"/>
                  <a:pt x="527815" y="28469"/>
                </a:cubicBezTo>
                <a:cubicBezTo>
                  <a:pt x="535211" y="35883"/>
                  <a:pt x="538240" y="41921"/>
                  <a:pt x="538672" y="50022"/>
                </a:cubicBezTo>
                <a:cubicBezTo>
                  <a:pt x="539026" y="55601"/>
                  <a:pt x="538672" y="60111"/>
                  <a:pt x="537768" y="64123"/>
                </a:cubicBezTo>
                <a:cubicBezTo>
                  <a:pt x="537768" y="64582"/>
                  <a:pt x="537217" y="65269"/>
                  <a:pt x="537217" y="66263"/>
                </a:cubicBezTo>
                <a:cubicBezTo>
                  <a:pt x="535407" y="68976"/>
                  <a:pt x="532181" y="73791"/>
                  <a:pt x="536548" y="81052"/>
                </a:cubicBezTo>
                <a:cubicBezTo>
                  <a:pt x="538122" y="83765"/>
                  <a:pt x="541466" y="86096"/>
                  <a:pt x="547760" y="90376"/>
                </a:cubicBezTo>
                <a:cubicBezTo>
                  <a:pt x="553031" y="93968"/>
                  <a:pt x="565462" y="102375"/>
                  <a:pt x="565462" y="106311"/>
                </a:cubicBezTo>
                <a:cubicBezTo>
                  <a:pt x="565462" y="106541"/>
                  <a:pt x="564912" y="107190"/>
                  <a:pt x="563810" y="107993"/>
                </a:cubicBezTo>
                <a:lnTo>
                  <a:pt x="544416" y="121100"/>
                </a:lnTo>
                <a:lnTo>
                  <a:pt x="567626" y="118196"/>
                </a:lnTo>
                <a:cubicBezTo>
                  <a:pt x="579703" y="116744"/>
                  <a:pt x="599570" y="125151"/>
                  <a:pt x="612788" y="132870"/>
                </a:cubicBezTo>
                <a:cubicBezTo>
                  <a:pt x="617076" y="135354"/>
                  <a:pt x="617508" y="137456"/>
                  <a:pt x="617744" y="138258"/>
                </a:cubicBezTo>
                <a:cubicBezTo>
                  <a:pt x="618846" y="143417"/>
                  <a:pt x="613338" y="151365"/>
                  <a:pt x="608972" y="157785"/>
                </a:cubicBezTo>
                <a:lnTo>
                  <a:pt x="607752" y="159467"/>
                </a:lnTo>
                <a:cubicBezTo>
                  <a:pt x="606847" y="160804"/>
                  <a:pt x="605864" y="162027"/>
                  <a:pt x="605077" y="163135"/>
                </a:cubicBezTo>
                <a:cubicBezTo>
                  <a:pt x="601261" y="168218"/>
                  <a:pt x="597996" y="172574"/>
                  <a:pt x="600671" y="181784"/>
                </a:cubicBezTo>
                <a:cubicBezTo>
                  <a:pt x="602913" y="189732"/>
                  <a:pt x="607319" y="194089"/>
                  <a:pt x="612788" y="199018"/>
                </a:cubicBezTo>
                <a:cubicBezTo>
                  <a:pt x="614479" y="200623"/>
                  <a:pt x="616485" y="203069"/>
                  <a:pt x="618413" y="205553"/>
                </a:cubicBezTo>
                <a:cubicBezTo>
                  <a:pt x="621206" y="209030"/>
                  <a:pt x="623999" y="212699"/>
                  <a:pt x="627264" y="214839"/>
                </a:cubicBezTo>
                <a:cubicBezTo>
                  <a:pt x="635447" y="220456"/>
                  <a:pt x="642410" y="217972"/>
                  <a:pt x="647996" y="216062"/>
                </a:cubicBezTo>
                <a:cubicBezTo>
                  <a:pt x="649334" y="215641"/>
                  <a:pt x="650789" y="215183"/>
                  <a:pt x="652284" y="214724"/>
                </a:cubicBezTo>
                <a:cubicBezTo>
                  <a:pt x="655628" y="213845"/>
                  <a:pt x="659208" y="212049"/>
                  <a:pt x="662709" y="210368"/>
                </a:cubicBezTo>
                <a:cubicBezTo>
                  <a:pt x="666604" y="208457"/>
                  <a:pt x="671010" y="205859"/>
                  <a:pt x="673567" y="206317"/>
                </a:cubicBezTo>
                <a:cubicBezTo>
                  <a:pt x="677501" y="206432"/>
                  <a:pt x="682772" y="209221"/>
                  <a:pt x="687021" y="211476"/>
                </a:cubicBezTo>
                <a:lnTo>
                  <a:pt x="690522" y="213272"/>
                </a:lnTo>
                <a:cubicBezTo>
                  <a:pt x="703386" y="219654"/>
                  <a:pt x="715974" y="226723"/>
                  <a:pt x="729074" y="234901"/>
                </a:cubicBezTo>
                <a:cubicBezTo>
                  <a:pt x="733008" y="237385"/>
                  <a:pt x="737139" y="239296"/>
                  <a:pt x="741191" y="241092"/>
                </a:cubicBezTo>
                <a:cubicBezTo>
                  <a:pt x="745440" y="243117"/>
                  <a:pt x="749609" y="244913"/>
                  <a:pt x="753189" y="247359"/>
                </a:cubicBezTo>
                <a:cubicBezTo>
                  <a:pt x="755550" y="249040"/>
                  <a:pt x="757792" y="250951"/>
                  <a:pt x="760152" y="253091"/>
                </a:cubicBezTo>
                <a:cubicBezTo>
                  <a:pt x="760152" y="254199"/>
                  <a:pt x="760152" y="255231"/>
                  <a:pt x="760152" y="256339"/>
                </a:cubicBezTo>
                <a:lnTo>
                  <a:pt x="760034" y="262492"/>
                </a:lnTo>
                <a:cubicBezTo>
                  <a:pt x="759916" y="274070"/>
                  <a:pt x="757989" y="275752"/>
                  <a:pt x="746462" y="281446"/>
                </a:cubicBezTo>
                <a:cubicBezTo>
                  <a:pt x="736470" y="286375"/>
                  <a:pt x="727186" y="288630"/>
                  <a:pt x="718531" y="290426"/>
                </a:cubicBezTo>
                <a:cubicBezTo>
                  <a:pt x="715974" y="290999"/>
                  <a:pt x="713614" y="291534"/>
                  <a:pt x="711372" y="292107"/>
                </a:cubicBezTo>
                <a:cubicBezTo>
                  <a:pt x="706100" y="293445"/>
                  <a:pt x="701498" y="294591"/>
                  <a:pt x="695085" y="294591"/>
                </a:cubicBezTo>
                <a:cubicBezTo>
                  <a:pt x="693433" y="294591"/>
                  <a:pt x="691623" y="294477"/>
                  <a:pt x="689499" y="294247"/>
                </a:cubicBezTo>
                <a:cubicBezTo>
                  <a:pt x="680766" y="293559"/>
                  <a:pt x="668531" y="292566"/>
                  <a:pt x="664361" y="301737"/>
                </a:cubicBezTo>
                <a:cubicBezTo>
                  <a:pt x="657634" y="316679"/>
                  <a:pt x="669318" y="326080"/>
                  <a:pt x="677619" y="331582"/>
                </a:cubicBezTo>
                <a:cubicBezTo>
                  <a:pt x="677501" y="331697"/>
                  <a:pt x="677501" y="331697"/>
                  <a:pt x="677383" y="331697"/>
                </a:cubicBezTo>
                <a:cubicBezTo>
                  <a:pt x="674590" y="332920"/>
                  <a:pt x="670223" y="334716"/>
                  <a:pt x="668295" y="339531"/>
                </a:cubicBezTo>
                <a:cubicBezTo>
                  <a:pt x="664283" y="349734"/>
                  <a:pt x="672347" y="356039"/>
                  <a:pt x="677147" y="359822"/>
                </a:cubicBezTo>
                <a:cubicBezTo>
                  <a:pt x="678287" y="360854"/>
                  <a:pt x="679507" y="361733"/>
                  <a:pt x="680412" y="362650"/>
                </a:cubicBezTo>
                <a:cubicBezTo>
                  <a:pt x="684346" y="366586"/>
                  <a:pt x="687021" y="370369"/>
                  <a:pt x="688712" y="374535"/>
                </a:cubicBezTo>
                <a:cubicBezTo>
                  <a:pt x="689814" y="377095"/>
                  <a:pt x="692056" y="382598"/>
                  <a:pt x="692646" y="384967"/>
                </a:cubicBezTo>
                <a:cubicBezTo>
                  <a:pt x="692843" y="385617"/>
                  <a:pt x="692843" y="386649"/>
                  <a:pt x="692843" y="387871"/>
                </a:cubicBezTo>
                <a:cubicBezTo>
                  <a:pt x="693079" y="393030"/>
                  <a:pt x="693433" y="396508"/>
                  <a:pt x="695321" y="398992"/>
                </a:cubicBezTo>
                <a:cubicBezTo>
                  <a:pt x="698468" y="402889"/>
                  <a:pt x="704173" y="405717"/>
                  <a:pt x="710782" y="408851"/>
                </a:cubicBezTo>
                <a:cubicBezTo>
                  <a:pt x="717312" y="411984"/>
                  <a:pt x="726163" y="416226"/>
                  <a:pt x="727501" y="420162"/>
                </a:cubicBezTo>
                <a:cubicBezTo>
                  <a:pt x="727619" y="420621"/>
                  <a:pt x="727855" y="421385"/>
                  <a:pt x="726950" y="423181"/>
                </a:cubicBezTo>
                <a:cubicBezTo>
                  <a:pt x="724944" y="426888"/>
                  <a:pt x="719318" y="430251"/>
                  <a:pt x="713929" y="433384"/>
                </a:cubicBezTo>
                <a:cubicBezTo>
                  <a:pt x="704723" y="438772"/>
                  <a:pt x="693315" y="445498"/>
                  <a:pt x="693984" y="458644"/>
                </a:cubicBezTo>
                <a:lnTo>
                  <a:pt x="694220" y="463573"/>
                </a:lnTo>
                <a:lnTo>
                  <a:pt x="699137" y="463917"/>
                </a:lnTo>
                <a:cubicBezTo>
                  <a:pt x="703622" y="464223"/>
                  <a:pt x="708225" y="466363"/>
                  <a:pt x="713024" y="468617"/>
                </a:cubicBezTo>
                <a:cubicBezTo>
                  <a:pt x="716407" y="470184"/>
                  <a:pt x="719987" y="471751"/>
                  <a:pt x="723685" y="472859"/>
                </a:cubicBezTo>
                <a:cubicBezTo>
                  <a:pt x="725691" y="473432"/>
                  <a:pt x="727855" y="474006"/>
                  <a:pt x="729979" y="474426"/>
                </a:cubicBezTo>
                <a:cubicBezTo>
                  <a:pt x="734897" y="475687"/>
                  <a:pt x="739263" y="476681"/>
                  <a:pt x="742882" y="479164"/>
                </a:cubicBezTo>
                <a:cubicBezTo>
                  <a:pt x="747249" y="482183"/>
                  <a:pt x="747564" y="485890"/>
                  <a:pt x="747682" y="492616"/>
                </a:cubicBezTo>
                <a:cubicBezTo>
                  <a:pt x="747800" y="497087"/>
                  <a:pt x="747918" y="502016"/>
                  <a:pt x="750042" y="507061"/>
                </a:cubicBezTo>
                <a:cubicBezTo>
                  <a:pt x="754409" y="517493"/>
                  <a:pt x="762277" y="523913"/>
                  <a:pt x="769908" y="530065"/>
                </a:cubicBezTo>
                <a:cubicBezTo>
                  <a:pt x="771443" y="531288"/>
                  <a:pt x="773016" y="532626"/>
                  <a:pt x="774590" y="534001"/>
                </a:cubicBezTo>
                <a:cubicBezTo>
                  <a:pt x="778642" y="537479"/>
                  <a:pt x="779665" y="540612"/>
                  <a:pt x="781317" y="545313"/>
                </a:cubicBezTo>
                <a:cubicBezTo>
                  <a:pt x="782222" y="547797"/>
                  <a:pt x="783126" y="550357"/>
                  <a:pt x="784464" y="553147"/>
                </a:cubicBezTo>
                <a:cubicBezTo>
                  <a:pt x="785920" y="556204"/>
                  <a:pt x="787729" y="558764"/>
                  <a:pt x="789421" y="561019"/>
                </a:cubicBezTo>
                <a:cubicBezTo>
                  <a:pt x="791978" y="564725"/>
                  <a:pt x="793984" y="567515"/>
                  <a:pt x="794338" y="571336"/>
                </a:cubicBezTo>
                <a:lnTo>
                  <a:pt x="794653" y="576266"/>
                </a:lnTo>
                <a:lnTo>
                  <a:pt x="799610" y="576495"/>
                </a:lnTo>
                <a:cubicBezTo>
                  <a:pt x="808697" y="576916"/>
                  <a:pt x="816211" y="584215"/>
                  <a:pt x="823134" y="599233"/>
                </a:cubicBezTo>
                <a:cubicBezTo>
                  <a:pt x="826754" y="606990"/>
                  <a:pt x="830884" y="611117"/>
                  <a:pt x="838398" y="614404"/>
                </a:cubicBezTo>
                <a:cubicBezTo>
                  <a:pt x="840326" y="615282"/>
                  <a:pt x="841978" y="615856"/>
                  <a:pt x="843355" y="616391"/>
                </a:cubicBezTo>
                <a:cubicBezTo>
                  <a:pt x="847250" y="617881"/>
                  <a:pt x="847250" y="617881"/>
                  <a:pt x="847840" y="622352"/>
                </a:cubicBezTo>
                <a:cubicBezTo>
                  <a:pt x="849728" y="636912"/>
                  <a:pt x="847368" y="646580"/>
                  <a:pt x="839854" y="654414"/>
                </a:cubicBezTo>
                <a:cubicBezTo>
                  <a:pt x="838949" y="655331"/>
                  <a:pt x="837729" y="656324"/>
                  <a:pt x="836392" y="657432"/>
                </a:cubicBezTo>
                <a:cubicBezTo>
                  <a:pt x="833481" y="659802"/>
                  <a:pt x="830216" y="662477"/>
                  <a:pt x="828406" y="665839"/>
                </a:cubicBezTo>
                <a:cubicBezTo>
                  <a:pt x="825495" y="671342"/>
                  <a:pt x="826085" y="678756"/>
                  <a:pt x="826636" y="685252"/>
                </a:cubicBezTo>
                <a:cubicBezTo>
                  <a:pt x="826872" y="687278"/>
                  <a:pt x="826950" y="689074"/>
                  <a:pt x="826950" y="690640"/>
                </a:cubicBezTo>
                <a:cubicBezTo>
                  <a:pt x="826950" y="692207"/>
                  <a:pt x="826950" y="693659"/>
                  <a:pt x="827068" y="695226"/>
                </a:cubicBezTo>
                <a:cubicBezTo>
                  <a:pt x="827304" y="699506"/>
                  <a:pt x="827540" y="703518"/>
                  <a:pt x="825849" y="705429"/>
                </a:cubicBezTo>
                <a:cubicBezTo>
                  <a:pt x="825377" y="705888"/>
                  <a:pt x="823607" y="706805"/>
                  <a:pt x="822466" y="707340"/>
                </a:cubicBezTo>
                <a:cubicBezTo>
                  <a:pt x="819437" y="708792"/>
                  <a:pt x="815739" y="710703"/>
                  <a:pt x="813182" y="714295"/>
                </a:cubicBezTo>
                <a:cubicBezTo>
                  <a:pt x="807360" y="722587"/>
                  <a:pt x="801065" y="736497"/>
                  <a:pt x="798272" y="747503"/>
                </a:cubicBezTo>
                <a:lnTo>
                  <a:pt x="797249" y="751286"/>
                </a:lnTo>
                <a:cubicBezTo>
                  <a:pt x="795676" y="756903"/>
                  <a:pt x="793984" y="763285"/>
                  <a:pt x="793315" y="769132"/>
                </a:cubicBezTo>
                <a:cubicBezTo>
                  <a:pt x="792883" y="773182"/>
                  <a:pt x="793119" y="776966"/>
                  <a:pt x="793433" y="780672"/>
                </a:cubicBezTo>
                <a:cubicBezTo>
                  <a:pt x="793551" y="782927"/>
                  <a:pt x="793669" y="785182"/>
                  <a:pt x="793669" y="787283"/>
                </a:cubicBezTo>
                <a:cubicBezTo>
                  <a:pt x="788831" y="785296"/>
                  <a:pt x="782458" y="782812"/>
                  <a:pt x="782694" y="789423"/>
                </a:cubicBezTo>
                <a:cubicBezTo>
                  <a:pt x="782890" y="795155"/>
                  <a:pt x="774275" y="797601"/>
                  <a:pt x="770223" y="799970"/>
                </a:cubicBezTo>
                <a:cubicBezTo>
                  <a:pt x="762277" y="804671"/>
                  <a:pt x="761254" y="825077"/>
                  <a:pt x="749019" y="825306"/>
                </a:cubicBezTo>
                <a:cubicBezTo>
                  <a:pt x="745203" y="825421"/>
                  <a:pt x="740837" y="822937"/>
                  <a:pt x="737257" y="821829"/>
                </a:cubicBezTo>
                <a:cubicBezTo>
                  <a:pt x="729192" y="819498"/>
                  <a:pt x="720656" y="818695"/>
                  <a:pt x="712827" y="816020"/>
                </a:cubicBezTo>
                <a:cubicBezTo>
                  <a:pt x="710349" y="815103"/>
                  <a:pt x="705982" y="807804"/>
                  <a:pt x="703976" y="804900"/>
                </a:cubicBezTo>
                <a:cubicBezTo>
                  <a:pt x="701026" y="800735"/>
                  <a:pt x="693433" y="794926"/>
                  <a:pt x="693197" y="789653"/>
                </a:cubicBezTo>
                <a:cubicBezTo>
                  <a:pt x="692843" y="784379"/>
                  <a:pt x="687690" y="779220"/>
                  <a:pt x="683756" y="775857"/>
                </a:cubicBezTo>
                <a:cubicBezTo>
                  <a:pt x="676832" y="769820"/>
                  <a:pt x="666604" y="767336"/>
                  <a:pt x="660781" y="760037"/>
                </a:cubicBezTo>
                <a:cubicBezTo>
                  <a:pt x="656769" y="754878"/>
                  <a:pt x="657084" y="748038"/>
                  <a:pt x="653386" y="742764"/>
                </a:cubicBezTo>
                <a:cubicBezTo>
                  <a:pt x="646305" y="732676"/>
                  <a:pt x="629507" y="740662"/>
                  <a:pt x="620183" y="740433"/>
                </a:cubicBezTo>
                <a:cubicBezTo>
                  <a:pt x="606965" y="740089"/>
                  <a:pt x="604959" y="737185"/>
                  <a:pt x="596776" y="727402"/>
                </a:cubicBezTo>
                <a:cubicBezTo>
                  <a:pt x="591151" y="720791"/>
                  <a:pt x="588673" y="712384"/>
                  <a:pt x="581749" y="708907"/>
                </a:cubicBezTo>
                <a:cubicBezTo>
                  <a:pt x="570183" y="703289"/>
                  <a:pt x="553149" y="703404"/>
                  <a:pt x="556611" y="686131"/>
                </a:cubicBezTo>
                <a:cubicBezTo>
                  <a:pt x="557949" y="679405"/>
                  <a:pt x="568177" y="681316"/>
                  <a:pt x="568374" y="675049"/>
                </a:cubicBezTo>
                <a:cubicBezTo>
                  <a:pt x="568610" y="667521"/>
                  <a:pt x="558853" y="667979"/>
                  <a:pt x="564007" y="658693"/>
                </a:cubicBezTo>
                <a:cubicBezTo>
                  <a:pt x="568610" y="650363"/>
                  <a:pt x="571521" y="650707"/>
                  <a:pt x="579625" y="646809"/>
                </a:cubicBezTo>
                <a:cubicBezTo>
                  <a:pt x="584660" y="644325"/>
                  <a:pt x="586784" y="634886"/>
                  <a:pt x="588004" y="630186"/>
                </a:cubicBezTo>
                <a:cubicBezTo>
                  <a:pt x="589813" y="622696"/>
                  <a:pt x="585643" y="623346"/>
                  <a:pt x="581159" y="619639"/>
                </a:cubicBezTo>
                <a:cubicBezTo>
                  <a:pt x="576595" y="615856"/>
                  <a:pt x="574432" y="606875"/>
                  <a:pt x="572662" y="601487"/>
                </a:cubicBezTo>
                <a:cubicBezTo>
                  <a:pt x="562433" y="571222"/>
                  <a:pt x="550435" y="539466"/>
                  <a:pt x="530372" y="514245"/>
                </a:cubicBezTo>
                <a:cubicBezTo>
                  <a:pt x="522425" y="504271"/>
                  <a:pt x="516918" y="494297"/>
                  <a:pt x="502913" y="492043"/>
                </a:cubicBezTo>
                <a:cubicBezTo>
                  <a:pt x="496422" y="491049"/>
                  <a:pt x="492488" y="490361"/>
                  <a:pt x="487453" y="494832"/>
                </a:cubicBezTo>
                <a:cubicBezTo>
                  <a:pt x="483952" y="497889"/>
                  <a:pt x="476202" y="507175"/>
                  <a:pt x="471166" y="506831"/>
                </a:cubicBezTo>
                <a:cubicBezTo>
                  <a:pt x="465777" y="506411"/>
                  <a:pt x="459286" y="503698"/>
                  <a:pt x="453464" y="503048"/>
                </a:cubicBezTo>
                <a:cubicBezTo>
                  <a:pt x="450749" y="502704"/>
                  <a:pt x="448192" y="503354"/>
                  <a:pt x="445478" y="503583"/>
                </a:cubicBezTo>
                <a:cubicBezTo>
                  <a:pt x="436430" y="504500"/>
                  <a:pt x="441347" y="507061"/>
                  <a:pt x="437098" y="511876"/>
                </a:cubicBezTo>
                <a:cubicBezTo>
                  <a:pt x="434384" y="514933"/>
                  <a:pt x="426752" y="514245"/>
                  <a:pt x="423172" y="514245"/>
                </a:cubicBezTo>
                <a:cubicBezTo>
                  <a:pt x="409050" y="514474"/>
                  <a:pt x="396500" y="514130"/>
                  <a:pt x="382496" y="516614"/>
                </a:cubicBezTo>
                <a:cubicBezTo>
                  <a:pt x="377106" y="517493"/>
                  <a:pt x="370143" y="516729"/>
                  <a:pt x="365108" y="518181"/>
                </a:cubicBezTo>
                <a:cubicBezTo>
                  <a:pt x="357712" y="520321"/>
                  <a:pt x="351536" y="528613"/>
                  <a:pt x="345123" y="532855"/>
                </a:cubicBezTo>
                <a:cubicBezTo>
                  <a:pt x="337295" y="538014"/>
                  <a:pt x="334934" y="538702"/>
                  <a:pt x="330214" y="530409"/>
                </a:cubicBezTo>
                <a:cubicBezTo>
                  <a:pt x="328089" y="526473"/>
                  <a:pt x="335367" y="521658"/>
                  <a:pt x="336508" y="517952"/>
                </a:cubicBezTo>
                <a:cubicBezTo>
                  <a:pt x="339537" y="508207"/>
                  <a:pt x="345713" y="501481"/>
                  <a:pt x="350395" y="492386"/>
                </a:cubicBezTo>
                <a:cubicBezTo>
                  <a:pt x="355351" y="482948"/>
                  <a:pt x="375178" y="480617"/>
                  <a:pt x="384620" y="476451"/>
                </a:cubicBezTo>
                <a:cubicBezTo>
                  <a:pt x="390993" y="473662"/>
                  <a:pt x="392330" y="472095"/>
                  <a:pt x="388632" y="466707"/>
                </a:cubicBezTo>
                <a:cubicBezTo>
                  <a:pt x="385721" y="462541"/>
                  <a:pt x="387295" y="454593"/>
                  <a:pt x="382142" y="452109"/>
                </a:cubicBezTo>
                <a:cubicBezTo>
                  <a:pt x="369789" y="446186"/>
                  <a:pt x="360269" y="443167"/>
                  <a:pt x="350080" y="433843"/>
                </a:cubicBezTo>
                <a:cubicBezTo>
                  <a:pt x="342448" y="426888"/>
                  <a:pt x="337413" y="420048"/>
                  <a:pt x="330686" y="411640"/>
                </a:cubicBezTo>
                <a:cubicBezTo>
                  <a:pt x="325178" y="404800"/>
                  <a:pt x="304761" y="402660"/>
                  <a:pt x="296146" y="404112"/>
                </a:cubicBezTo>
                <a:cubicBezTo>
                  <a:pt x="285249" y="406023"/>
                  <a:pt x="273604" y="415118"/>
                  <a:pt x="261921" y="411297"/>
                </a:cubicBezTo>
                <a:cubicBezTo>
                  <a:pt x="256335" y="409386"/>
                  <a:pt x="250709" y="403692"/>
                  <a:pt x="245359" y="408507"/>
                </a:cubicBezTo>
                <a:cubicBezTo>
                  <a:pt x="241189" y="412328"/>
                  <a:pt x="235013" y="412672"/>
                  <a:pt x="237137" y="419398"/>
                </a:cubicBezTo>
                <a:cubicBezTo>
                  <a:pt x="243982" y="441371"/>
                  <a:pt x="217546" y="431932"/>
                  <a:pt x="218766" y="424633"/>
                </a:cubicBezTo>
                <a:cubicBezTo>
                  <a:pt x="219906" y="417373"/>
                  <a:pt x="223486" y="411755"/>
                  <a:pt x="223604" y="403921"/>
                </a:cubicBezTo>
                <a:cubicBezTo>
                  <a:pt x="223683" y="396622"/>
                  <a:pt x="223683" y="388980"/>
                  <a:pt x="222581" y="381834"/>
                </a:cubicBezTo>
                <a:cubicBezTo>
                  <a:pt x="221008" y="371707"/>
                  <a:pt x="214045" y="358370"/>
                  <a:pt x="208577" y="349849"/>
                </a:cubicBezTo>
                <a:cubicBezTo>
                  <a:pt x="200040" y="336741"/>
                  <a:pt x="187373" y="328105"/>
                  <a:pt x="179190" y="314654"/>
                </a:cubicBezTo>
                <a:cubicBezTo>
                  <a:pt x="175925" y="309265"/>
                  <a:pt x="177263" y="309151"/>
                  <a:pt x="177381" y="304450"/>
                </a:cubicBezTo>
                <a:cubicBezTo>
                  <a:pt x="177617" y="296693"/>
                  <a:pt x="173132" y="287522"/>
                  <a:pt x="169316" y="281025"/>
                </a:cubicBezTo>
                <a:cubicBezTo>
                  <a:pt x="162825" y="270020"/>
                  <a:pt x="155508" y="258479"/>
                  <a:pt x="147798" y="248276"/>
                </a:cubicBezTo>
                <a:cubicBezTo>
                  <a:pt x="142290" y="241092"/>
                  <a:pt x="138356" y="232914"/>
                  <a:pt x="133085" y="225500"/>
                </a:cubicBezTo>
                <a:cubicBezTo>
                  <a:pt x="128600" y="219119"/>
                  <a:pt x="120772" y="215756"/>
                  <a:pt x="114595" y="211247"/>
                </a:cubicBezTo>
                <a:cubicBezTo>
                  <a:pt x="111251" y="208801"/>
                  <a:pt x="102715" y="195235"/>
                  <a:pt x="98545" y="198139"/>
                </a:cubicBezTo>
                <a:cubicBezTo>
                  <a:pt x="93981" y="201273"/>
                  <a:pt x="90362" y="200394"/>
                  <a:pt x="85012" y="200050"/>
                </a:cubicBezTo>
                <a:cubicBezTo>
                  <a:pt x="74469" y="199362"/>
                  <a:pt x="53029" y="200814"/>
                  <a:pt x="43627" y="206432"/>
                </a:cubicBezTo>
                <a:cubicBezTo>
                  <a:pt x="42604" y="207005"/>
                  <a:pt x="46302" y="214953"/>
                  <a:pt x="43824" y="217972"/>
                </a:cubicBezTo>
                <a:cubicBezTo>
                  <a:pt x="41031" y="221335"/>
                  <a:pt x="30291" y="215068"/>
                  <a:pt x="27026" y="214075"/>
                </a:cubicBezTo>
                <a:cubicBezTo>
                  <a:pt x="18057" y="211132"/>
                  <a:pt x="8615" y="206432"/>
                  <a:pt x="0" y="201158"/>
                </a:cubicBezTo>
                <a:cubicBezTo>
                  <a:pt x="1023" y="200509"/>
                  <a:pt x="2124" y="199821"/>
                  <a:pt x="3147" y="199018"/>
                </a:cubicBezTo>
                <a:cubicBezTo>
                  <a:pt x="6609" y="196343"/>
                  <a:pt x="9402" y="193324"/>
                  <a:pt x="12116" y="190305"/>
                </a:cubicBezTo>
                <a:cubicBezTo>
                  <a:pt x="14123" y="187936"/>
                  <a:pt x="16247" y="185567"/>
                  <a:pt x="18607" y="183656"/>
                </a:cubicBezTo>
                <a:cubicBezTo>
                  <a:pt x="19866" y="182663"/>
                  <a:pt x="21204" y="181669"/>
                  <a:pt x="22659" y="180637"/>
                </a:cubicBezTo>
                <a:cubicBezTo>
                  <a:pt x="27577" y="177160"/>
                  <a:pt x="33753" y="172803"/>
                  <a:pt x="35877" y="166078"/>
                </a:cubicBezTo>
                <a:cubicBezTo>
                  <a:pt x="37215" y="161569"/>
                  <a:pt x="37333" y="158435"/>
                  <a:pt x="37215" y="155760"/>
                </a:cubicBezTo>
                <a:cubicBezTo>
                  <a:pt x="37687" y="155416"/>
                  <a:pt x="38670" y="154843"/>
                  <a:pt x="40362" y="154193"/>
                </a:cubicBezTo>
                <a:cubicBezTo>
                  <a:pt x="45752" y="151824"/>
                  <a:pt x="49213" y="151824"/>
                  <a:pt x="56058" y="151595"/>
                </a:cubicBezTo>
                <a:lnTo>
                  <a:pt x="58419" y="151480"/>
                </a:lnTo>
                <a:cubicBezTo>
                  <a:pt x="65815" y="151251"/>
                  <a:pt x="78285" y="150945"/>
                  <a:pt x="82298" y="139596"/>
                </a:cubicBezTo>
                <a:cubicBezTo>
                  <a:pt x="84225" y="134322"/>
                  <a:pt x="83557" y="126603"/>
                  <a:pt x="82848" y="119763"/>
                </a:cubicBezTo>
                <a:cubicBezTo>
                  <a:pt x="82652" y="116935"/>
                  <a:pt x="82416" y="114489"/>
                  <a:pt x="82416" y="112464"/>
                </a:cubicBezTo>
                <a:cubicBezTo>
                  <a:pt x="82416" y="109445"/>
                  <a:pt x="82298" y="106197"/>
                  <a:pt x="82062" y="102948"/>
                </a:cubicBezTo>
                <a:cubicBezTo>
                  <a:pt x="81511" y="92516"/>
                  <a:pt x="80960" y="81625"/>
                  <a:pt x="86350" y="75473"/>
                </a:cubicBezTo>
                <a:cubicBezTo>
                  <a:pt x="86546" y="75243"/>
                  <a:pt x="86664" y="75129"/>
                  <a:pt x="86900" y="74899"/>
                </a:cubicBezTo>
                <a:cubicBezTo>
                  <a:pt x="89693" y="71881"/>
                  <a:pt x="92841" y="69970"/>
                  <a:pt x="96224" y="68747"/>
                </a:cubicBezTo>
                <a:cubicBezTo>
                  <a:pt x="104839" y="65690"/>
                  <a:pt x="115264" y="67486"/>
                  <a:pt x="126712" y="69741"/>
                </a:cubicBezTo>
                <a:cubicBezTo>
                  <a:pt x="138041" y="71995"/>
                  <a:pt x="149804" y="74212"/>
                  <a:pt x="161016" y="71422"/>
                </a:cubicBezTo>
                <a:lnTo>
                  <a:pt x="164477" y="70543"/>
                </a:lnTo>
                <a:lnTo>
                  <a:pt x="165186" y="66951"/>
                </a:lnTo>
                <a:cubicBezTo>
                  <a:pt x="165382" y="65499"/>
                  <a:pt x="165618" y="64008"/>
                  <a:pt x="165854" y="62671"/>
                </a:cubicBezTo>
                <a:cubicBezTo>
                  <a:pt x="166641" y="57627"/>
                  <a:pt x="167310" y="53385"/>
                  <a:pt x="169867" y="49908"/>
                </a:cubicBezTo>
                <a:cubicBezTo>
                  <a:pt x="171204" y="48226"/>
                  <a:pt x="173132" y="46545"/>
                  <a:pt x="175256" y="44863"/>
                </a:cubicBezTo>
                <a:cubicBezTo>
                  <a:pt x="177971" y="42609"/>
                  <a:pt x="180646" y="40469"/>
                  <a:pt x="182770" y="37450"/>
                </a:cubicBezTo>
                <a:cubicBezTo>
                  <a:pt x="184698" y="34775"/>
                  <a:pt x="185681" y="31718"/>
                  <a:pt x="186704" y="28699"/>
                </a:cubicBezTo>
                <a:cubicBezTo>
                  <a:pt x="187688" y="25565"/>
                  <a:pt x="188710" y="22432"/>
                  <a:pt x="190402" y="21515"/>
                </a:cubicBezTo>
                <a:cubicBezTo>
                  <a:pt x="192290" y="20521"/>
                  <a:pt x="199922" y="21171"/>
                  <a:pt x="203620" y="21515"/>
                </a:cubicBezTo>
                <a:cubicBezTo>
                  <a:pt x="210229" y="22088"/>
                  <a:pt x="214045" y="21858"/>
                  <a:pt x="219120" y="21515"/>
                </a:cubicBezTo>
                <a:cubicBezTo>
                  <a:pt x="224470" y="21171"/>
                  <a:pt x="230095" y="20865"/>
                  <a:pt x="234344" y="21629"/>
                </a:cubicBezTo>
                <a:cubicBezTo>
                  <a:pt x="237727" y="22317"/>
                  <a:pt x="240756" y="23884"/>
                  <a:pt x="243903" y="25565"/>
                </a:cubicBezTo>
                <a:cubicBezTo>
                  <a:pt x="247247" y="27361"/>
                  <a:pt x="250709" y="29157"/>
                  <a:pt x="254997" y="30151"/>
                </a:cubicBezTo>
                <a:cubicBezTo>
                  <a:pt x="265304" y="32635"/>
                  <a:pt x="276083" y="36227"/>
                  <a:pt x="284344" y="46086"/>
                </a:cubicBezTo>
                <a:cubicBezTo>
                  <a:pt x="286586" y="48646"/>
                  <a:pt x="286940" y="49334"/>
                  <a:pt x="288947" y="52582"/>
                </a:cubicBezTo>
                <a:lnTo>
                  <a:pt x="290520" y="55296"/>
                </a:lnTo>
                <a:cubicBezTo>
                  <a:pt x="292566" y="58429"/>
                  <a:pt x="292999" y="58964"/>
                  <a:pt x="295910" y="61219"/>
                </a:cubicBezTo>
                <a:lnTo>
                  <a:pt x="301732" y="65804"/>
                </a:lnTo>
                <a:cubicBezTo>
                  <a:pt x="308144" y="71078"/>
                  <a:pt x="310151" y="72110"/>
                  <a:pt x="321048" y="71995"/>
                </a:cubicBezTo>
                <a:cubicBezTo>
                  <a:pt x="325296" y="71995"/>
                  <a:pt x="330017" y="72339"/>
                  <a:pt x="335052" y="72645"/>
                </a:cubicBezTo>
                <a:cubicBezTo>
                  <a:pt x="346579" y="73447"/>
                  <a:pt x="359718" y="74441"/>
                  <a:pt x="369710" y="70849"/>
                </a:cubicBezTo>
                <a:cubicBezTo>
                  <a:pt x="375296" y="68862"/>
                  <a:pt x="381905" y="64696"/>
                  <a:pt x="387177" y="61333"/>
                </a:cubicBezTo>
                <a:lnTo>
                  <a:pt x="391898" y="58315"/>
                </a:lnTo>
                <a:cubicBezTo>
                  <a:pt x="396618" y="55296"/>
                  <a:pt x="396933" y="55296"/>
                  <a:pt x="404211" y="55296"/>
                </a:cubicBezTo>
                <a:cubicBezTo>
                  <a:pt x="406374" y="55410"/>
                  <a:pt x="408735" y="55487"/>
                  <a:pt x="411174" y="55716"/>
                </a:cubicBezTo>
                <a:cubicBezTo>
                  <a:pt x="416917" y="56175"/>
                  <a:pt x="423408" y="56748"/>
                  <a:pt x="428798" y="55410"/>
                </a:cubicBezTo>
                <a:cubicBezTo>
                  <a:pt x="432024" y="54608"/>
                  <a:pt x="433951" y="52926"/>
                  <a:pt x="435171" y="51818"/>
                </a:cubicBezTo>
                <a:cubicBezTo>
                  <a:pt x="436076" y="51016"/>
                  <a:pt x="436194" y="50901"/>
                  <a:pt x="436626" y="50786"/>
                </a:cubicBezTo>
                <a:cubicBezTo>
                  <a:pt x="437885" y="50557"/>
                  <a:pt x="439223" y="50672"/>
                  <a:pt x="440914" y="50786"/>
                </a:cubicBezTo>
                <a:cubicBezTo>
                  <a:pt x="443235" y="51016"/>
                  <a:pt x="445950" y="51245"/>
                  <a:pt x="448979" y="50442"/>
                </a:cubicBezTo>
                <a:lnTo>
                  <a:pt x="452913" y="49449"/>
                </a:lnTo>
                <a:lnTo>
                  <a:pt x="453228" y="45398"/>
                </a:lnTo>
                <a:cubicBezTo>
                  <a:pt x="453660" y="39704"/>
                  <a:pt x="455706" y="35539"/>
                  <a:pt x="458066" y="30609"/>
                </a:cubicBezTo>
                <a:cubicBezTo>
                  <a:pt x="459050" y="28469"/>
                  <a:pt x="460073" y="26253"/>
                  <a:pt x="461095" y="23769"/>
                </a:cubicBezTo>
                <a:lnTo>
                  <a:pt x="462748" y="19527"/>
                </a:lnTo>
                <a:lnTo>
                  <a:pt x="458932" y="17044"/>
                </a:lnTo>
                <a:cubicBezTo>
                  <a:pt x="456807" y="15591"/>
                  <a:pt x="456257" y="14674"/>
                  <a:pt x="456139" y="14674"/>
                </a:cubicBezTo>
                <a:cubicBezTo>
                  <a:pt x="456375" y="14139"/>
                  <a:pt x="459522" y="8293"/>
                  <a:pt x="488121" y="803"/>
                </a:cubicBezTo>
                <a:lnTo>
                  <a:pt x="489459" y="459"/>
                </a:lnTo>
                <a:cubicBezTo>
                  <a:pt x="489892" y="344"/>
                  <a:pt x="490442" y="115"/>
                  <a:pt x="490915" y="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68D693CE-4617-4C22-AC89-8535BAB0E13F}"/>
              </a:ext>
            </a:extLst>
          </p:cNvPr>
          <p:cNvSpPr/>
          <p:nvPr/>
        </p:nvSpPr>
        <p:spPr>
          <a:xfrm>
            <a:off x="2592937" y="8325727"/>
            <a:ext cx="735369" cy="656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79" y="20855"/>
                </a:moveTo>
                <a:cubicBezTo>
                  <a:pt x="13132" y="20899"/>
                  <a:pt x="13188" y="20943"/>
                  <a:pt x="13244" y="20987"/>
                </a:cubicBezTo>
                <a:cubicBezTo>
                  <a:pt x="13362" y="21076"/>
                  <a:pt x="13488" y="21154"/>
                  <a:pt x="13616" y="21231"/>
                </a:cubicBezTo>
                <a:cubicBezTo>
                  <a:pt x="13794" y="21338"/>
                  <a:pt x="13972" y="21456"/>
                  <a:pt x="14140" y="21600"/>
                </a:cubicBezTo>
                <a:cubicBezTo>
                  <a:pt x="14137" y="21578"/>
                  <a:pt x="14133" y="21548"/>
                  <a:pt x="14130" y="21526"/>
                </a:cubicBezTo>
                <a:cubicBezTo>
                  <a:pt x="14123" y="21471"/>
                  <a:pt x="14113" y="21412"/>
                  <a:pt x="14120" y="21353"/>
                </a:cubicBezTo>
                <a:cubicBezTo>
                  <a:pt x="14137" y="21198"/>
                  <a:pt x="14150" y="21154"/>
                  <a:pt x="14189" y="21080"/>
                </a:cubicBezTo>
                <a:cubicBezTo>
                  <a:pt x="14199" y="21061"/>
                  <a:pt x="14212" y="21039"/>
                  <a:pt x="14229" y="20995"/>
                </a:cubicBezTo>
                <a:cubicBezTo>
                  <a:pt x="14403" y="20541"/>
                  <a:pt x="14624" y="20441"/>
                  <a:pt x="14930" y="20305"/>
                </a:cubicBezTo>
                <a:lnTo>
                  <a:pt x="14990" y="20279"/>
                </a:lnTo>
                <a:cubicBezTo>
                  <a:pt x="15154" y="20205"/>
                  <a:pt x="15207" y="20084"/>
                  <a:pt x="15276" y="19914"/>
                </a:cubicBezTo>
                <a:cubicBezTo>
                  <a:pt x="15345" y="19755"/>
                  <a:pt x="15428" y="19552"/>
                  <a:pt x="15632" y="19397"/>
                </a:cubicBezTo>
                <a:cubicBezTo>
                  <a:pt x="15965" y="19143"/>
                  <a:pt x="16258" y="19139"/>
                  <a:pt x="16597" y="19135"/>
                </a:cubicBezTo>
                <a:lnTo>
                  <a:pt x="16762" y="19132"/>
                </a:lnTo>
                <a:cubicBezTo>
                  <a:pt x="17055" y="19124"/>
                  <a:pt x="17285" y="18991"/>
                  <a:pt x="17552" y="18840"/>
                </a:cubicBezTo>
                <a:lnTo>
                  <a:pt x="17671" y="18774"/>
                </a:lnTo>
                <a:cubicBezTo>
                  <a:pt x="18181" y="18486"/>
                  <a:pt x="18606" y="18294"/>
                  <a:pt x="18926" y="18205"/>
                </a:cubicBezTo>
                <a:cubicBezTo>
                  <a:pt x="19107" y="18154"/>
                  <a:pt x="19159" y="18121"/>
                  <a:pt x="19311" y="18021"/>
                </a:cubicBezTo>
                <a:cubicBezTo>
                  <a:pt x="19453" y="17929"/>
                  <a:pt x="19601" y="17873"/>
                  <a:pt x="19746" y="17818"/>
                </a:cubicBezTo>
                <a:cubicBezTo>
                  <a:pt x="19815" y="17792"/>
                  <a:pt x="19884" y="17766"/>
                  <a:pt x="19953" y="17737"/>
                </a:cubicBezTo>
                <a:cubicBezTo>
                  <a:pt x="20072" y="17685"/>
                  <a:pt x="20203" y="17615"/>
                  <a:pt x="20339" y="17545"/>
                </a:cubicBezTo>
                <a:cubicBezTo>
                  <a:pt x="20595" y="17408"/>
                  <a:pt x="20859" y="17268"/>
                  <a:pt x="21103" y="17209"/>
                </a:cubicBezTo>
                <a:cubicBezTo>
                  <a:pt x="21178" y="17191"/>
                  <a:pt x="21251" y="17191"/>
                  <a:pt x="21320" y="17191"/>
                </a:cubicBezTo>
                <a:cubicBezTo>
                  <a:pt x="21366" y="17191"/>
                  <a:pt x="21412" y="17191"/>
                  <a:pt x="21458" y="17183"/>
                </a:cubicBezTo>
                <a:cubicBezTo>
                  <a:pt x="21475" y="17180"/>
                  <a:pt x="21498" y="17169"/>
                  <a:pt x="21524" y="17154"/>
                </a:cubicBezTo>
                <a:cubicBezTo>
                  <a:pt x="21544" y="17143"/>
                  <a:pt x="21574" y="17132"/>
                  <a:pt x="21600" y="17121"/>
                </a:cubicBezTo>
                <a:cubicBezTo>
                  <a:pt x="21524" y="16818"/>
                  <a:pt x="21452" y="16515"/>
                  <a:pt x="21383" y="16209"/>
                </a:cubicBezTo>
                <a:cubicBezTo>
                  <a:pt x="21271" y="15726"/>
                  <a:pt x="21145" y="15228"/>
                  <a:pt x="21001" y="14752"/>
                </a:cubicBezTo>
                <a:cubicBezTo>
                  <a:pt x="20839" y="14213"/>
                  <a:pt x="20398" y="13881"/>
                  <a:pt x="20227" y="13350"/>
                </a:cubicBezTo>
                <a:cubicBezTo>
                  <a:pt x="20144" y="13099"/>
                  <a:pt x="20019" y="12863"/>
                  <a:pt x="19960" y="12604"/>
                </a:cubicBezTo>
                <a:cubicBezTo>
                  <a:pt x="19904" y="12364"/>
                  <a:pt x="19920" y="12125"/>
                  <a:pt x="19904" y="11881"/>
                </a:cubicBezTo>
                <a:cubicBezTo>
                  <a:pt x="19868" y="11372"/>
                  <a:pt x="19581" y="10830"/>
                  <a:pt x="19449" y="10339"/>
                </a:cubicBezTo>
                <a:cubicBezTo>
                  <a:pt x="19337" y="9926"/>
                  <a:pt x="19196" y="9523"/>
                  <a:pt x="19087" y="9106"/>
                </a:cubicBezTo>
                <a:cubicBezTo>
                  <a:pt x="19041" y="8922"/>
                  <a:pt x="18939" y="8774"/>
                  <a:pt x="18982" y="8575"/>
                </a:cubicBezTo>
                <a:cubicBezTo>
                  <a:pt x="19034" y="8317"/>
                  <a:pt x="18843" y="8195"/>
                  <a:pt x="18626" y="8166"/>
                </a:cubicBezTo>
                <a:cubicBezTo>
                  <a:pt x="18520" y="8151"/>
                  <a:pt x="18540" y="8199"/>
                  <a:pt x="18445" y="8092"/>
                </a:cubicBezTo>
                <a:cubicBezTo>
                  <a:pt x="18352" y="7988"/>
                  <a:pt x="18438" y="7874"/>
                  <a:pt x="18366" y="7789"/>
                </a:cubicBezTo>
                <a:cubicBezTo>
                  <a:pt x="18086" y="7461"/>
                  <a:pt x="17476" y="7583"/>
                  <a:pt x="17114" y="7538"/>
                </a:cubicBezTo>
                <a:cubicBezTo>
                  <a:pt x="16824" y="7505"/>
                  <a:pt x="16528" y="7276"/>
                  <a:pt x="16291" y="7107"/>
                </a:cubicBezTo>
                <a:cubicBezTo>
                  <a:pt x="15948" y="6863"/>
                  <a:pt x="15599" y="6671"/>
                  <a:pt x="15247" y="6450"/>
                </a:cubicBezTo>
                <a:cubicBezTo>
                  <a:pt x="14664" y="6081"/>
                  <a:pt x="14384" y="5347"/>
                  <a:pt x="13834" y="4911"/>
                </a:cubicBezTo>
                <a:cubicBezTo>
                  <a:pt x="13448" y="4609"/>
                  <a:pt x="13073" y="4406"/>
                  <a:pt x="12786" y="3974"/>
                </a:cubicBezTo>
                <a:cubicBezTo>
                  <a:pt x="12533" y="3590"/>
                  <a:pt x="12210" y="3280"/>
                  <a:pt x="11894" y="2967"/>
                </a:cubicBezTo>
                <a:cubicBezTo>
                  <a:pt x="11594" y="2671"/>
                  <a:pt x="11307" y="2369"/>
                  <a:pt x="11044" y="2037"/>
                </a:cubicBezTo>
                <a:cubicBezTo>
                  <a:pt x="10774" y="1697"/>
                  <a:pt x="10253" y="1683"/>
                  <a:pt x="9878" y="1598"/>
                </a:cubicBezTo>
                <a:cubicBezTo>
                  <a:pt x="9690" y="1557"/>
                  <a:pt x="9506" y="1487"/>
                  <a:pt x="9318" y="1450"/>
                </a:cubicBezTo>
                <a:cubicBezTo>
                  <a:pt x="9166" y="1424"/>
                  <a:pt x="9012" y="1457"/>
                  <a:pt x="8870" y="1380"/>
                </a:cubicBezTo>
                <a:cubicBezTo>
                  <a:pt x="8511" y="1184"/>
                  <a:pt x="8228" y="616"/>
                  <a:pt x="8014" y="251"/>
                </a:cubicBezTo>
                <a:cubicBezTo>
                  <a:pt x="7964" y="170"/>
                  <a:pt x="7918" y="85"/>
                  <a:pt x="7872" y="0"/>
                </a:cubicBezTo>
                <a:cubicBezTo>
                  <a:pt x="7862" y="55"/>
                  <a:pt x="7849" y="114"/>
                  <a:pt x="7826" y="173"/>
                </a:cubicBezTo>
                <a:cubicBezTo>
                  <a:pt x="7720" y="435"/>
                  <a:pt x="7493" y="664"/>
                  <a:pt x="7296" y="863"/>
                </a:cubicBezTo>
                <a:cubicBezTo>
                  <a:pt x="7220" y="937"/>
                  <a:pt x="7147" y="1011"/>
                  <a:pt x="7088" y="1081"/>
                </a:cubicBezTo>
                <a:cubicBezTo>
                  <a:pt x="6933" y="1258"/>
                  <a:pt x="6749" y="1350"/>
                  <a:pt x="6571" y="1443"/>
                </a:cubicBezTo>
                <a:cubicBezTo>
                  <a:pt x="6380" y="1539"/>
                  <a:pt x="6215" y="1623"/>
                  <a:pt x="6110" y="1793"/>
                </a:cubicBezTo>
                <a:cubicBezTo>
                  <a:pt x="6057" y="1878"/>
                  <a:pt x="6008" y="1989"/>
                  <a:pt x="5958" y="2099"/>
                </a:cubicBezTo>
                <a:cubicBezTo>
                  <a:pt x="5925" y="2177"/>
                  <a:pt x="5889" y="2251"/>
                  <a:pt x="5856" y="2313"/>
                </a:cubicBezTo>
                <a:cubicBezTo>
                  <a:pt x="5843" y="2339"/>
                  <a:pt x="5830" y="2369"/>
                  <a:pt x="5813" y="2402"/>
                </a:cubicBezTo>
                <a:cubicBezTo>
                  <a:pt x="5734" y="2575"/>
                  <a:pt x="5626" y="2815"/>
                  <a:pt x="5408" y="2859"/>
                </a:cubicBezTo>
                <a:lnTo>
                  <a:pt x="5293" y="2882"/>
                </a:lnTo>
                <a:lnTo>
                  <a:pt x="5237" y="2767"/>
                </a:lnTo>
                <a:cubicBezTo>
                  <a:pt x="5214" y="2723"/>
                  <a:pt x="5092" y="2730"/>
                  <a:pt x="4993" y="2734"/>
                </a:cubicBezTo>
                <a:cubicBezTo>
                  <a:pt x="4888" y="2741"/>
                  <a:pt x="4779" y="2745"/>
                  <a:pt x="4680" y="2708"/>
                </a:cubicBezTo>
                <a:cubicBezTo>
                  <a:pt x="4489" y="2638"/>
                  <a:pt x="4335" y="2450"/>
                  <a:pt x="4199" y="2280"/>
                </a:cubicBezTo>
                <a:cubicBezTo>
                  <a:pt x="4160" y="2229"/>
                  <a:pt x="4120" y="2181"/>
                  <a:pt x="4081" y="2140"/>
                </a:cubicBezTo>
                <a:lnTo>
                  <a:pt x="3952" y="2000"/>
                </a:lnTo>
                <a:cubicBezTo>
                  <a:pt x="3735" y="1760"/>
                  <a:pt x="3531" y="1535"/>
                  <a:pt x="3281" y="1384"/>
                </a:cubicBezTo>
                <a:lnTo>
                  <a:pt x="3129" y="1291"/>
                </a:lnTo>
                <a:cubicBezTo>
                  <a:pt x="2810" y="1092"/>
                  <a:pt x="2507" y="900"/>
                  <a:pt x="2180" y="952"/>
                </a:cubicBezTo>
                <a:cubicBezTo>
                  <a:pt x="1989" y="981"/>
                  <a:pt x="1825" y="1051"/>
                  <a:pt x="1752" y="1136"/>
                </a:cubicBezTo>
                <a:cubicBezTo>
                  <a:pt x="1716" y="1177"/>
                  <a:pt x="1693" y="1229"/>
                  <a:pt x="1667" y="1291"/>
                </a:cubicBezTo>
                <a:cubicBezTo>
                  <a:pt x="1630" y="1372"/>
                  <a:pt x="1591" y="1465"/>
                  <a:pt x="1515" y="1553"/>
                </a:cubicBezTo>
                <a:cubicBezTo>
                  <a:pt x="1321" y="1778"/>
                  <a:pt x="1103" y="1852"/>
                  <a:pt x="833" y="1782"/>
                </a:cubicBezTo>
                <a:cubicBezTo>
                  <a:pt x="744" y="1760"/>
                  <a:pt x="679" y="1723"/>
                  <a:pt x="623" y="1694"/>
                </a:cubicBezTo>
                <a:cubicBezTo>
                  <a:pt x="517" y="1638"/>
                  <a:pt x="517" y="1638"/>
                  <a:pt x="428" y="1727"/>
                </a:cubicBezTo>
                <a:cubicBezTo>
                  <a:pt x="287" y="1871"/>
                  <a:pt x="263" y="1996"/>
                  <a:pt x="244" y="2232"/>
                </a:cubicBezTo>
                <a:cubicBezTo>
                  <a:pt x="221" y="2505"/>
                  <a:pt x="168" y="2642"/>
                  <a:pt x="82" y="2863"/>
                </a:cubicBezTo>
                <a:cubicBezTo>
                  <a:pt x="53" y="2941"/>
                  <a:pt x="26" y="3018"/>
                  <a:pt x="0" y="3096"/>
                </a:cubicBezTo>
                <a:cubicBezTo>
                  <a:pt x="7" y="3099"/>
                  <a:pt x="16" y="3103"/>
                  <a:pt x="23" y="3107"/>
                </a:cubicBezTo>
                <a:cubicBezTo>
                  <a:pt x="96" y="3158"/>
                  <a:pt x="125" y="3251"/>
                  <a:pt x="155" y="3347"/>
                </a:cubicBezTo>
                <a:cubicBezTo>
                  <a:pt x="168" y="3383"/>
                  <a:pt x="184" y="3446"/>
                  <a:pt x="198" y="3465"/>
                </a:cubicBezTo>
                <a:cubicBezTo>
                  <a:pt x="227" y="3498"/>
                  <a:pt x="277" y="3527"/>
                  <a:pt x="336" y="3557"/>
                </a:cubicBezTo>
                <a:cubicBezTo>
                  <a:pt x="399" y="3590"/>
                  <a:pt x="468" y="3627"/>
                  <a:pt x="530" y="3686"/>
                </a:cubicBezTo>
                <a:cubicBezTo>
                  <a:pt x="797" y="3933"/>
                  <a:pt x="949" y="4191"/>
                  <a:pt x="982" y="4450"/>
                </a:cubicBezTo>
                <a:cubicBezTo>
                  <a:pt x="985" y="4487"/>
                  <a:pt x="1024" y="4808"/>
                  <a:pt x="982" y="5007"/>
                </a:cubicBezTo>
                <a:cubicBezTo>
                  <a:pt x="962" y="5099"/>
                  <a:pt x="926" y="5169"/>
                  <a:pt x="896" y="5225"/>
                </a:cubicBezTo>
                <a:cubicBezTo>
                  <a:pt x="873" y="5265"/>
                  <a:pt x="856" y="5298"/>
                  <a:pt x="850" y="5335"/>
                </a:cubicBezTo>
                <a:cubicBezTo>
                  <a:pt x="797" y="5575"/>
                  <a:pt x="817" y="5830"/>
                  <a:pt x="837" y="6103"/>
                </a:cubicBezTo>
                <a:cubicBezTo>
                  <a:pt x="853" y="6331"/>
                  <a:pt x="866" y="6564"/>
                  <a:pt x="840" y="6796"/>
                </a:cubicBezTo>
                <a:cubicBezTo>
                  <a:pt x="1005" y="6822"/>
                  <a:pt x="1169" y="6866"/>
                  <a:pt x="1364" y="6948"/>
                </a:cubicBezTo>
                <a:cubicBezTo>
                  <a:pt x="1571" y="7036"/>
                  <a:pt x="1726" y="7154"/>
                  <a:pt x="1877" y="7265"/>
                </a:cubicBezTo>
                <a:cubicBezTo>
                  <a:pt x="1970" y="7335"/>
                  <a:pt x="2062" y="7405"/>
                  <a:pt x="2174" y="7472"/>
                </a:cubicBezTo>
                <a:cubicBezTo>
                  <a:pt x="2424" y="7623"/>
                  <a:pt x="2655" y="7627"/>
                  <a:pt x="2922" y="7486"/>
                </a:cubicBezTo>
                <a:lnTo>
                  <a:pt x="3027" y="7431"/>
                </a:lnTo>
                <a:lnTo>
                  <a:pt x="3228" y="7664"/>
                </a:lnTo>
                <a:cubicBezTo>
                  <a:pt x="3386" y="7852"/>
                  <a:pt x="3551" y="8047"/>
                  <a:pt x="3722" y="8158"/>
                </a:cubicBezTo>
                <a:cubicBezTo>
                  <a:pt x="3850" y="8243"/>
                  <a:pt x="3979" y="8320"/>
                  <a:pt x="4111" y="8402"/>
                </a:cubicBezTo>
                <a:lnTo>
                  <a:pt x="4328" y="8534"/>
                </a:lnTo>
                <a:cubicBezTo>
                  <a:pt x="4568" y="8686"/>
                  <a:pt x="4759" y="8686"/>
                  <a:pt x="5043" y="8682"/>
                </a:cubicBezTo>
                <a:lnTo>
                  <a:pt x="5112" y="8682"/>
                </a:lnTo>
                <a:cubicBezTo>
                  <a:pt x="5112" y="8682"/>
                  <a:pt x="5112" y="8682"/>
                  <a:pt x="5112" y="8682"/>
                </a:cubicBezTo>
                <a:cubicBezTo>
                  <a:pt x="5174" y="8682"/>
                  <a:pt x="5247" y="8675"/>
                  <a:pt x="5323" y="8671"/>
                </a:cubicBezTo>
                <a:cubicBezTo>
                  <a:pt x="5596" y="8649"/>
                  <a:pt x="5906" y="8627"/>
                  <a:pt x="6116" y="8796"/>
                </a:cubicBezTo>
                <a:cubicBezTo>
                  <a:pt x="6373" y="8999"/>
                  <a:pt x="6505" y="9309"/>
                  <a:pt x="6502" y="9693"/>
                </a:cubicBezTo>
                <a:cubicBezTo>
                  <a:pt x="6502" y="9730"/>
                  <a:pt x="6498" y="9774"/>
                  <a:pt x="6498" y="9818"/>
                </a:cubicBezTo>
                <a:cubicBezTo>
                  <a:pt x="6495" y="9907"/>
                  <a:pt x="6492" y="10010"/>
                  <a:pt x="6498" y="10080"/>
                </a:cubicBezTo>
                <a:cubicBezTo>
                  <a:pt x="6502" y="10114"/>
                  <a:pt x="6515" y="10209"/>
                  <a:pt x="6525" y="10228"/>
                </a:cubicBezTo>
                <a:cubicBezTo>
                  <a:pt x="6528" y="10232"/>
                  <a:pt x="6554" y="10254"/>
                  <a:pt x="6578" y="10272"/>
                </a:cubicBezTo>
                <a:cubicBezTo>
                  <a:pt x="6607" y="10294"/>
                  <a:pt x="6640" y="10324"/>
                  <a:pt x="6683" y="10361"/>
                </a:cubicBezTo>
                <a:cubicBezTo>
                  <a:pt x="6785" y="10449"/>
                  <a:pt x="7674" y="11261"/>
                  <a:pt x="7681" y="11944"/>
                </a:cubicBezTo>
                <a:cubicBezTo>
                  <a:pt x="7681" y="12080"/>
                  <a:pt x="7648" y="12206"/>
                  <a:pt x="7582" y="12313"/>
                </a:cubicBezTo>
                <a:cubicBezTo>
                  <a:pt x="7651" y="12468"/>
                  <a:pt x="7694" y="12719"/>
                  <a:pt x="7730" y="13102"/>
                </a:cubicBezTo>
                <a:cubicBezTo>
                  <a:pt x="7740" y="13220"/>
                  <a:pt x="7770" y="13268"/>
                  <a:pt x="7816" y="13346"/>
                </a:cubicBezTo>
                <a:cubicBezTo>
                  <a:pt x="7855" y="13409"/>
                  <a:pt x="7902" y="13486"/>
                  <a:pt x="7941" y="13604"/>
                </a:cubicBezTo>
                <a:cubicBezTo>
                  <a:pt x="7984" y="13730"/>
                  <a:pt x="7977" y="13844"/>
                  <a:pt x="7971" y="13936"/>
                </a:cubicBezTo>
                <a:cubicBezTo>
                  <a:pt x="7967" y="13980"/>
                  <a:pt x="7964" y="14021"/>
                  <a:pt x="7971" y="14065"/>
                </a:cubicBezTo>
                <a:cubicBezTo>
                  <a:pt x="7984" y="14183"/>
                  <a:pt x="8004" y="14279"/>
                  <a:pt x="8027" y="14372"/>
                </a:cubicBezTo>
                <a:cubicBezTo>
                  <a:pt x="8063" y="14523"/>
                  <a:pt x="8099" y="14681"/>
                  <a:pt x="8096" y="14907"/>
                </a:cubicBezTo>
                <a:cubicBezTo>
                  <a:pt x="8096" y="14980"/>
                  <a:pt x="8093" y="15062"/>
                  <a:pt x="8089" y="15139"/>
                </a:cubicBezTo>
                <a:cubicBezTo>
                  <a:pt x="8083" y="15368"/>
                  <a:pt x="8073" y="15600"/>
                  <a:pt x="8116" y="15788"/>
                </a:cubicBezTo>
                <a:cubicBezTo>
                  <a:pt x="8159" y="15977"/>
                  <a:pt x="8261" y="16150"/>
                  <a:pt x="8369" y="16338"/>
                </a:cubicBezTo>
                <a:cubicBezTo>
                  <a:pt x="8518" y="16600"/>
                  <a:pt x="8672" y="16869"/>
                  <a:pt x="8709" y="17213"/>
                </a:cubicBezTo>
                <a:cubicBezTo>
                  <a:pt x="8718" y="17305"/>
                  <a:pt x="8722" y="17408"/>
                  <a:pt x="8722" y="17508"/>
                </a:cubicBezTo>
                <a:cubicBezTo>
                  <a:pt x="8725" y="17718"/>
                  <a:pt x="8725" y="17917"/>
                  <a:pt x="8821" y="18058"/>
                </a:cubicBezTo>
                <a:cubicBezTo>
                  <a:pt x="8877" y="18139"/>
                  <a:pt x="8959" y="18224"/>
                  <a:pt x="9045" y="18309"/>
                </a:cubicBezTo>
                <a:cubicBezTo>
                  <a:pt x="9091" y="18353"/>
                  <a:pt x="9133" y="18401"/>
                  <a:pt x="9176" y="18449"/>
                </a:cubicBezTo>
                <a:cubicBezTo>
                  <a:pt x="9301" y="18371"/>
                  <a:pt x="9430" y="18338"/>
                  <a:pt x="9545" y="18312"/>
                </a:cubicBezTo>
                <a:cubicBezTo>
                  <a:pt x="9581" y="18305"/>
                  <a:pt x="9618" y="18294"/>
                  <a:pt x="9654" y="18283"/>
                </a:cubicBezTo>
                <a:cubicBezTo>
                  <a:pt x="9700" y="18272"/>
                  <a:pt x="9743" y="18250"/>
                  <a:pt x="9792" y="18231"/>
                </a:cubicBezTo>
                <a:cubicBezTo>
                  <a:pt x="9957" y="18161"/>
                  <a:pt x="10184" y="18061"/>
                  <a:pt x="10431" y="18202"/>
                </a:cubicBezTo>
                <a:cubicBezTo>
                  <a:pt x="10543" y="18264"/>
                  <a:pt x="10629" y="18386"/>
                  <a:pt x="10701" y="18493"/>
                </a:cubicBezTo>
                <a:cubicBezTo>
                  <a:pt x="10741" y="18548"/>
                  <a:pt x="10780" y="18608"/>
                  <a:pt x="10820" y="18644"/>
                </a:cubicBezTo>
                <a:cubicBezTo>
                  <a:pt x="10965" y="18785"/>
                  <a:pt x="11139" y="18895"/>
                  <a:pt x="11353" y="18991"/>
                </a:cubicBezTo>
                <a:cubicBezTo>
                  <a:pt x="11393" y="19010"/>
                  <a:pt x="11436" y="19017"/>
                  <a:pt x="11482" y="19028"/>
                </a:cubicBezTo>
                <a:cubicBezTo>
                  <a:pt x="11558" y="19043"/>
                  <a:pt x="11643" y="19061"/>
                  <a:pt x="11726" y="19106"/>
                </a:cubicBezTo>
                <a:cubicBezTo>
                  <a:pt x="11778" y="19117"/>
                  <a:pt x="11831" y="19131"/>
                  <a:pt x="11880" y="19154"/>
                </a:cubicBezTo>
                <a:lnTo>
                  <a:pt x="11963" y="19187"/>
                </a:lnTo>
                <a:lnTo>
                  <a:pt x="12022" y="19452"/>
                </a:lnTo>
                <a:cubicBezTo>
                  <a:pt x="12062" y="19497"/>
                  <a:pt x="12098" y="19530"/>
                  <a:pt x="12131" y="19559"/>
                </a:cubicBezTo>
                <a:cubicBezTo>
                  <a:pt x="12272" y="19692"/>
                  <a:pt x="12368" y="19803"/>
                  <a:pt x="12381" y="20113"/>
                </a:cubicBezTo>
                <a:cubicBezTo>
                  <a:pt x="12388" y="20242"/>
                  <a:pt x="12384" y="20375"/>
                  <a:pt x="12378" y="20511"/>
                </a:cubicBezTo>
                <a:cubicBezTo>
                  <a:pt x="12658" y="20504"/>
                  <a:pt x="12878" y="20685"/>
                  <a:pt x="13079" y="20855"/>
                </a:cubicBezTo>
                <a:close/>
                <a:moveTo>
                  <a:pt x="13613" y="12833"/>
                </a:moveTo>
                <a:cubicBezTo>
                  <a:pt x="13794" y="12630"/>
                  <a:pt x="13853" y="12597"/>
                  <a:pt x="14064" y="12656"/>
                </a:cubicBezTo>
                <a:lnTo>
                  <a:pt x="14120" y="12671"/>
                </a:lnTo>
                <a:cubicBezTo>
                  <a:pt x="14216" y="12697"/>
                  <a:pt x="14377" y="12519"/>
                  <a:pt x="14453" y="12431"/>
                </a:cubicBezTo>
                <a:cubicBezTo>
                  <a:pt x="14509" y="12368"/>
                  <a:pt x="14575" y="12298"/>
                  <a:pt x="14657" y="12243"/>
                </a:cubicBezTo>
                <a:cubicBezTo>
                  <a:pt x="14785" y="12158"/>
                  <a:pt x="14950" y="12187"/>
                  <a:pt x="15072" y="12324"/>
                </a:cubicBezTo>
                <a:cubicBezTo>
                  <a:pt x="15190" y="12457"/>
                  <a:pt x="15223" y="12641"/>
                  <a:pt x="15151" y="12785"/>
                </a:cubicBezTo>
                <a:cubicBezTo>
                  <a:pt x="15111" y="12866"/>
                  <a:pt x="15092" y="12955"/>
                  <a:pt x="15075" y="13051"/>
                </a:cubicBezTo>
                <a:cubicBezTo>
                  <a:pt x="15042" y="13217"/>
                  <a:pt x="15003" y="13423"/>
                  <a:pt x="14815" y="13549"/>
                </a:cubicBezTo>
                <a:cubicBezTo>
                  <a:pt x="14805" y="13564"/>
                  <a:pt x="14792" y="13649"/>
                  <a:pt x="14782" y="13700"/>
                </a:cubicBezTo>
                <a:cubicBezTo>
                  <a:pt x="14762" y="13826"/>
                  <a:pt x="14736" y="13981"/>
                  <a:pt x="14624" y="14080"/>
                </a:cubicBezTo>
                <a:cubicBezTo>
                  <a:pt x="14538" y="14158"/>
                  <a:pt x="14443" y="14184"/>
                  <a:pt x="14344" y="14184"/>
                </a:cubicBezTo>
                <a:cubicBezTo>
                  <a:pt x="14179" y="14184"/>
                  <a:pt x="14011" y="14106"/>
                  <a:pt x="13883" y="14051"/>
                </a:cubicBezTo>
                <a:lnTo>
                  <a:pt x="13837" y="14029"/>
                </a:lnTo>
                <a:cubicBezTo>
                  <a:pt x="13580" y="13914"/>
                  <a:pt x="13521" y="13859"/>
                  <a:pt x="13524" y="13553"/>
                </a:cubicBezTo>
                <a:lnTo>
                  <a:pt x="13524" y="13501"/>
                </a:lnTo>
                <a:lnTo>
                  <a:pt x="13517" y="13482"/>
                </a:lnTo>
                <a:cubicBezTo>
                  <a:pt x="13455" y="13276"/>
                  <a:pt x="13392" y="13077"/>
                  <a:pt x="13613" y="12833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CDA3FBB8-EBCC-41EB-B0F9-5A6E79B8546A}"/>
              </a:ext>
            </a:extLst>
          </p:cNvPr>
          <p:cNvSpPr/>
          <p:nvPr/>
        </p:nvSpPr>
        <p:spPr>
          <a:xfrm>
            <a:off x="3064590" y="8706978"/>
            <a:ext cx="36486" cy="38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3" h="20869" extrusionOk="0">
                <a:moveTo>
                  <a:pt x="1264" y="15076"/>
                </a:moveTo>
                <a:lnTo>
                  <a:pt x="1264" y="16553"/>
                </a:lnTo>
                <a:cubicBezTo>
                  <a:pt x="1264" y="17045"/>
                  <a:pt x="1264" y="17538"/>
                  <a:pt x="1264" y="17907"/>
                </a:cubicBezTo>
                <a:cubicBezTo>
                  <a:pt x="1787" y="18153"/>
                  <a:pt x="2570" y="18461"/>
                  <a:pt x="3353" y="18707"/>
                </a:cubicBezTo>
                <a:lnTo>
                  <a:pt x="4332" y="19077"/>
                </a:lnTo>
                <a:cubicBezTo>
                  <a:pt x="6811" y="20000"/>
                  <a:pt x="11053" y="21600"/>
                  <a:pt x="12489" y="20492"/>
                </a:cubicBezTo>
                <a:cubicBezTo>
                  <a:pt x="12815" y="20184"/>
                  <a:pt x="13076" y="18707"/>
                  <a:pt x="13272" y="17785"/>
                </a:cubicBezTo>
                <a:cubicBezTo>
                  <a:pt x="13728" y="15508"/>
                  <a:pt x="14316" y="12677"/>
                  <a:pt x="16991" y="11138"/>
                </a:cubicBezTo>
                <a:cubicBezTo>
                  <a:pt x="18166" y="10462"/>
                  <a:pt x="18492" y="9415"/>
                  <a:pt x="19145" y="6769"/>
                </a:cubicBezTo>
                <a:cubicBezTo>
                  <a:pt x="19536" y="4923"/>
                  <a:pt x="20058" y="2831"/>
                  <a:pt x="21233" y="738"/>
                </a:cubicBezTo>
                <a:cubicBezTo>
                  <a:pt x="21102" y="430"/>
                  <a:pt x="20581" y="0"/>
                  <a:pt x="20254" y="0"/>
                </a:cubicBezTo>
                <a:cubicBezTo>
                  <a:pt x="19536" y="492"/>
                  <a:pt x="18623" y="1354"/>
                  <a:pt x="17774" y="2092"/>
                </a:cubicBezTo>
                <a:cubicBezTo>
                  <a:pt x="15229" y="4492"/>
                  <a:pt x="10531" y="8985"/>
                  <a:pt x="4984" y="7693"/>
                </a:cubicBezTo>
                <a:lnTo>
                  <a:pt x="3809" y="7385"/>
                </a:lnTo>
                <a:cubicBezTo>
                  <a:pt x="3418" y="7261"/>
                  <a:pt x="3092" y="7200"/>
                  <a:pt x="2830" y="7138"/>
                </a:cubicBezTo>
                <a:cubicBezTo>
                  <a:pt x="2504" y="7385"/>
                  <a:pt x="2047" y="7877"/>
                  <a:pt x="1525" y="8307"/>
                </a:cubicBezTo>
                <a:cubicBezTo>
                  <a:pt x="-367" y="10092"/>
                  <a:pt x="-367" y="10092"/>
                  <a:pt x="808" y="13231"/>
                </a:cubicBezTo>
                <a:lnTo>
                  <a:pt x="1264" y="15076"/>
                </a:ln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C51DE4D5-1E08-489A-BA4F-E1858259AD29}"/>
              </a:ext>
            </a:extLst>
          </p:cNvPr>
          <p:cNvSpPr/>
          <p:nvPr/>
        </p:nvSpPr>
        <p:spPr>
          <a:xfrm>
            <a:off x="632992" y="7284576"/>
            <a:ext cx="429585" cy="254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8" h="21455" extrusionOk="0">
                <a:moveTo>
                  <a:pt x="23" y="10523"/>
                </a:moveTo>
                <a:cubicBezTo>
                  <a:pt x="90" y="10854"/>
                  <a:pt x="281" y="11062"/>
                  <a:pt x="337" y="11402"/>
                </a:cubicBezTo>
                <a:cubicBezTo>
                  <a:pt x="393" y="11724"/>
                  <a:pt x="230" y="11866"/>
                  <a:pt x="337" y="12272"/>
                </a:cubicBezTo>
                <a:cubicBezTo>
                  <a:pt x="572" y="13171"/>
                  <a:pt x="728" y="13549"/>
                  <a:pt x="1277" y="13965"/>
                </a:cubicBezTo>
                <a:cubicBezTo>
                  <a:pt x="1601" y="14211"/>
                  <a:pt x="2099" y="14315"/>
                  <a:pt x="1993" y="15081"/>
                </a:cubicBezTo>
                <a:cubicBezTo>
                  <a:pt x="1859" y="16065"/>
                  <a:pt x="3851" y="15696"/>
                  <a:pt x="3996" y="16329"/>
                </a:cubicBezTo>
                <a:cubicBezTo>
                  <a:pt x="4052" y="16575"/>
                  <a:pt x="3644" y="17001"/>
                  <a:pt x="3565" y="17143"/>
                </a:cubicBezTo>
                <a:cubicBezTo>
                  <a:pt x="3381" y="17483"/>
                  <a:pt x="3470" y="17795"/>
                  <a:pt x="3532" y="18192"/>
                </a:cubicBezTo>
                <a:cubicBezTo>
                  <a:pt x="3689" y="19195"/>
                  <a:pt x="3868" y="19497"/>
                  <a:pt x="3655" y="20547"/>
                </a:cubicBezTo>
                <a:cubicBezTo>
                  <a:pt x="3633" y="20661"/>
                  <a:pt x="3683" y="21048"/>
                  <a:pt x="3761" y="21455"/>
                </a:cubicBezTo>
                <a:cubicBezTo>
                  <a:pt x="4024" y="21304"/>
                  <a:pt x="4293" y="21162"/>
                  <a:pt x="4545" y="21039"/>
                </a:cubicBezTo>
                <a:cubicBezTo>
                  <a:pt x="4853" y="20888"/>
                  <a:pt x="5149" y="20736"/>
                  <a:pt x="5300" y="20613"/>
                </a:cubicBezTo>
                <a:cubicBezTo>
                  <a:pt x="5412" y="20519"/>
                  <a:pt x="5518" y="20434"/>
                  <a:pt x="5614" y="20358"/>
                </a:cubicBezTo>
                <a:cubicBezTo>
                  <a:pt x="5877" y="20160"/>
                  <a:pt x="6061" y="20008"/>
                  <a:pt x="6268" y="19677"/>
                </a:cubicBezTo>
                <a:cubicBezTo>
                  <a:pt x="6850" y="18750"/>
                  <a:pt x="7309" y="19214"/>
                  <a:pt x="7712" y="19620"/>
                </a:cubicBezTo>
                <a:cubicBezTo>
                  <a:pt x="7801" y="19715"/>
                  <a:pt x="7902" y="19819"/>
                  <a:pt x="8009" y="19914"/>
                </a:cubicBezTo>
                <a:cubicBezTo>
                  <a:pt x="8434" y="20292"/>
                  <a:pt x="8635" y="19961"/>
                  <a:pt x="9072" y="18996"/>
                </a:cubicBezTo>
                <a:cubicBezTo>
                  <a:pt x="9189" y="18731"/>
                  <a:pt x="9312" y="18457"/>
                  <a:pt x="9447" y="18230"/>
                </a:cubicBezTo>
                <a:cubicBezTo>
                  <a:pt x="9726" y="17748"/>
                  <a:pt x="10034" y="17653"/>
                  <a:pt x="10303" y="17578"/>
                </a:cubicBezTo>
                <a:cubicBezTo>
                  <a:pt x="10387" y="17549"/>
                  <a:pt x="10476" y="17530"/>
                  <a:pt x="10566" y="17493"/>
                </a:cubicBezTo>
                <a:cubicBezTo>
                  <a:pt x="10829" y="17379"/>
                  <a:pt x="11103" y="17379"/>
                  <a:pt x="11349" y="17379"/>
                </a:cubicBezTo>
                <a:cubicBezTo>
                  <a:pt x="11568" y="17389"/>
                  <a:pt x="11758" y="17379"/>
                  <a:pt x="11942" y="17322"/>
                </a:cubicBezTo>
                <a:cubicBezTo>
                  <a:pt x="12138" y="17266"/>
                  <a:pt x="12166" y="17162"/>
                  <a:pt x="12256" y="16840"/>
                </a:cubicBezTo>
                <a:cubicBezTo>
                  <a:pt x="12306" y="16660"/>
                  <a:pt x="12373" y="16433"/>
                  <a:pt x="12485" y="16197"/>
                </a:cubicBezTo>
                <a:cubicBezTo>
                  <a:pt x="12855" y="15431"/>
                  <a:pt x="13353" y="15478"/>
                  <a:pt x="13789" y="15526"/>
                </a:cubicBezTo>
                <a:cubicBezTo>
                  <a:pt x="13879" y="15535"/>
                  <a:pt x="13974" y="15544"/>
                  <a:pt x="14069" y="15544"/>
                </a:cubicBezTo>
                <a:cubicBezTo>
                  <a:pt x="14298" y="15554"/>
                  <a:pt x="14483" y="15469"/>
                  <a:pt x="14679" y="15384"/>
                </a:cubicBezTo>
                <a:cubicBezTo>
                  <a:pt x="14852" y="15308"/>
                  <a:pt x="15043" y="15223"/>
                  <a:pt x="15289" y="15195"/>
                </a:cubicBezTo>
                <a:cubicBezTo>
                  <a:pt x="15373" y="15185"/>
                  <a:pt x="15451" y="15185"/>
                  <a:pt x="15529" y="15185"/>
                </a:cubicBezTo>
                <a:cubicBezTo>
                  <a:pt x="15720" y="15185"/>
                  <a:pt x="15848" y="15185"/>
                  <a:pt x="15999" y="15043"/>
                </a:cubicBezTo>
                <a:cubicBezTo>
                  <a:pt x="16072" y="14977"/>
                  <a:pt x="16128" y="14920"/>
                  <a:pt x="16184" y="14873"/>
                </a:cubicBezTo>
                <a:cubicBezTo>
                  <a:pt x="16442" y="14618"/>
                  <a:pt x="16587" y="14504"/>
                  <a:pt x="16979" y="14485"/>
                </a:cubicBezTo>
                <a:cubicBezTo>
                  <a:pt x="17309" y="14476"/>
                  <a:pt x="17661" y="14514"/>
                  <a:pt x="18031" y="14561"/>
                </a:cubicBezTo>
                <a:cubicBezTo>
                  <a:pt x="18663" y="14636"/>
                  <a:pt x="19318" y="14712"/>
                  <a:pt x="19849" y="14513"/>
                </a:cubicBezTo>
                <a:cubicBezTo>
                  <a:pt x="20152" y="14400"/>
                  <a:pt x="20471" y="13984"/>
                  <a:pt x="20711" y="13634"/>
                </a:cubicBezTo>
                <a:cubicBezTo>
                  <a:pt x="21058" y="13133"/>
                  <a:pt x="21086" y="12962"/>
                  <a:pt x="21209" y="12225"/>
                </a:cubicBezTo>
                <a:cubicBezTo>
                  <a:pt x="21232" y="12102"/>
                  <a:pt x="21254" y="11979"/>
                  <a:pt x="21276" y="11856"/>
                </a:cubicBezTo>
                <a:cubicBezTo>
                  <a:pt x="21383" y="11289"/>
                  <a:pt x="21489" y="10702"/>
                  <a:pt x="21411" y="10135"/>
                </a:cubicBezTo>
                <a:cubicBezTo>
                  <a:pt x="21377" y="9898"/>
                  <a:pt x="21243" y="9719"/>
                  <a:pt x="21080" y="9511"/>
                </a:cubicBezTo>
                <a:cubicBezTo>
                  <a:pt x="20879" y="9246"/>
                  <a:pt x="20650" y="8943"/>
                  <a:pt x="20554" y="8423"/>
                </a:cubicBezTo>
                <a:cubicBezTo>
                  <a:pt x="20443" y="7818"/>
                  <a:pt x="20487" y="6976"/>
                  <a:pt x="20521" y="6229"/>
                </a:cubicBezTo>
                <a:cubicBezTo>
                  <a:pt x="20532" y="6002"/>
                  <a:pt x="20543" y="5785"/>
                  <a:pt x="20549" y="5605"/>
                </a:cubicBezTo>
                <a:cubicBezTo>
                  <a:pt x="20566" y="4905"/>
                  <a:pt x="20711" y="4196"/>
                  <a:pt x="20885" y="3534"/>
                </a:cubicBezTo>
                <a:cubicBezTo>
                  <a:pt x="20739" y="3260"/>
                  <a:pt x="20622" y="2938"/>
                  <a:pt x="20515" y="2598"/>
                </a:cubicBezTo>
                <a:cubicBezTo>
                  <a:pt x="20487" y="2806"/>
                  <a:pt x="20448" y="3004"/>
                  <a:pt x="20387" y="3193"/>
                </a:cubicBezTo>
                <a:cubicBezTo>
                  <a:pt x="20370" y="3241"/>
                  <a:pt x="19301" y="3014"/>
                  <a:pt x="19139" y="2985"/>
                </a:cubicBezTo>
                <a:cubicBezTo>
                  <a:pt x="18506" y="2862"/>
                  <a:pt x="17773" y="2588"/>
                  <a:pt x="17259" y="1936"/>
                </a:cubicBezTo>
                <a:cubicBezTo>
                  <a:pt x="17040" y="1661"/>
                  <a:pt x="17119" y="1453"/>
                  <a:pt x="16749" y="1321"/>
                </a:cubicBezTo>
                <a:cubicBezTo>
                  <a:pt x="16475" y="1217"/>
                  <a:pt x="16318" y="971"/>
                  <a:pt x="16061" y="810"/>
                </a:cubicBezTo>
                <a:cubicBezTo>
                  <a:pt x="15759" y="621"/>
                  <a:pt x="15507" y="763"/>
                  <a:pt x="15216" y="886"/>
                </a:cubicBezTo>
                <a:cubicBezTo>
                  <a:pt x="14970" y="990"/>
                  <a:pt x="14847" y="-145"/>
                  <a:pt x="14433" y="16"/>
                </a:cubicBezTo>
                <a:cubicBezTo>
                  <a:pt x="13895" y="224"/>
                  <a:pt x="14338" y="2257"/>
                  <a:pt x="13576" y="1283"/>
                </a:cubicBezTo>
                <a:cubicBezTo>
                  <a:pt x="13319" y="952"/>
                  <a:pt x="12877" y="1557"/>
                  <a:pt x="12765" y="1935"/>
                </a:cubicBezTo>
                <a:cubicBezTo>
                  <a:pt x="12592" y="2512"/>
                  <a:pt x="12250" y="2560"/>
                  <a:pt x="12110" y="3118"/>
                </a:cubicBezTo>
                <a:cubicBezTo>
                  <a:pt x="11976" y="3638"/>
                  <a:pt x="11042" y="4555"/>
                  <a:pt x="10779" y="4054"/>
                </a:cubicBezTo>
                <a:cubicBezTo>
                  <a:pt x="10516" y="3534"/>
                  <a:pt x="10599" y="3392"/>
                  <a:pt x="10135" y="3609"/>
                </a:cubicBezTo>
                <a:cubicBezTo>
                  <a:pt x="9794" y="3761"/>
                  <a:pt x="9592" y="2938"/>
                  <a:pt x="9542" y="2985"/>
                </a:cubicBezTo>
                <a:cubicBezTo>
                  <a:pt x="9201" y="3269"/>
                  <a:pt x="9128" y="4205"/>
                  <a:pt x="8826" y="4631"/>
                </a:cubicBezTo>
                <a:cubicBezTo>
                  <a:pt x="8467" y="5132"/>
                  <a:pt x="8216" y="4073"/>
                  <a:pt x="7925" y="4356"/>
                </a:cubicBezTo>
                <a:cubicBezTo>
                  <a:pt x="7723" y="4564"/>
                  <a:pt x="7897" y="5860"/>
                  <a:pt x="7466" y="5690"/>
                </a:cubicBezTo>
                <a:cubicBezTo>
                  <a:pt x="7119" y="5548"/>
                  <a:pt x="6957" y="4423"/>
                  <a:pt x="6598" y="5085"/>
                </a:cubicBezTo>
                <a:cubicBezTo>
                  <a:pt x="5972" y="6229"/>
                  <a:pt x="5955" y="5841"/>
                  <a:pt x="5586" y="4877"/>
                </a:cubicBezTo>
                <a:cubicBezTo>
                  <a:pt x="5423" y="4460"/>
                  <a:pt x="4925" y="3061"/>
                  <a:pt x="4601" y="3240"/>
                </a:cubicBezTo>
                <a:cubicBezTo>
                  <a:pt x="4394" y="3354"/>
                  <a:pt x="3845" y="3496"/>
                  <a:pt x="3884" y="4044"/>
                </a:cubicBezTo>
                <a:cubicBezTo>
                  <a:pt x="3935" y="4716"/>
                  <a:pt x="4119" y="5122"/>
                  <a:pt x="3560" y="5283"/>
                </a:cubicBezTo>
                <a:cubicBezTo>
                  <a:pt x="3151" y="5397"/>
                  <a:pt x="3202" y="5813"/>
                  <a:pt x="2944" y="6144"/>
                </a:cubicBezTo>
                <a:cubicBezTo>
                  <a:pt x="2513" y="6683"/>
                  <a:pt x="2189" y="6380"/>
                  <a:pt x="1708" y="6257"/>
                </a:cubicBezTo>
                <a:cubicBezTo>
                  <a:pt x="1361" y="6172"/>
                  <a:pt x="913" y="6560"/>
                  <a:pt x="555" y="6645"/>
                </a:cubicBezTo>
                <a:cubicBezTo>
                  <a:pt x="130" y="6740"/>
                  <a:pt x="118" y="7543"/>
                  <a:pt x="180" y="8092"/>
                </a:cubicBezTo>
                <a:cubicBezTo>
                  <a:pt x="208" y="8357"/>
                  <a:pt x="454" y="8782"/>
                  <a:pt x="426" y="9028"/>
                </a:cubicBezTo>
                <a:cubicBezTo>
                  <a:pt x="376" y="9596"/>
                  <a:pt x="-111" y="9842"/>
                  <a:pt x="23" y="10523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id="{2379BD41-DD58-4FC7-9204-8E3F961C1149}"/>
              </a:ext>
            </a:extLst>
          </p:cNvPr>
          <p:cNvSpPr/>
          <p:nvPr/>
        </p:nvSpPr>
        <p:spPr>
          <a:xfrm>
            <a:off x="1518841" y="7744322"/>
            <a:ext cx="1333327" cy="694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59" extrusionOk="0">
                <a:moveTo>
                  <a:pt x="14765" y="17177"/>
                </a:moveTo>
                <a:lnTo>
                  <a:pt x="14720" y="17219"/>
                </a:lnTo>
                <a:cubicBezTo>
                  <a:pt x="14595" y="17340"/>
                  <a:pt x="14446" y="17532"/>
                  <a:pt x="14402" y="17692"/>
                </a:cubicBezTo>
                <a:cubicBezTo>
                  <a:pt x="14337" y="17922"/>
                  <a:pt x="14411" y="18273"/>
                  <a:pt x="14504" y="18524"/>
                </a:cubicBezTo>
                <a:cubicBezTo>
                  <a:pt x="14562" y="18684"/>
                  <a:pt x="14591" y="18854"/>
                  <a:pt x="14618" y="19018"/>
                </a:cubicBezTo>
                <a:cubicBezTo>
                  <a:pt x="14640" y="19147"/>
                  <a:pt x="14660" y="19265"/>
                  <a:pt x="14693" y="19369"/>
                </a:cubicBezTo>
                <a:cubicBezTo>
                  <a:pt x="14744" y="19529"/>
                  <a:pt x="14838" y="19637"/>
                  <a:pt x="14940" y="19752"/>
                </a:cubicBezTo>
                <a:cubicBezTo>
                  <a:pt x="14998" y="19818"/>
                  <a:pt x="15058" y="19888"/>
                  <a:pt x="15110" y="19968"/>
                </a:cubicBezTo>
                <a:cubicBezTo>
                  <a:pt x="15159" y="20044"/>
                  <a:pt x="15205" y="20128"/>
                  <a:pt x="15250" y="20211"/>
                </a:cubicBezTo>
                <a:cubicBezTo>
                  <a:pt x="15303" y="20309"/>
                  <a:pt x="15352" y="20403"/>
                  <a:pt x="15410" y="20479"/>
                </a:cubicBezTo>
                <a:cubicBezTo>
                  <a:pt x="15575" y="20709"/>
                  <a:pt x="15764" y="20810"/>
                  <a:pt x="15966" y="20918"/>
                </a:cubicBezTo>
                <a:cubicBezTo>
                  <a:pt x="16084" y="20980"/>
                  <a:pt x="16206" y="21047"/>
                  <a:pt x="16320" y="21141"/>
                </a:cubicBezTo>
                <a:cubicBezTo>
                  <a:pt x="16386" y="21193"/>
                  <a:pt x="16444" y="21262"/>
                  <a:pt x="16502" y="21332"/>
                </a:cubicBezTo>
                <a:cubicBezTo>
                  <a:pt x="16569" y="21412"/>
                  <a:pt x="16634" y="21489"/>
                  <a:pt x="16702" y="21530"/>
                </a:cubicBezTo>
                <a:cubicBezTo>
                  <a:pt x="16782" y="21579"/>
                  <a:pt x="16782" y="21579"/>
                  <a:pt x="16822" y="21429"/>
                </a:cubicBezTo>
                <a:cubicBezTo>
                  <a:pt x="16849" y="21332"/>
                  <a:pt x="16885" y="21200"/>
                  <a:pt x="16960" y="21092"/>
                </a:cubicBezTo>
                <a:cubicBezTo>
                  <a:pt x="17020" y="21005"/>
                  <a:pt x="17096" y="20893"/>
                  <a:pt x="17172" y="20827"/>
                </a:cubicBezTo>
                <a:cubicBezTo>
                  <a:pt x="17198" y="20702"/>
                  <a:pt x="17223" y="20573"/>
                  <a:pt x="17250" y="20455"/>
                </a:cubicBezTo>
                <a:cubicBezTo>
                  <a:pt x="17297" y="20243"/>
                  <a:pt x="17317" y="20159"/>
                  <a:pt x="17327" y="19957"/>
                </a:cubicBezTo>
                <a:cubicBezTo>
                  <a:pt x="17339" y="19707"/>
                  <a:pt x="17359" y="19477"/>
                  <a:pt x="17488" y="19258"/>
                </a:cubicBezTo>
                <a:cubicBezTo>
                  <a:pt x="17628" y="19014"/>
                  <a:pt x="17724" y="19105"/>
                  <a:pt x="17797" y="19171"/>
                </a:cubicBezTo>
                <a:cubicBezTo>
                  <a:pt x="17822" y="19195"/>
                  <a:pt x="17846" y="19216"/>
                  <a:pt x="17875" y="19230"/>
                </a:cubicBezTo>
                <a:cubicBezTo>
                  <a:pt x="17962" y="19268"/>
                  <a:pt x="18017" y="19237"/>
                  <a:pt x="18079" y="19112"/>
                </a:cubicBezTo>
                <a:cubicBezTo>
                  <a:pt x="18100" y="19070"/>
                  <a:pt x="18115" y="19014"/>
                  <a:pt x="18129" y="18955"/>
                </a:cubicBezTo>
                <a:cubicBezTo>
                  <a:pt x="18149" y="18879"/>
                  <a:pt x="18171" y="18795"/>
                  <a:pt x="18211" y="18718"/>
                </a:cubicBezTo>
                <a:cubicBezTo>
                  <a:pt x="18309" y="18527"/>
                  <a:pt x="18484" y="18464"/>
                  <a:pt x="18553" y="18447"/>
                </a:cubicBezTo>
                <a:cubicBezTo>
                  <a:pt x="18791" y="18384"/>
                  <a:pt x="19003" y="18607"/>
                  <a:pt x="19188" y="18809"/>
                </a:cubicBezTo>
                <a:lnTo>
                  <a:pt x="19270" y="18896"/>
                </a:lnTo>
                <a:cubicBezTo>
                  <a:pt x="19430" y="19063"/>
                  <a:pt x="19559" y="19303"/>
                  <a:pt x="19683" y="19533"/>
                </a:cubicBezTo>
                <a:lnTo>
                  <a:pt x="19752" y="19662"/>
                </a:lnTo>
                <a:cubicBezTo>
                  <a:pt x="19775" y="19703"/>
                  <a:pt x="19799" y="19756"/>
                  <a:pt x="19824" y="19808"/>
                </a:cubicBezTo>
                <a:cubicBezTo>
                  <a:pt x="19884" y="19933"/>
                  <a:pt x="19953" y="20076"/>
                  <a:pt x="20013" y="20114"/>
                </a:cubicBezTo>
                <a:cubicBezTo>
                  <a:pt x="20037" y="20128"/>
                  <a:pt x="20080" y="20124"/>
                  <a:pt x="20120" y="20121"/>
                </a:cubicBezTo>
                <a:cubicBezTo>
                  <a:pt x="20193" y="20114"/>
                  <a:pt x="20287" y="20104"/>
                  <a:pt x="20358" y="20194"/>
                </a:cubicBezTo>
                <a:cubicBezTo>
                  <a:pt x="20382" y="20138"/>
                  <a:pt x="20406" y="20048"/>
                  <a:pt x="20422" y="19992"/>
                </a:cubicBezTo>
                <a:cubicBezTo>
                  <a:pt x="20431" y="19957"/>
                  <a:pt x="20440" y="19923"/>
                  <a:pt x="20449" y="19895"/>
                </a:cubicBezTo>
                <a:cubicBezTo>
                  <a:pt x="20465" y="19839"/>
                  <a:pt x="20482" y="19773"/>
                  <a:pt x="20500" y="19710"/>
                </a:cubicBezTo>
                <a:cubicBezTo>
                  <a:pt x="20529" y="19595"/>
                  <a:pt x="20560" y="19481"/>
                  <a:pt x="20596" y="19380"/>
                </a:cubicBezTo>
                <a:cubicBezTo>
                  <a:pt x="20683" y="19140"/>
                  <a:pt x="20811" y="19028"/>
                  <a:pt x="20925" y="18927"/>
                </a:cubicBezTo>
                <a:cubicBezTo>
                  <a:pt x="21012" y="18851"/>
                  <a:pt x="21094" y="18781"/>
                  <a:pt x="21156" y="18659"/>
                </a:cubicBezTo>
                <a:cubicBezTo>
                  <a:pt x="21192" y="18586"/>
                  <a:pt x="21236" y="18513"/>
                  <a:pt x="21279" y="18440"/>
                </a:cubicBezTo>
                <a:cubicBezTo>
                  <a:pt x="21381" y="18266"/>
                  <a:pt x="21486" y="18085"/>
                  <a:pt x="21528" y="17904"/>
                </a:cubicBezTo>
                <a:cubicBezTo>
                  <a:pt x="21534" y="17880"/>
                  <a:pt x="21539" y="17841"/>
                  <a:pt x="21543" y="17803"/>
                </a:cubicBezTo>
                <a:cubicBezTo>
                  <a:pt x="21550" y="17741"/>
                  <a:pt x="21557" y="17671"/>
                  <a:pt x="21577" y="17598"/>
                </a:cubicBezTo>
                <a:cubicBezTo>
                  <a:pt x="21583" y="17580"/>
                  <a:pt x="21590" y="17556"/>
                  <a:pt x="21599" y="17532"/>
                </a:cubicBezTo>
                <a:cubicBezTo>
                  <a:pt x="21545" y="17382"/>
                  <a:pt x="21486" y="17236"/>
                  <a:pt x="21416" y="17107"/>
                </a:cubicBezTo>
                <a:cubicBezTo>
                  <a:pt x="21247" y="16808"/>
                  <a:pt x="21050" y="16571"/>
                  <a:pt x="20881" y="16272"/>
                </a:cubicBezTo>
                <a:cubicBezTo>
                  <a:pt x="20536" y="15653"/>
                  <a:pt x="20260" y="14964"/>
                  <a:pt x="20060" y="14142"/>
                </a:cubicBezTo>
                <a:cubicBezTo>
                  <a:pt x="19926" y="13586"/>
                  <a:pt x="19921" y="13001"/>
                  <a:pt x="19850" y="12409"/>
                </a:cubicBezTo>
                <a:cubicBezTo>
                  <a:pt x="19833" y="12267"/>
                  <a:pt x="19614" y="10680"/>
                  <a:pt x="19626" y="10683"/>
                </a:cubicBezTo>
                <a:cubicBezTo>
                  <a:pt x="19583" y="10676"/>
                  <a:pt x="19421" y="10934"/>
                  <a:pt x="19374" y="10676"/>
                </a:cubicBezTo>
                <a:cubicBezTo>
                  <a:pt x="19316" y="10349"/>
                  <a:pt x="19505" y="10106"/>
                  <a:pt x="19594" y="9911"/>
                </a:cubicBezTo>
                <a:cubicBezTo>
                  <a:pt x="19710" y="9657"/>
                  <a:pt x="19634" y="9062"/>
                  <a:pt x="19612" y="8766"/>
                </a:cubicBezTo>
                <a:cubicBezTo>
                  <a:pt x="19586" y="8425"/>
                  <a:pt x="19614" y="8352"/>
                  <a:pt x="19439" y="8268"/>
                </a:cubicBezTo>
                <a:cubicBezTo>
                  <a:pt x="19423" y="8435"/>
                  <a:pt x="19403" y="8602"/>
                  <a:pt x="19365" y="8755"/>
                </a:cubicBezTo>
                <a:cubicBezTo>
                  <a:pt x="19337" y="8870"/>
                  <a:pt x="19316" y="9082"/>
                  <a:pt x="19272" y="9173"/>
                </a:cubicBezTo>
                <a:cubicBezTo>
                  <a:pt x="19092" y="9545"/>
                  <a:pt x="18907" y="9350"/>
                  <a:pt x="18716" y="9218"/>
                </a:cubicBezTo>
                <a:cubicBezTo>
                  <a:pt x="18575" y="9121"/>
                  <a:pt x="18576" y="8303"/>
                  <a:pt x="18636" y="8084"/>
                </a:cubicBezTo>
                <a:cubicBezTo>
                  <a:pt x="18736" y="7715"/>
                  <a:pt x="19087" y="7433"/>
                  <a:pt x="19276" y="7269"/>
                </a:cubicBezTo>
                <a:cubicBezTo>
                  <a:pt x="19535" y="7043"/>
                  <a:pt x="19365" y="6615"/>
                  <a:pt x="19479" y="6239"/>
                </a:cubicBezTo>
                <a:cubicBezTo>
                  <a:pt x="19499" y="6177"/>
                  <a:pt x="19614" y="5926"/>
                  <a:pt x="19577" y="5846"/>
                </a:cubicBezTo>
                <a:cubicBezTo>
                  <a:pt x="19514" y="5710"/>
                  <a:pt x="19328" y="5944"/>
                  <a:pt x="19259" y="5975"/>
                </a:cubicBezTo>
                <a:cubicBezTo>
                  <a:pt x="19192" y="6006"/>
                  <a:pt x="19188" y="5756"/>
                  <a:pt x="19185" y="5672"/>
                </a:cubicBezTo>
                <a:cubicBezTo>
                  <a:pt x="19181" y="5582"/>
                  <a:pt x="19198" y="5516"/>
                  <a:pt x="19225" y="5463"/>
                </a:cubicBezTo>
                <a:cubicBezTo>
                  <a:pt x="19199" y="5467"/>
                  <a:pt x="19172" y="5470"/>
                  <a:pt x="19138" y="5477"/>
                </a:cubicBezTo>
                <a:cubicBezTo>
                  <a:pt x="18958" y="5509"/>
                  <a:pt x="18825" y="5526"/>
                  <a:pt x="18753" y="5422"/>
                </a:cubicBezTo>
                <a:cubicBezTo>
                  <a:pt x="18705" y="5355"/>
                  <a:pt x="18689" y="5265"/>
                  <a:pt x="18678" y="5206"/>
                </a:cubicBezTo>
                <a:cubicBezTo>
                  <a:pt x="18673" y="5178"/>
                  <a:pt x="18669" y="5154"/>
                  <a:pt x="18664" y="5143"/>
                </a:cubicBezTo>
                <a:cubicBezTo>
                  <a:pt x="18649" y="5112"/>
                  <a:pt x="18589" y="5046"/>
                  <a:pt x="18553" y="5004"/>
                </a:cubicBezTo>
                <a:cubicBezTo>
                  <a:pt x="18524" y="4973"/>
                  <a:pt x="18495" y="4941"/>
                  <a:pt x="18475" y="4913"/>
                </a:cubicBezTo>
                <a:lnTo>
                  <a:pt x="18456" y="4889"/>
                </a:lnTo>
                <a:cubicBezTo>
                  <a:pt x="18358" y="4760"/>
                  <a:pt x="18273" y="4649"/>
                  <a:pt x="18180" y="4472"/>
                </a:cubicBezTo>
                <a:lnTo>
                  <a:pt x="18140" y="4398"/>
                </a:lnTo>
                <a:cubicBezTo>
                  <a:pt x="18113" y="4346"/>
                  <a:pt x="18084" y="4294"/>
                  <a:pt x="18059" y="4238"/>
                </a:cubicBezTo>
                <a:cubicBezTo>
                  <a:pt x="18030" y="4172"/>
                  <a:pt x="18008" y="4103"/>
                  <a:pt x="17990" y="4040"/>
                </a:cubicBezTo>
                <a:cubicBezTo>
                  <a:pt x="17977" y="3998"/>
                  <a:pt x="17966" y="3960"/>
                  <a:pt x="17951" y="3929"/>
                </a:cubicBezTo>
                <a:cubicBezTo>
                  <a:pt x="17877" y="3765"/>
                  <a:pt x="17790" y="3765"/>
                  <a:pt x="17648" y="3758"/>
                </a:cubicBezTo>
                <a:cubicBezTo>
                  <a:pt x="17646" y="3758"/>
                  <a:pt x="17644" y="3758"/>
                  <a:pt x="17641" y="3758"/>
                </a:cubicBezTo>
                <a:cubicBezTo>
                  <a:pt x="17474" y="3758"/>
                  <a:pt x="17247" y="3751"/>
                  <a:pt x="17143" y="3146"/>
                </a:cubicBezTo>
                <a:cubicBezTo>
                  <a:pt x="17132" y="3087"/>
                  <a:pt x="17129" y="3034"/>
                  <a:pt x="17123" y="2989"/>
                </a:cubicBezTo>
                <a:cubicBezTo>
                  <a:pt x="17114" y="2899"/>
                  <a:pt x="17114" y="2899"/>
                  <a:pt x="17080" y="2867"/>
                </a:cubicBezTo>
                <a:cubicBezTo>
                  <a:pt x="17061" y="2853"/>
                  <a:pt x="17012" y="2840"/>
                  <a:pt x="16978" y="2833"/>
                </a:cubicBezTo>
                <a:cubicBezTo>
                  <a:pt x="16945" y="2826"/>
                  <a:pt x="16912" y="2819"/>
                  <a:pt x="16889" y="2805"/>
                </a:cubicBezTo>
                <a:cubicBezTo>
                  <a:pt x="16749" y="2742"/>
                  <a:pt x="16609" y="2742"/>
                  <a:pt x="16457" y="2746"/>
                </a:cubicBezTo>
                <a:lnTo>
                  <a:pt x="16404" y="2746"/>
                </a:lnTo>
                <a:cubicBezTo>
                  <a:pt x="16357" y="2746"/>
                  <a:pt x="16306" y="2739"/>
                  <a:pt x="16251" y="2732"/>
                </a:cubicBezTo>
                <a:cubicBezTo>
                  <a:pt x="16155" y="2718"/>
                  <a:pt x="16055" y="2707"/>
                  <a:pt x="15981" y="2735"/>
                </a:cubicBezTo>
                <a:cubicBezTo>
                  <a:pt x="15913" y="2763"/>
                  <a:pt x="15843" y="2805"/>
                  <a:pt x="15774" y="2846"/>
                </a:cubicBezTo>
                <a:cubicBezTo>
                  <a:pt x="15721" y="2878"/>
                  <a:pt x="15668" y="2909"/>
                  <a:pt x="15615" y="2933"/>
                </a:cubicBezTo>
                <a:cubicBezTo>
                  <a:pt x="15541" y="2972"/>
                  <a:pt x="15463" y="2968"/>
                  <a:pt x="15388" y="2968"/>
                </a:cubicBezTo>
                <a:cubicBezTo>
                  <a:pt x="15321" y="2968"/>
                  <a:pt x="15259" y="2968"/>
                  <a:pt x="15205" y="2993"/>
                </a:cubicBezTo>
                <a:cubicBezTo>
                  <a:pt x="15183" y="3003"/>
                  <a:pt x="15152" y="3031"/>
                  <a:pt x="15125" y="3059"/>
                </a:cubicBezTo>
                <a:cubicBezTo>
                  <a:pt x="15100" y="3083"/>
                  <a:pt x="15076" y="3104"/>
                  <a:pt x="15052" y="3121"/>
                </a:cubicBezTo>
                <a:cubicBezTo>
                  <a:pt x="15023" y="3142"/>
                  <a:pt x="14994" y="3142"/>
                  <a:pt x="14971" y="3142"/>
                </a:cubicBezTo>
                <a:cubicBezTo>
                  <a:pt x="14965" y="3142"/>
                  <a:pt x="14956" y="3142"/>
                  <a:pt x="14951" y="3142"/>
                </a:cubicBezTo>
                <a:cubicBezTo>
                  <a:pt x="14952" y="3146"/>
                  <a:pt x="14949" y="3163"/>
                  <a:pt x="14947" y="3174"/>
                </a:cubicBezTo>
                <a:cubicBezTo>
                  <a:pt x="14936" y="3219"/>
                  <a:pt x="14922" y="3278"/>
                  <a:pt x="14892" y="3323"/>
                </a:cubicBezTo>
                <a:cubicBezTo>
                  <a:pt x="14816" y="3442"/>
                  <a:pt x="14778" y="3508"/>
                  <a:pt x="14718" y="3654"/>
                </a:cubicBezTo>
                <a:cubicBezTo>
                  <a:pt x="14705" y="3685"/>
                  <a:pt x="14694" y="3716"/>
                  <a:pt x="14684" y="3744"/>
                </a:cubicBezTo>
                <a:cubicBezTo>
                  <a:pt x="14640" y="3863"/>
                  <a:pt x="14591" y="3995"/>
                  <a:pt x="14464" y="4047"/>
                </a:cubicBezTo>
                <a:cubicBezTo>
                  <a:pt x="14318" y="4110"/>
                  <a:pt x="14100" y="4054"/>
                  <a:pt x="13981" y="3929"/>
                </a:cubicBezTo>
                <a:cubicBezTo>
                  <a:pt x="13913" y="3859"/>
                  <a:pt x="13852" y="3762"/>
                  <a:pt x="13794" y="3668"/>
                </a:cubicBezTo>
                <a:cubicBezTo>
                  <a:pt x="13717" y="3549"/>
                  <a:pt x="13646" y="3435"/>
                  <a:pt x="13574" y="3389"/>
                </a:cubicBezTo>
                <a:cubicBezTo>
                  <a:pt x="13543" y="3372"/>
                  <a:pt x="13505" y="3365"/>
                  <a:pt x="13463" y="3362"/>
                </a:cubicBezTo>
                <a:cubicBezTo>
                  <a:pt x="13405" y="3358"/>
                  <a:pt x="13343" y="3362"/>
                  <a:pt x="13281" y="3372"/>
                </a:cubicBezTo>
                <a:cubicBezTo>
                  <a:pt x="13269" y="3372"/>
                  <a:pt x="13256" y="3375"/>
                  <a:pt x="13243" y="3375"/>
                </a:cubicBezTo>
                <a:cubicBezTo>
                  <a:pt x="13190" y="3382"/>
                  <a:pt x="13140" y="3389"/>
                  <a:pt x="13094" y="3389"/>
                </a:cubicBezTo>
                <a:cubicBezTo>
                  <a:pt x="12936" y="3393"/>
                  <a:pt x="12867" y="3302"/>
                  <a:pt x="12798" y="3201"/>
                </a:cubicBezTo>
                <a:cubicBezTo>
                  <a:pt x="12765" y="3156"/>
                  <a:pt x="12733" y="3107"/>
                  <a:pt x="12680" y="3055"/>
                </a:cubicBezTo>
                <a:cubicBezTo>
                  <a:pt x="12582" y="2958"/>
                  <a:pt x="12391" y="2951"/>
                  <a:pt x="12275" y="3007"/>
                </a:cubicBezTo>
                <a:cubicBezTo>
                  <a:pt x="12235" y="3024"/>
                  <a:pt x="12193" y="3087"/>
                  <a:pt x="12148" y="3153"/>
                </a:cubicBezTo>
                <a:cubicBezTo>
                  <a:pt x="12099" y="3226"/>
                  <a:pt x="12042" y="3309"/>
                  <a:pt x="11975" y="3351"/>
                </a:cubicBezTo>
                <a:cubicBezTo>
                  <a:pt x="11853" y="3431"/>
                  <a:pt x="11581" y="3452"/>
                  <a:pt x="11447" y="3389"/>
                </a:cubicBezTo>
                <a:cubicBezTo>
                  <a:pt x="11403" y="3368"/>
                  <a:pt x="11370" y="3330"/>
                  <a:pt x="11343" y="3302"/>
                </a:cubicBezTo>
                <a:cubicBezTo>
                  <a:pt x="11321" y="3278"/>
                  <a:pt x="11305" y="3261"/>
                  <a:pt x="11285" y="3250"/>
                </a:cubicBezTo>
                <a:cubicBezTo>
                  <a:pt x="11254" y="3236"/>
                  <a:pt x="11229" y="3233"/>
                  <a:pt x="11205" y="3229"/>
                </a:cubicBezTo>
                <a:cubicBezTo>
                  <a:pt x="11156" y="3222"/>
                  <a:pt x="11101" y="3212"/>
                  <a:pt x="11029" y="3149"/>
                </a:cubicBezTo>
                <a:cubicBezTo>
                  <a:pt x="10878" y="3017"/>
                  <a:pt x="10773" y="2979"/>
                  <a:pt x="10598" y="2996"/>
                </a:cubicBezTo>
                <a:cubicBezTo>
                  <a:pt x="10529" y="3003"/>
                  <a:pt x="10495" y="3055"/>
                  <a:pt x="10442" y="3132"/>
                </a:cubicBezTo>
                <a:cubicBezTo>
                  <a:pt x="10402" y="3191"/>
                  <a:pt x="10357" y="3257"/>
                  <a:pt x="10291" y="3309"/>
                </a:cubicBezTo>
                <a:cubicBezTo>
                  <a:pt x="10193" y="3386"/>
                  <a:pt x="9924" y="3476"/>
                  <a:pt x="9786" y="3362"/>
                </a:cubicBezTo>
                <a:cubicBezTo>
                  <a:pt x="9734" y="3316"/>
                  <a:pt x="9703" y="3247"/>
                  <a:pt x="9677" y="3188"/>
                </a:cubicBezTo>
                <a:cubicBezTo>
                  <a:pt x="9665" y="3160"/>
                  <a:pt x="9656" y="3135"/>
                  <a:pt x="9645" y="3118"/>
                </a:cubicBezTo>
                <a:cubicBezTo>
                  <a:pt x="9610" y="3066"/>
                  <a:pt x="9574" y="3045"/>
                  <a:pt x="9525" y="3017"/>
                </a:cubicBezTo>
                <a:cubicBezTo>
                  <a:pt x="9499" y="3003"/>
                  <a:pt x="9474" y="2989"/>
                  <a:pt x="9447" y="2968"/>
                </a:cubicBezTo>
                <a:cubicBezTo>
                  <a:pt x="9390" y="2927"/>
                  <a:pt x="9347" y="2888"/>
                  <a:pt x="9307" y="2850"/>
                </a:cubicBezTo>
                <a:cubicBezTo>
                  <a:pt x="9230" y="2777"/>
                  <a:pt x="9181" y="2732"/>
                  <a:pt x="9074" y="2735"/>
                </a:cubicBezTo>
                <a:cubicBezTo>
                  <a:pt x="9022" y="2735"/>
                  <a:pt x="8969" y="2728"/>
                  <a:pt x="8913" y="2718"/>
                </a:cubicBezTo>
                <a:cubicBezTo>
                  <a:pt x="8820" y="2704"/>
                  <a:pt x="8722" y="2686"/>
                  <a:pt x="8655" y="2721"/>
                </a:cubicBezTo>
                <a:cubicBezTo>
                  <a:pt x="8600" y="2746"/>
                  <a:pt x="8547" y="2840"/>
                  <a:pt x="8491" y="2937"/>
                </a:cubicBezTo>
                <a:cubicBezTo>
                  <a:pt x="8451" y="3003"/>
                  <a:pt x="8411" y="3076"/>
                  <a:pt x="8366" y="3132"/>
                </a:cubicBezTo>
                <a:cubicBezTo>
                  <a:pt x="8204" y="3330"/>
                  <a:pt x="8104" y="3456"/>
                  <a:pt x="7903" y="3271"/>
                </a:cubicBezTo>
                <a:lnTo>
                  <a:pt x="7792" y="3174"/>
                </a:lnTo>
                <a:cubicBezTo>
                  <a:pt x="7721" y="3111"/>
                  <a:pt x="7650" y="3048"/>
                  <a:pt x="7579" y="2979"/>
                </a:cubicBezTo>
                <a:cubicBezTo>
                  <a:pt x="7503" y="2906"/>
                  <a:pt x="7421" y="2840"/>
                  <a:pt x="7339" y="2773"/>
                </a:cubicBezTo>
                <a:cubicBezTo>
                  <a:pt x="7272" y="2721"/>
                  <a:pt x="7205" y="2666"/>
                  <a:pt x="7140" y="2606"/>
                </a:cubicBezTo>
                <a:cubicBezTo>
                  <a:pt x="7063" y="2537"/>
                  <a:pt x="7007" y="2453"/>
                  <a:pt x="6951" y="2370"/>
                </a:cubicBezTo>
                <a:cubicBezTo>
                  <a:pt x="6885" y="2272"/>
                  <a:pt x="6827" y="2189"/>
                  <a:pt x="6751" y="2147"/>
                </a:cubicBezTo>
                <a:cubicBezTo>
                  <a:pt x="6695" y="2116"/>
                  <a:pt x="6640" y="2095"/>
                  <a:pt x="6586" y="2077"/>
                </a:cubicBezTo>
                <a:cubicBezTo>
                  <a:pt x="6468" y="2036"/>
                  <a:pt x="6346" y="1990"/>
                  <a:pt x="6217" y="1837"/>
                </a:cubicBezTo>
                <a:cubicBezTo>
                  <a:pt x="6168" y="1778"/>
                  <a:pt x="6126" y="1719"/>
                  <a:pt x="6088" y="1660"/>
                </a:cubicBezTo>
                <a:cubicBezTo>
                  <a:pt x="6001" y="1531"/>
                  <a:pt x="5943" y="1444"/>
                  <a:pt x="5828" y="1441"/>
                </a:cubicBezTo>
                <a:cubicBezTo>
                  <a:pt x="5795" y="1441"/>
                  <a:pt x="5761" y="1437"/>
                  <a:pt x="5725" y="1434"/>
                </a:cubicBezTo>
                <a:cubicBezTo>
                  <a:pt x="5597" y="1423"/>
                  <a:pt x="5452" y="1416"/>
                  <a:pt x="5356" y="1489"/>
                </a:cubicBezTo>
                <a:cubicBezTo>
                  <a:pt x="5340" y="1500"/>
                  <a:pt x="5327" y="1521"/>
                  <a:pt x="5312" y="1542"/>
                </a:cubicBezTo>
                <a:cubicBezTo>
                  <a:pt x="5269" y="1601"/>
                  <a:pt x="5203" y="1688"/>
                  <a:pt x="5083" y="1601"/>
                </a:cubicBezTo>
                <a:cubicBezTo>
                  <a:pt x="5022" y="1555"/>
                  <a:pt x="4974" y="1451"/>
                  <a:pt x="4934" y="1361"/>
                </a:cubicBezTo>
                <a:cubicBezTo>
                  <a:pt x="4924" y="1336"/>
                  <a:pt x="4913" y="1312"/>
                  <a:pt x="4904" y="1295"/>
                </a:cubicBezTo>
                <a:cubicBezTo>
                  <a:pt x="4889" y="1267"/>
                  <a:pt x="4873" y="1239"/>
                  <a:pt x="4856" y="1214"/>
                </a:cubicBezTo>
                <a:cubicBezTo>
                  <a:pt x="4824" y="1159"/>
                  <a:pt x="4785" y="1096"/>
                  <a:pt x="4756" y="1020"/>
                </a:cubicBezTo>
                <a:cubicBezTo>
                  <a:pt x="4726" y="936"/>
                  <a:pt x="4709" y="856"/>
                  <a:pt x="4695" y="783"/>
                </a:cubicBezTo>
                <a:cubicBezTo>
                  <a:pt x="4680" y="713"/>
                  <a:pt x="4669" y="654"/>
                  <a:pt x="4647" y="598"/>
                </a:cubicBezTo>
                <a:cubicBezTo>
                  <a:pt x="4602" y="487"/>
                  <a:pt x="4533" y="411"/>
                  <a:pt x="4457" y="327"/>
                </a:cubicBezTo>
                <a:cubicBezTo>
                  <a:pt x="4393" y="257"/>
                  <a:pt x="4328" y="184"/>
                  <a:pt x="4271" y="87"/>
                </a:cubicBezTo>
                <a:cubicBezTo>
                  <a:pt x="4250" y="122"/>
                  <a:pt x="4224" y="163"/>
                  <a:pt x="4202" y="202"/>
                </a:cubicBezTo>
                <a:cubicBezTo>
                  <a:pt x="4166" y="268"/>
                  <a:pt x="4128" y="334"/>
                  <a:pt x="4086" y="383"/>
                </a:cubicBezTo>
                <a:cubicBezTo>
                  <a:pt x="4030" y="449"/>
                  <a:pt x="3979" y="470"/>
                  <a:pt x="3937" y="484"/>
                </a:cubicBezTo>
                <a:cubicBezTo>
                  <a:pt x="3912" y="494"/>
                  <a:pt x="3890" y="501"/>
                  <a:pt x="3870" y="518"/>
                </a:cubicBezTo>
                <a:cubicBezTo>
                  <a:pt x="3854" y="532"/>
                  <a:pt x="3841" y="550"/>
                  <a:pt x="3826" y="567"/>
                </a:cubicBezTo>
                <a:cubicBezTo>
                  <a:pt x="3790" y="612"/>
                  <a:pt x="3741" y="679"/>
                  <a:pt x="3667" y="679"/>
                </a:cubicBezTo>
                <a:cubicBezTo>
                  <a:pt x="3667" y="679"/>
                  <a:pt x="3667" y="679"/>
                  <a:pt x="3667" y="679"/>
                </a:cubicBezTo>
                <a:cubicBezTo>
                  <a:pt x="3547" y="679"/>
                  <a:pt x="3507" y="546"/>
                  <a:pt x="3485" y="473"/>
                </a:cubicBezTo>
                <a:cubicBezTo>
                  <a:pt x="3474" y="435"/>
                  <a:pt x="3469" y="421"/>
                  <a:pt x="3456" y="407"/>
                </a:cubicBezTo>
                <a:cubicBezTo>
                  <a:pt x="3436" y="386"/>
                  <a:pt x="3360" y="369"/>
                  <a:pt x="3321" y="362"/>
                </a:cubicBezTo>
                <a:cubicBezTo>
                  <a:pt x="3290" y="355"/>
                  <a:pt x="3263" y="348"/>
                  <a:pt x="3241" y="341"/>
                </a:cubicBezTo>
                <a:lnTo>
                  <a:pt x="3192" y="320"/>
                </a:lnTo>
                <a:cubicBezTo>
                  <a:pt x="3127" y="292"/>
                  <a:pt x="3040" y="254"/>
                  <a:pt x="3003" y="299"/>
                </a:cubicBezTo>
                <a:cubicBezTo>
                  <a:pt x="2991" y="313"/>
                  <a:pt x="2982" y="348"/>
                  <a:pt x="2976" y="400"/>
                </a:cubicBezTo>
                <a:cubicBezTo>
                  <a:pt x="2965" y="508"/>
                  <a:pt x="2931" y="588"/>
                  <a:pt x="2882" y="633"/>
                </a:cubicBezTo>
                <a:cubicBezTo>
                  <a:pt x="2738" y="759"/>
                  <a:pt x="2497" y="518"/>
                  <a:pt x="2195" y="188"/>
                </a:cubicBezTo>
                <a:cubicBezTo>
                  <a:pt x="2135" y="125"/>
                  <a:pt x="2070" y="52"/>
                  <a:pt x="2050" y="38"/>
                </a:cubicBezTo>
                <a:cubicBezTo>
                  <a:pt x="1957" y="-21"/>
                  <a:pt x="1783" y="-14"/>
                  <a:pt x="1723" y="76"/>
                </a:cubicBezTo>
                <a:cubicBezTo>
                  <a:pt x="1697" y="115"/>
                  <a:pt x="1687" y="177"/>
                  <a:pt x="1670" y="278"/>
                </a:cubicBezTo>
                <a:cubicBezTo>
                  <a:pt x="1654" y="372"/>
                  <a:pt x="1637" y="484"/>
                  <a:pt x="1594" y="578"/>
                </a:cubicBezTo>
                <a:cubicBezTo>
                  <a:pt x="1538" y="703"/>
                  <a:pt x="1461" y="779"/>
                  <a:pt x="1394" y="846"/>
                </a:cubicBezTo>
                <a:cubicBezTo>
                  <a:pt x="1332" y="905"/>
                  <a:pt x="1274" y="964"/>
                  <a:pt x="1243" y="1047"/>
                </a:cubicBezTo>
                <a:cubicBezTo>
                  <a:pt x="1218" y="1117"/>
                  <a:pt x="1207" y="1218"/>
                  <a:pt x="1194" y="1322"/>
                </a:cubicBezTo>
                <a:cubicBezTo>
                  <a:pt x="1183" y="1420"/>
                  <a:pt x="1172" y="1524"/>
                  <a:pt x="1147" y="1618"/>
                </a:cubicBezTo>
                <a:cubicBezTo>
                  <a:pt x="1102" y="1782"/>
                  <a:pt x="1045" y="1910"/>
                  <a:pt x="991" y="2036"/>
                </a:cubicBezTo>
                <a:cubicBezTo>
                  <a:pt x="902" y="2241"/>
                  <a:pt x="824" y="2418"/>
                  <a:pt x="816" y="2707"/>
                </a:cubicBezTo>
                <a:cubicBezTo>
                  <a:pt x="809" y="2927"/>
                  <a:pt x="811" y="3024"/>
                  <a:pt x="855" y="3163"/>
                </a:cubicBezTo>
                <a:cubicBezTo>
                  <a:pt x="865" y="3201"/>
                  <a:pt x="878" y="3240"/>
                  <a:pt x="893" y="3278"/>
                </a:cubicBezTo>
                <a:cubicBezTo>
                  <a:pt x="936" y="3410"/>
                  <a:pt x="987" y="3560"/>
                  <a:pt x="1005" y="3727"/>
                </a:cubicBezTo>
                <a:cubicBezTo>
                  <a:pt x="1036" y="4009"/>
                  <a:pt x="1058" y="4270"/>
                  <a:pt x="996" y="4447"/>
                </a:cubicBezTo>
                <a:cubicBezTo>
                  <a:pt x="967" y="4534"/>
                  <a:pt x="916" y="4593"/>
                  <a:pt x="867" y="4653"/>
                </a:cubicBezTo>
                <a:cubicBezTo>
                  <a:pt x="838" y="4687"/>
                  <a:pt x="806" y="4726"/>
                  <a:pt x="793" y="4753"/>
                </a:cubicBezTo>
                <a:cubicBezTo>
                  <a:pt x="758" y="4830"/>
                  <a:pt x="715" y="4938"/>
                  <a:pt x="686" y="5025"/>
                </a:cubicBezTo>
                <a:cubicBezTo>
                  <a:pt x="615" y="5227"/>
                  <a:pt x="615" y="5373"/>
                  <a:pt x="617" y="5637"/>
                </a:cubicBezTo>
                <a:lnTo>
                  <a:pt x="617" y="5672"/>
                </a:lnTo>
                <a:cubicBezTo>
                  <a:pt x="617" y="5714"/>
                  <a:pt x="620" y="5773"/>
                  <a:pt x="624" y="5839"/>
                </a:cubicBezTo>
                <a:cubicBezTo>
                  <a:pt x="637" y="6086"/>
                  <a:pt x="644" y="6271"/>
                  <a:pt x="615" y="6400"/>
                </a:cubicBezTo>
                <a:cubicBezTo>
                  <a:pt x="577" y="6563"/>
                  <a:pt x="504" y="6657"/>
                  <a:pt x="413" y="6657"/>
                </a:cubicBezTo>
                <a:cubicBezTo>
                  <a:pt x="411" y="6657"/>
                  <a:pt x="410" y="6657"/>
                  <a:pt x="406" y="6657"/>
                </a:cubicBezTo>
                <a:cubicBezTo>
                  <a:pt x="275" y="6650"/>
                  <a:pt x="117" y="6448"/>
                  <a:pt x="1" y="6229"/>
                </a:cubicBezTo>
                <a:cubicBezTo>
                  <a:pt x="-1" y="6497"/>
                  <a:pt x="-1" y="6765"/>
                  <a:pt x="6" y="7022"/>
                </a:cubicBezTo>
                <a:cubicBezTo>
                  <a:pt x="10" y="7162"/>
                  <a:pt x="24" y="7290"/>
                  <a:pt x="41" y="7426"/>
                </a:cubicBezTo>
                <a:cubicBezTo>
                  <a:pt x="46" y="7475"/>
                  <a:pt x="52" y="7527"/>
                  <a:pt x="57" y="7576"/>
                </a:cubicBezTo>
                <a:cubicBezTo>
                  <a:pt x="68" y="7572"/>
                  <a:pt x="77" y="7572"/>
                  <a:pt x="88" y="7569"/>
                </a:cubicBezTo>
                <a:cubicBezTo>
                  <a:pt x="252" y="7531"/>
                  <a:pt x="437" y="7489"/>
                  <a:pt x="577" y="7694"/>
                </a:cubicBezTo>
                <a:cubicBezTo>
                  <a:pt x="628" y="7767"/>
                  <a:pt x="677" y="7861"/>
                  <a:pt x="727" y="7952"/>
                </a:cubicBezTo>
                <a:cubicBezTo>
                  <a:pt x="809" y="8105"/>
                  <a:pt x="895" y="8261"/>
                  <a:pt x="991" y="8334"/>
                </a:cubicBezTo>
                <a:cubicBezTo>
                  <a:pt x="1069" y="8394"/>
                  <a:pt x="1182" y="8376"/>
                  <a:pt x="1289" y="8355"/>
                </a:cubicBezTo>
                <a:cubicBezTo>
                  <a:pt x="1369" y="8341"/>
                  <a:pt x="1450" y="8327"/>
                  <a:pt x="1529" y="8341"/>
                </a:cubicBezTo>
                <a:cubicBezTo>
                  <a:pt x="1688" y="8373"/>
                  <a:pt x="1816" y="8543"/>
                  <a:pt x="1885" y="8822"/>
                </a:cubicBezTo>
                <a:cubicBezTo>
                  <a:pt x="1986" y="9222"/>
                  <a:pt x="1963" y="9827"/>
                  <a:pt x="1830" y="10234"/>
                </a:cubicBezTo>
                <a:cubicBezTo>
                  <a:pt x="1810" y="10297"/>
                  <a:pt x="1788" y="10353"/>
                  <a:pt x="1770" y="10402"/>
                </a:cubicBezTo>
                <a:cubicBezTo>
                  <a:pt x="1752" y="10447"/>
                  <a:pt x="1728" y="10513"/>
                  <a:pt x="1727" y="10534"/>
                </a:cubicBezTo>
                <a:cubicBezTo>
                  <a:pt x="1727" y="10534"/>
                  <a:pt x="1730" y="10569"/>
                  <a:pt x="1781" y="10656"/>
                </a:cubicBezTo>
                <a:cubicBezTo>
                  <a:pt x="1872" y="10816"/>
                  <a:pt x="1941" y="10812"/>
                  <a:pt x="2079" y="10805"/>
                </a:cubicBezTo>
                <a:lnTo>
                  <a:pt x="2159" y="10802"/>
                </a:lnTo>
                <a:cubicBezTo>
                  <a:pt x="2181" y="10802"/>
                  <a:pt x="2204" y="10798"/>
                  <a:pt x="2228" y="10795"/>
                </a:cubicBezTo>
                <a:cubicBezTo>
                  <a:pt x="2301" y="10784"/>
                  <a:pt x="2384" y="10774"/>
                  <a:pt x="2453" y="10823"/>
                </a:cubicBezTo>
                <a:cubicBezTo>
                  <a:pt x="2519" y="10868"/>
                  <a:pt x="2560" y="10965"/>
                  <a:pt x="2595" y="11045"/>
                </a:cubicBezTo>
                <a:cubicBezTo>
                  <a:pt x="2611" y="11084"/>
                  <a:pt x="2629" y="11125"/>
                  <a:pt x="2642" y="11139"/>
                </a:cubicBezTo>
                <a:cubicBezTo>
                  <a:pt x="2666" y="11164"/>
                  <a:pt x="2693" y="11181"/>
                  <a:pt x="2724" y="11198"/>
                </a:cubicBezTo>
                <a:cubicBezTo>
                  <a:pt x="2740" y="11209"/>
                  <a:pt x="2756" y="11219"/>
                  <a:pt x="2775" y="11230"/>
                </a:cubicBezTo>
                <a:cubicBezTo>
                  <a:pt x="2833" y="11143"/>
                  <a:pt x="2905" y="11077"/>
                  <a:pt x="2962" y="11028"/>
                </a:cubicBezTo>
                <a:cubicBezTo>
                  <a:pt x="2984" y="11007"/>
                  <a:pt x="3005" y="10990"/>
                  <a:pt x="3022" y="10972"/>
                </a:cubicBezTo>
                <a:cubicBezTo>
                  <a:pt x="3136" y="10854"/>
                  <a:pt x="3183" y="10798"/>
                  <a:pt x="3207" y="10617"/>
                </a:cubicBezTo>
                <a:cubicBezTo>
                  <a:pt x="3212" y="10572"/>
                  <a:pt x="3212" y="10541"/>
                  <a:pt x="3211" y="10509"/>
                </a:cubicBezTo>
                <a:cubicBezTo>
                  <a:pt x="3209" y="10398"/>
                  <a:pt x="3214" y="10294"/>
                  <a:pt x="3298" y="10161"/>
                </a:cubicBezTo>
                <a:cubicBezTo>
                  <a:pt x="3380" y="10033"/>
                  <a:pt x="3474" y="10033"/>
                  <a:pt x="3550" y="10029"/>
                </a:cubicBezTo>
                <a:lnTo>
                  <a:pt x="3590" y="10029"/>
                </a:lnTo>
                <a:cubicBezTo>
                  <a:pt x="3619" y="10026"/>
                  <a:pt x="3657" y="10019"/>
                  <a:pt x="3699" y="10012"/>
                </a:cubicBezTo>
                <a:cubicBezTo>
                  <a:pt x="3859" y="9984"/>
                  <a:pt x="4057" y="9949"/>
                  <a:pt x="4170" y="10050"/>
                </a:cubicBezTo>
                <a:cubicBezTo>
                  <a:pt x="4262" y="10133"/>
                  <a:pt x="4348" y="10381"/>
                  <a:pt x="4440" y="10669"/>
                </a:cubicBezTo>
                <a:lnTo>
                  <a:pt x="4468" y="10753"/>
                </a:lnTo>
                <a:cubicBezTo>
                  <a:pt x="4520" y="10913"/>
                  <a:pt x="4575" y="10993"/>
                  <a:pt x="4651" y="11104"/>
                </a:cubicBezTo>
                <a:cubicBezTo>
                  <a:pt x="4686" y="11153"/>
                  <a:pt x="4720" y="11205"/>
                  <a:pt x="4758" y="11271"/>
                </a:cubicBezTo>
                <a:cubicBezTo>
                  <a:pt x="4804" y="11348"/>
                  <a:pt x="4845" y="11411"/>
                  <a:pt x="4889" y="11473"/>
                </a:cubicBezTo>
                <a:cubicBezTo>
                  <a:pt x="4931" y="11536"/>
                  <a:pt x="4973" y="11599"/>
                  <a:pt x="5018" y="11672"/>
                </a:cubicBezTo>
                <a:cubicBezTo>
                  <a:pt x="5107" y="11821"/>
                  <a:pt x="5203" y="11971"/>
                  <a:pt x="5294" y="12054"/>
                </a:cubicBezTo>
                <a:cubicBezTo>
                  <a:pt x="5350" y="12107"/>
                  <a:pt x="5412" y="12152"/>
                  <a:pt x="5472" y="12201"/>
                </a:cubicBezTo>
                <a:cubicBezTo>
                  <a:pt x="5532" y="12246"/>
                  <a:pt x="5592" y="12295"/>
                  <a:pt x="5647" y="12343"/>
                </a:cubicBezTo>
                <a:cubicBezTo>
                  <a:pt x="5741" y="12430"/>
                  <a:pt x="5803" y="12549"/>
                  <a:pt x="5865" y="12663"/>
                </a:cubicBezTo>
                <a:cubicBezTo>
                  <a:pt x="5910" y="12750"/>
                  <a:pt x="5954" y="12834"/>
                  <a:pt x="6010" y="12904"/>
                </a:cubicBezTo>
                <a:cubicBezTo>
                  <a:pt x="6117" y="13036"/>
                  <a:pt x="6202" y="13064"/>
                  <a:pt x="6311" y="13102"/>
                </a:cubicBezTo>
                <a:cubicBezTo>
                  <a:pt x="6364" y="13119"/>
                  <a:pt x="6419" y="13140"/>
                  <a:pt x="6479" y="13168"/>
                </a:cubicBezTo>
                <a:cubicBezTo>
                  <a:pt x="6524" y="13192"/>
                  <a:pt x="6575" y="13224"/>
                  <a:pt x="6627" y="13255"/>
                </a:cubicBezTo>
                <a:cubicBezTo>
                  <a:pt x="6695" y="13297"/>
                  <a:pt x="6764" y="13338"/>
                  <a:pt x="6829" y="13370"/>
                </a:cubicBezTo>
                <a:cubicBezTo>
                  <a:pt x="6853" y="13380"/>
                  <a:pt x="6878" y="13391"/>
                  <a:pt x="6905" y="13401"/>
                </a:cubicBezTo>
                <a:cubicBezTo>
                  <a:pt x="7036" y="13450"/>
                  <a:pt x="7218" y="13512"/>
                  <a:pt x="7294" y="13833"/>
                </a:cubicBezTo>
                <a:cubicBezTo>
                  <a:pt x="7332" y="13989"/>
                  <a:pt x="7323" y="14142"/>
                  <a:pt x="7314" y="14278"/>
                </a:cubicBezTo>
                <a:cubicBezTo>
                  <a:pt x="7307" y="14417"/>
                  <a:pt x="7301" y="14504"/>
                  <a:pt x="7327" y="14581"/>
                </a:cubicBezTo>
                <a:cubicBezTo>
                  <a:pt x="7356" y="14664"/>
                  <a:pt x="7427" y="14772"/>
                  <a:pt x="7490" y="14866"/>
                </a:cubicBezTo>
                <a:cubicBezTo>
                  <a:pt x="7528" y="14922"/>
                  <a:pt x="7565" y="14977"/>
                  <a:pt x="7594" y="15030"/>
                </a:cubicBezTo>
                <a:cubicBezTo>
                  <a:pt x="7632" y="15096"/>
                  <a:pt x="7667" y="15169"/>
                  <a:pt x="7699" y="15242"/>
                </a:cubicBezTo>
                <a:cubicBezTo>
                  <a:pt x="7752" y="15357"/>
                  <a:pt x="7803" y="15465"/>
                  <a:pt x="7863" y="15527"/>
                </a:cubicBezTo>
                <a:cubicBezTo>
                  <a:pt x="8024" y="15691"/>
                  <a:pt x="8108" y="15559"/>
                  <a:pt x="8135" y="15513"/>
                </a:cubicBezTo>
                <a:cubicBezTo>
                  <a:pt x="8148" y="15492"/>
                  <a:pt x="8157" y="15468"/>
                  <a:pt x="8168" y="15433"/>
                </a:cubicBezTo>
                <a:cubicBezTo>
                  <a:pt x="8190" y="15371"/>
                  <a:pt x="8221" y="15284"/>
                  <a:pt x="8288" y="15228"/>
                </a:cubicBezTo>
                <a:cubicBezTo>
                  <a:pt x="8359" y="15169"/>
                  <a:pt x="8444" y="15183"/>
                  <a:pt x="8520" y="15197"/>
                </a:cubicBezTo>
                <a:cubicBezTo>
                  <a:pt x="8546" y="15200"/>
                  <a:pt x="8571" y="15207"/>
                  <a:pt x="8591" y="15207"/>
                </a:cubicBezTo>
                <a:cubicBezTo>
                  <a:pt x="8593" y="15207"/>
                  <a:pt x="8597" y="15207"/>
                  <a:pt x="8598" y="15207"/>
                </a:cubicBezTo>
                <a:cubicBezTo>
                  <a:pt x="8755" y="15207"/>
                  <a:pt x="8889" y="15266"/>
                  <a:pt x="9031" y="15325"/>
                </a:cubicBezTo>
                <a:lnTo>
                  <a:pt x="9058" y="15336"/>
                </a:lnTo>
                <a:cubicBezTo>
                  <a:pt x="9131" y="15367"/>
                  <a:pt x="9187" y="15437"/>
                  <a:pt x="9238" y="15503"/>
                </a:cubicBezTo>
                <a:cubicBezTo>
                  <a:pt x="9285" y="15562"/>
                  <a:pt x="9325" y="15614"/>
                  <a:pt x="9369" y="15618"/>
                </a:cubicBezTo>
                <a:lnTo>
                  <a:pt x="9454" y="15628"/>
                </a:lnTo>
                <a:lnTo>
                  <a:pt x="9454" y="15792"/>
                </a:lnTo>
                <a:cubicBezTo>
                  <a:pt x="9454" y="16001"/>
                  <a:pt x="9590" y="16175"/>
                  <a:pt x="9725" y="16234"/>
                </a:cubicBezTo>
                <a:cubicBezTo>
                  <a:pt x="9846" y="16289"/>
                  <a:pt x="9992" y="16265"/>
                  <a:pt x="10039" y="16084"/>
                </a:cubicBezTo>
                <a:cubicBezTo>
                  <a:pt x="10050" y="16046"/>
                  <a:pt x="10061" y="15969"/>
                  <a:pt x="10070" y="15893"/>
                </a:cubicBezTo>
                <a:cubicBezTo>
                  <a:pt x="10099" y="15687"/>
                  <a:pt x="10133" y="15430"/>
                  <a:pt x="10240" y="15343"/>
                </a:cubicBezTo>
                <a:cubicBezTo>
                  <a:pt x="10299" y="15294"/>
                  <a:pt x="10366" y="15305"/>
                  <a:pt x="10437" y="15378"/>
                </a:cubicBezTo>
                <a:cubicBezTo>
                  <a:pt x="10560" y="15503"/>
                  <a:pt x="10584" y="15722"/>
                  <a:pt x="10602" y="15882"/>
                </a:cubicBezTo>
                <a:cubicBezTo>
                  <a:pt x="10615" y="16004"/>
                  <a:pt x="10624" y="16077"/>
                  <a:pt x="10656" y="16115"/>
                </a:cubicBezTo>
                <a:cubicBezTo>
                  <a:pt x="10735" y="16209"/>
                  <a:pt x="10953" y="16056"/>
                  <a:pt x="11025" y="16004"/>
                </a:cubicBezTo>
                <a:cubicBezTo>
                  <a:pt x="11049" y="15987"/>
                  <a:pt x="11067" y="15969"/>
                  <a:pt x="11087" y="15952"/>
                </a:cubicBezTo>
                <a:cubicBezTo>
                  <a:pt x="11147" y="15896"/>
                  <a:pt x="11212" y="15830"/>
                  <a:pt x="11280" y="15841"/>
                </a:cubicBezTo>
                <a:cubicBezTo>
                  <a:pt x="11330" y="15847"/>
                  <a:pt x="11374" y="15889"/>
                  <a:pt x="11410" y="15928"/>
                </a:cubicBezTo>
                <a:cubicBezTo>
                  <a:pt x="11438" y="15955"/>
                  <a:pt x="11461" y="15980"/>
                  <a:pt x="11485" y="15987"/>
                </a:cubicBezTo>
                <a:cubicBezTo>
                  <a:pt x="11663" y="16032"/>
                  <a:pt x="11826" y="16004"/>
                  <a:pt x="11855" y="15948"/>
                </a:cubicBezTo>
                <a:cubicBezTo>
                  <a:pt x="11846" y="15924"/>
                  <a:pt x="11804" y="15872"/>
                  <a:pt x="11768" y="15823"/>
                </a:cubicBezTo>
                <a:cubicBezTo>
                  <a:pt x="11688" y="15719"/>
                  <a:pt x="11567" y="15559"/>
                  <a:pt x="11597" y="15238"/>
                </a:cubicBezTo>
                <a:lnTo>
                  <a:pt x="11610" y="15103"/>
                </a:lnTo>
                <a:lnTo>
                  <a:pt x="11681" y="15096"/>
                </a:lnTo>
                <a:cubicBezTo>
                  <a:pt x="11721" y="15092"/>
                  <a:pt x="11752" y="15064"/>
                  <a:pt x="11792" y="15033"/>
                </a:cubicBezTo>
                <a:cubicBezTo>
                  <a:pt x="11843" y="14991"/>
                  <a:pt x="11899" y="14946"/>
                  <a:pt x="11977" y="14943"/>
                </a:cubicBezTo>
                <a:lnTo>
                  <a:pt x="12021" y="14939"/>
                </a:lnTo>
                <a:cubicBezTo>
                  <a:pt x="12126" y="14932"/>
                  <a:pt x="12135" y="14932"/>
                  <a:pt x="12210" y="14817"/>
                </a:cubicBezTo>
                <a:cubicBezTo>
                  <a:pt x="12237" y="14776"/>
                  <a:pt x="12262" y="14734"/>
                  <a:pt x="12288" y="14692"/>
                </a:cubicBezTo>
                <a:cubicBezTo>
                  <a:pt x="12429" y="14459"/>
                  <a:pt x="12589" y="14194"/>
                  <a:pt x="12845" y="14292"/>
                </a:cubicBezTo>
                <a:cubicBezTo>
                  <a:pt x="13036" y="14361"/>
                  <a:pt x="13165" y="14595"/>
                  <a:pt x="13278" y="14800"/>
                </a:cubicBezTo>
                <a:cubicBezTo>
                  <a:pt x="13352" y="14936"/>
                  <a:pt x="13423" y="15064"/>
                  <a:pt x="13508" y="15148"/>
                </a:cubicBezTo>
                <a:cubicBezTo>
                  <a:pt x="13561" y="15197"/>
                  <a:pt x="13616" y="15200"/>
                  <a:pt x="13679" y="15200"/>
                </a:cubicBezTo>
                <a:cubicBezTo>
                  <a:pt x="13734" y="15200"/>
                  <a:pt x="13795" y="15204"/>
                  <a:pt x="13863" y="15238"/>
                </a:cubicBezTo>
                <a:lnTo>
                  <a:pt x="13919" y="15266"/>
                </a:lnTo>
                <a:cubicBezTo>
                  <a:pt x="14001" y="15312"/>
                  <a:pt x="14053" y="15339"/>
                  <a:pt x="14144" y="15322"/>
                </a:cubicBezTo>
                <a:lnTo>
                  <a:pt x="14369" y="15280"/>
                </a:lnTo>
                <a:lnTo>
                  <a:pt x="14220" y="15607"/>
                </a:lnTo>
                <a:cubicBezTo>
                  <a:pt x="14179" y="15701"/>
                  <a:pt x="14139" y="15861"/>
                  <a:pt x="14131" y="15980"/>
                </a:cubicBezTo>
                <a:cubicBezTo>
                  <a:pt x="14190" y="15983"/>
                  <a:pt x="14249" y="15952"/>
                  <a:pt x="14313" y="15920"/>
                </a:cubicBezTo>
                <a:cubicBezTo>
                  <a:pt x="14373" y="15889"/>
                  <a:pt x="14437" y="15854"/>
                  <a:pt x="14509" y="15847"/>
                </a:cubicBezTo>
                <a:cubicBezTo>
                  <a:pt x="14662" y="15830"/>
                  <a:pt x="14827" y="15924"/>
                  <a:pt x="14952" y="16105"/>
                </a:cubicBezTo>
                <a:lnTo>
                  <a:pt x="15029" y="16216"/>
                </a:lnTo>
                <a:lnTo>
                  <a:pt x="14967" y="16355"/>
                </a:lnTo>
                <a:cubicBezTo>
                  <a:pt x="14949" y="16397"/>
                  <a:pt x="14949" y="16432"/>
                  <a:pt x="14952" y="16529"/>
                </a:cubicBezTo>
                <a:cubicBezTo>
                  <a:pt x="14956" y="16599"/>
                  <a:pt x="14960" y="16686"/>
                  <a:pt x="14945" y="16783"/>
                </a:cubicBezTo>
                <a:cubicBezTo>
                  <a:pt x="14905" y="17038"/>
                  <a:pt x="14856" y="17093"/>
                  <a:pt x="14765" y="17177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">
            <a:extLst>
              <a:ext uri="{FF2B5EF4-FFF2-40B4-BE49-F238E27FC236}">
                <a16:creationId xmlns:a16="http://schemas.microsoft.com/office/drawing/2014/main" id="{81BC71B2-C075-4BF4-ADC7-F802A2662523}"/>
              </a:ext>
            </a:extLst>
          </p:cNvPr>
          <p:cNvSpPr/>
          <p:nvPr/>
        </p:nvSpPr>
        <p:spPr>
          <a:xfrm>
            <a:off x="2920505" y="8854440"/>
            <a:ext cx="685475" cy="627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600" extrusionOk="0">
                <a:moveTo>
                  <a:pt x="12914" y="0"/>
                </a:moveTo>
                <a:cubicBezTo>
                  <a:pt x="12903" y="4"/>
                  <a:pt x="12892" y="8"/>
                  <a:pt x="12882" y="15"/>
                </a:cubicBezTo>
                <a:cubicBezTo>
                  <a:pt x="12839" y="39"/>
                  <a:pt x="12790" y="62"/>
                  <a:pt x="12726" y="77"/>
                </a:cubicBezTo>
                <a:cubicBezTo>
                  <a:pt x="12659" y="93"/>
                  <a:pt x="12589" y="93"/>
                  <a:pt x="12515" y="93"/>
                </a:cubicBezTo>
                <a:cubicBezTo>
                  <a:pt x="12458" y="93"/>
                  <a:pt x="12402" y="93"/>
                  <a:pt x="12363" y="100"/>
                </a:cubicBezTo>
                <a:cubicBezTo>
                  <a:pt x="12140" y="154"/>
                  <a:pt x="11875" y="293"/>
                  <a:pt x="11618" y="425"/>
                </a:cubicBezTo>
                <a:cubicBezTo>
                  <a:pt x="11466" y="506"/>
                  <a:pt x="11317" y="579"/>
                  <a:pt x="11183" y="637"/>
                </a:cubicBezTo>
                <a:cubicBezTo>
                  <a:pt x="11102" y="672"/>
                  <a:pt x="11024" y="699"/>
                  <a:pt x="10943" y="729"/>
                </a:cubicBezTo>
                <a:cubicBezTo>
                  <a:pt x="10798" y="780"/>
                  <a:pt x="10664" y="830"/>
                  <a:pt x="10544" y="907"/>
                </a:cubicBezTo>
                <a:cubicBezTo>
                  <a:pt x="10357" y="1027"/>
                  <a:pt x="10272" y="1081"/>
                  <a:pt x="10036" y="1142"/>
                </a:cubicBezTo>
                <a:cubicBezTo>
                  <a:pt x="9714" y="1227"/>
                  <a:pt x="9287" y="1416"/>
                  <a:pt x="8764" y="1706"/>
                </a:cubicBezTo>
                <a:lnTo>
                  <a:pt x="8641" y="1775"/>
                </a:lnTo>
                <a:cubicBezTo>
                  <a:pt x="8330" y="1949"/>
                  <a:pt x="8037" y="2115"/>
                  <a:pt x="7638" y="2126"/>
                </a:cubicBezTo>
                <a:lnTo>
                  <a:pt x="7458" y="2130"/>
                </a:lnTo>
                <a:cubicBezTo>
                  <a:pt x="7115" y="2134"/>
                  <a:pt x="6886" y="2134"/>
                  <a:pt x="6618" y="2335"/>
                </a:cubicBezTo>
                <a:cubicBezTo>
                  <a:pt x="6480" y="2439"/>
                  <a:pt x="6423" y="2570"/>
                  <a:pt x="6356" y="2721"/>
                </a:cubicBezTo>
                <a:cubicBezTo>
                  <a:pt x="6268" y="2925"/>
                  <a:pt x="6166" y="3161"/>
                  <a:pt x="5862" y="3296"/>
                </a:cubicBezTo>
                <a:lnTo>
                  <a:pt x="5795" y="3323"/>
                </a:lnTo>
                <a:cubicBezTo>
                  <a:pt x="5491" y="3454"/>
                  <a:pt x="5364" y="3512"/>
                  <a:pt x="5237" y="3840"/>
                </a:cubicBezTo>
                <a:cubicBezTo>
                  <a:pt x="5209" y="3913"/>
                  <a:pt x="5187" y="3952"/>
                  <a:pt x="5173" y="3979"/>
                </a:cubicBezTo>
                <a:cubicBezTo>
                  <a:pt x="5163" y="3998"/>
                  <a:pt x="5159" y="4017"/>
                  <a:pt x="5149" y="4106"/>
                </a:cubicBezTo>
                <a:cubicBezTo>
                  <a:pt x="5149" y="4125"/>
                  <a:pt x="5152" y="4152"/>
                  <a:pt x="5156" y="4183"/>
                </a:cubicBezTo>
                <a:cubicBezTo>
                  <a:pt x="5170" y="4291"/>
                  <a:pt x="5191" y="4442"/>
                  <a:pt x="5110" y="4558"/>
                </a:cubicBezTo>
                <a:cubicBezTo>
                  <a:pt x="5110" y="4562"/>
                  <a:pt x="5106" y="4562"/>
                  <a:pt x="5103" y="4565"/>
                </a:cubicBezTo>
                <a:cubicBezTo>
                  <a:pt x="5043" y="4646"/>
                  <a:pt x="4933" y="4700"/>
                  <a:pt x="4753" y="4751"/>
                </a:cubicBezTo>
                <a:cubicBezTo>
                  <a:pt x="4697" y="4766"/>
                  <a:pt x="4633" y="4785"/>
                  <a:pt x="4559" y="4801"/>
                </a:cubicBezTo>
                <a:lnTo>
                  <a:pt x="4488" y="4816"/>
                </a:lnTo>
                <a:cubicBezTo>
                  <a:pt x="4425" y="4832"/>
                  <a:pt x="4354" y="4839"/>
                  <a:pt x="4287" y="4843"/>
                </a:cubicBezTo>
                <a:cubicBezTo>
                  <a:pt x="4230" y="4847"/>
                  <a:pt x="4139" y="4855"/>
                  <a:pt x="4114" y="4874"/>
                </a:cubicBezTo>
                <a:cubicBezTo>
                  <a:pt x="4114" y="4878"/>
                  <a:pt x="4114" y="4893"/>
                  <a:pt x="4117" y="4924"/>
                </a:cubicBezTo>
                <a:cubicBezTo>
                  <a:pt x="4128" y="4963"/>
                  <a:pt x="4216" y="5110"/>
                  <a:pt x="4262" y="5187"/>
                </a:cubicBezTo>
                <a:cubicBezTo>
                  <a:pt x="4312" y="5272"/>
                  <a:pt x="4358" y="5353"/>
                  <a:pt x="4382" y="5403"/>
                </a:cubicBezTo>
                <a:cubicBezTo>
                  <a:pt x="4478" y="5627"/>
                  <a:pt x="4481" y="5866"/>
                  <a:pt x="4386" y="6078"/>
                </a:cubicBezTo>
                <a:cubicBezTo>
                  <a:pt x="4276" y="6325"/>
                  <a:pt x="4054" y="6507"/>
                  <a:pt x="3775" y="6572"/>
                </a:cubicBezTo>
                <a:cubicBezTo>
                  <a:pt x="3542" y="6630"/>
                  <a:pt x="3298" y="6603"/>
                  <a:pt x="3065" y="6576"/>
                </a:cubicBezTo>
                <a:cubicBezTo>
                  <a:pt x="2867" y="6553"/>
                  <a:pt x="2680" y="6534"/>
                  <a:pt x="2511" y="6564"/>
                </a:cubicBezTo>
                <a:cubicBezTo>
                  <a:pt x="2348" y="6595"/>
                  <a:pt x="2027" y="6723"/>
                  <a:pt x="1939" y="6811"/>
                </a:cubicBezTo>
                <a:cubicBezTo>
                  <a:pt x="1854" y="6892"/>
                  <a:pt x="1843" y="6900"/>
                  <a:pt x="1896" y="7170"/>
                </a:cubicBezTo>
                <a:cubicBezTo>
                  <a:pt x="1911" y="7244"/>
                  <a:pt x="1949" y="7329"/>
                  <a:pt x="1988" y="7417"/>
                </a:cubicBezTo>
                <a:cubicBezTo>
                  <a:pt x="2087" y="7637"/>
                  <a:pt x="2225" y="7942"/>
                  <a:pt x="2002" y="8259"/>
                </a:cubicBezTo>
                <a:cubicBezTo>
                  <a:pt x="1918" y="8382"/>
                  <a:pt x="1752" y="8459"/>
                  <a:pt x="1575" y="8540"/>
                </a:cubicBezTo>
                <a:cubicBezTo>
                  <a:pt x="1476" y="8587"/>
                  <a:pt x="1296" y="8672"/>
                  <a:pt x="1250" y="8730"/>
                </a:cubicBezTo>
                <a:cubicBezTo>
                  <a:pt x="1257" y="8733"/>
                  <a:pt x="1275" y="8757"/>
                  <a:pt x="1307" y="8784"/>
                </a:cubicBezTo>
                <a:cubicBezTo>
                  <a:pt x="1370" y="8841"/>
                  <a:pt x="1508" y="8899"/>
                  <a:pt x="1642" y="8953"/>
                </a:cubicBezTo>
                <a:cubicBezTo>
                  <a:pt x="1967" y="9088"/>
                  <a:pt x="2412" y="9274"/>
                  <a:pt x="2408" y="9756"/>
                </a:cubicBezTo>
                <a:cubicBezTo>
                  <a:pt x="2405" y="10126"/>
                  <a:pt x="2151" y="10154"/>
                  <a:pt x="2041" y="10165"/>
                </a:cubicBezTo>
                <a:cubicBezTo>
                  <a:pt x="1971" y="10173"/>
                  <a:pt x="1935" y="10181"/>
                  <a:pt x="1911" y="10204"/>
                </a:cubicBezTo>
                <a:cubicBezTo>
                  <a:pt x="1886" y="10231"/>
                  <a:pt x="1858" y="10273"/>
                  <a:pt x="1858" y="10323"/>
                </a:cubicBezTo>
                <a:cubicBezTo>
                  <a:pt x="1858" y="10374"/>
                  <a:pt x="1886" y="10420"/>
                  <a:pt x="1911" y="10443"/>
                </a:cubicBezTo>
                <a:cubicBezTo>
                  <a:pt x="1946" y="10482"/>
                  <a:pt x="1985" y="10489"/>
                  <a:pt x="2059" y="10505"/>
                </a:cubicBezTo>
                <a:cubicBezTo>
                  <a:pt x="2144" y="10520"/>
                  <a:pt x="2250" y="10543"/>
                  <a:pt x="2359" y="10628"/>
                </a:cubicBezTo>
                <a:cubicBezTo>
                  <a:pt x="2486" y="10729"/>
                  <a:pt x="2564" y="10895"/>
                  <a:pt x="2638" y="11037"/>
                </a:cubicBezTo>
                <a:cubicBezTo>
                  <a:pt x="2659" y="11080"/>
                  <a:pt x="2680" y="11118"/>
                  <a:pt x="2698" y="11157"/>
                </a:cubicBezTo>
                <a:cubicBezTo>
                  <a:pt x="2797" y="11335"/>
                  <a:pt x="2906" y="11473"/>
                  <a:pt x="3019" y="11624"/>
                </a:cubicBezTo>
                <a:lnTo>
                  <a:pt x="3153" y="11798"/>
                </a:lnTo>
                <a:cubicBezTo>
                  <a:pt x="3252" y="11925"/>
                  <a:pt x="3372" y="12083"/>
                  <a:pt x="3411" y="12241"/>
                </a:cubicBezTo>
                <a:cubicBezTo>
                  <a:pt x="3439" y="12357"/>
                  <a:pt x="3443" y="12454"/>
                  <a:pt x="3447" y="12531"/>
                </a:cubicBezTo>
                <a:cubicBezTo>
                  <a:pt x="3450" y="12643"/>
                  <a:pt x="3450" y="12674"/>
                  <a:pt x="3514" y="12732"/>
                </a:cubicBezTo>
                <a:cubicBezTo>
                  <a:pt x="3524" y="12739"/>
                  <a:pt x="3563" y="12751"/>
                  <a:pt x="3588" y="12762"/>
                </a:cubicBezTo>
                <a:cubicBezTo>
                  <a:pt x="3648" y="12782"/>
                  <a:pt x="3722" y="12805"/>
                  <a:pt x="3782" y="12863"/>
                </a:cubicBezTo>
                <a:cubicBezTo>
                  <a:pt x="3860" y="12928"/>
                  <a:pt x="3920" y="13013"/>
                  <a:pt x="3973" y="13087"/>
                </a:cubicBezTo>
                <a:cubicBezTo>
                  <a:pt x="3997" y="13117"/>
                  <a:pt x="4019" y="13152"/>
                  <a:pt x="4043" y="13179"/>
                </a:cubicBezTo>
                <a:lnTo>
                  <a:pt x="4117" y="13272"/>
                </a:lnTo>
                <a:lnTo>
                  <a:pt x="4047" y="13442"/>
                </a:lnTo>
                <a:cubicBezTo>
                  <a:pt x="4004" y="13546"/>
                  <a:pt x="3983" y="13588"/>
                  <a:pt x="3969" y="13716"/>
                </a:cubicBezTo>
                <a:cubicBezTo>
                  <a:pt x="3969" y="13727"/>
                  <a:pt x="3973" y="13766"/>
                  <a:pt x="3980" y="13793"/>
                </a:cubicBezTo>
                <a:cubicBezTo>
                  <a:pt x="3994" y="13878"/>
                  <a:pt x="4008" y="13978"/>
                  <a:pt x="3969" y="14071"/>
                </a:cubicBezTo>
                <a:cubicBezTo>
                  <a:pt x="3867" y="14329"/>
                  <a:pt x="3602" y="14352"/>
                  <a:pt x="3411" y="14368"/>
                </a:cubicBezTo>
                <a:cubicBezTo>
                  <a:pt x="3351" y="14372"/>
                  <a:pt x="3295" y="14375"/>
                  <a:pt x="3245" y="14387"/>
                </a:cubicBezTo>
                <a:cubicBezTo>
                  <a:pt x="2980" y="14449"/>
                  <a:pt x="2705" y="14514"/>
                  <a:pt x="2384" y="14294"/>
                </a:cubicBezTo>
                <a:cubicBezTo>
                  <a:pt x="2274" y="14217"/>
                  <a:pt x="2211" y="14109"/>
                  <a:pt x="2161" y="14020"/>
                </a:cubicBezTo>
                <a:cubicBezTo>
                  <a:pt x="2115" y="13939"/>
                  <a:pt x="2084" y="13885"/>
                  <a:pt x="2041" y="13870"/>
                </a:cubicBezTo>
                <a:cubicBezTo>
                  <a:pt x="1790" y="13777"/>
                  <a:pt x="1035" y="13854"/>
                  <a:pt x="886" y="13986"/>
                </a:cubicBezTo>
                <a:cubicBezTo>
                  <a:pt x="848" y="14020"/>
                  <a:pt x="819" y="14102"/>
                  <a:pt x="791" y="14186"/>
                </a:cubicBezTo>
                <a:cubicBezTo>
                  <a:pt x="752" y="14298"/>
                  <a:pt x="710" y="14426"/>
                  <a:pt x="615" y="14526"/>
                </a:cubicBezTo>
                <a:cubicBezTo>
                  <a:pt x="519" y="14626"/>
                  <a:pt x="371" y="14646"/>
                  <a:pt x="216" y="14669"/>
                </a:cubicBezTo>
                <a:cubicBezTo>
                  <a:pt x="148" y="14677"/>
                  <a:pt x="39" y="14692"/>
                  <a:pt x="11" y="14711"/>
                </a:cubicBezTo>
                <a:cubicBezTo>
                  <a:pt x="-10" y="14750"/>
                  <a:pt x="-14" y="14777"/>
                  <a:pt x="138" y="14943"/>
                </a:cubicBezTo>
                <a:cubicBezTo>
                  <a:pt x="184" y="14993"/>
                  <a:pt x="230" y="15047"/>
                  <a:pt x="258" y="15093"/>
                </a:cubicBezTo>
                <a:cubicBezTo>
                  <a:pt x="374" y="15275"/>
                  <a:pt x="413" y="15502"/>
                  <a:pt x="434" y="15676"/>
                </a:cubicBezTo>
                <a:cubicBezTo>
                  <a:pt x="445" y="15776"/>
                  <a:pt x="434" y="15900"/>
                  <a:pt x="420" y="16027"/>
                </a:cubicBezTo>
                <a:cubicBezTo>
                  <a:pt x="410" y="16124"/>
                  <a:pt x="392" y="16278"/>
                  <a:pt x="406" y="16340"/>
                </a:cubicBezTo>
                <a:cubicBezTo>
                  <a:pt x="442" y="16317"/>
                  <a:pt x="484" y="16290"/>
                  <a:pt x="526" y="16263"/>
                </a:cubicBezTo>
                <a:lnTo>
                  <a:pt x="618" y="16216"/>
                </a:lnTo>
                <a:cubicBezTo>
                  <a:pt x="830" y="16101"/>
                  <a:pt x="964" y="16043"/>
                  <a:pt x="1264" y="16213"/>
                </a:cubicBezTo>
                <a:cubicBezTo>
                  <a:pt x="1406" y="16294"/>
                  <a:pt x="1554" y="16398"/>
                  <a:pt x="1706" y="16510"/>
                </a:cubicBezTo>
                <a:cubicBezTo>
                  <a:pt x="1762" y="16552"/>
                  <a:pt x="1812" y="16602"/>
                  <a:pt x="1858" y="16656"/>
                </a:cubicBezTo>
                <a:cubicBezTo>
                  <a:pt x="1914" y="16718"/>
                  <a:pt x="1956" y="16764"/>
                  <a:pt x="2013" y="16784"/>
                </a:cubicBezTo>
                <a:cubicBezTo>
                  <a:pt x="2094" y="16811"/>
                  <a:pt x="2168" y="16830"/>
                  <a:pt x="2235" y="16845"/>
                </a:cubicBezTo>
                <a:cubicBezTo>
                  <a:pt x="2370" y="16876"/>
                  <a:pt x="2507" y="16907"/>
                  <a:pt x="2677" y="17011"/>
                </a:cubicBezTo>
                <a:cubicBezTo>
                  <a:pt x="2818" y="17100"/>
                  <a:pt x="2963" y="17166"/>
                  <a:pt x="3115" y="17235"/>
                </a:cubicBezTo>
                <a:lnTo>
                  <a:pt x="3146" y="17251"/>
                </a:lnTo>
                <a:cubicBezTo>
                  <a:pt x="3302" y="17324"/>
                  <a:pt x="3369" y="17382"/>
                  <a:pt x="3461" y="17463"/>
                </a:cubicBezTo>
                <a:lnTo>
                  <a:pt x="3542" y="17532"/>
                </a:lnTo>
                <a:cubicBezTo>
                  <a:pt x="3644" y="17617"/>
                  <a:pt x="3789" y="17667"/>
                  <a:pt x="3944" y="17718"/>
                </a:cubicBezTo>
                <a:cubicBezTo>
                  <a:pt x="4163" y="17791"/>
                  <a:pt x="4411" y="17872"/>
                  <a:pt x="4591" y="18088"/>
                </a:cubicBezTo>
                <a:cubicBezTo>
                  <a:pt x="4757" y="18281"/>
                  <a:pt x="4866" y="18628"/>
                  <a:pt x="4714" y="18929"/>
                </a:cubicBezTo>
                <a:cubicBezTo>
                  <a:pt x="4661" y="19037"/>
                  <a:pt x="4591" y="19095"/>
                  <a:pt x="4548" y="19130"/>
                </a:cubicBezTo>
                <a:cubicBezTo>
                  <a:pt x="4506" y="19165"/>
                  <a:pt x="4506" y="19165"/>
                  <a:pt x="4506" y="19219"/>
                </a:cubicBezTo>
                <a:cubicBezTo>
                  <a:pt x="4506" y="19331"/>
                  <a:pt x="4517" y="19362"/>
                  <a:pt x="4739" y="19393"/>
                </a:cubicBezTo>
                <a:cubicBezTo>
                  <a:pt x="4806" y="19400"/>
                  <a:pt x="4859" y="19408"/>
                  <a:pt x="4908" y="19412"/>
                </a:cubicBezTo>
                <a:cubicBezTo>
                  <a:pt x="5050" y="19427"/>
                  <a:pt x="5159" y="19439"/>
                  <a:pt x="5336" y="19508"/>
                </a:cubicBezTo>
                <a:cubicBezTo>
                  <a:pt x="5544" y="19593"/>
                  <a:pt x="5731" y="19744"/>
                  <a:pt x="5911" y="19890"/>
                </a:cubicBezTo>
                <a:cubicBezTo>
                  <a:pt x="6137" y="20072"/>
                  <a:pt x="6349" y="20245"/>
                  <a:pt x="6565" y="20253"/>
                </a:cubicBezTo>
                <a:cubicBezTo>
                  <a:pt x="6854" y="20265"/>
                  <a:pt x="6964" y="20191"/>
                  <a:pt x="7175" y="20060"/>
                </a:cubicBezTo>
                <a:cubicBezTo>
                  <a:pt x="7232" y="20025"/>
                  <a:pt x="7292" y="19987"/>
                  <a:pt x="7359" y="19948"/>
                </a:cubicBezTo>
                <a:cubicBezTo>
                  <a:pt x="7726" y="19732"/>
                  <a:pt x="8161" y="19767"/>
                  <a:pt x="8676" y="20052"/>
                </a:cubicBezTo>
                <a:cubicBezTo>
                  <a:pt x="8902" y="20176"/>
                  <a:pt x="9001" y="20407"/>
                  <a:pt x="9082" y="20589"/>
                </a:cubicBezTo>
                <a:cubicBezTo>
                  <a:pt x="9135" y="20709"/>
                  <a:pt x="9185" y="20820"/>
                  <a:pt x="9245" y="20851"/>
                </a:cubicBezTo>
                <a:cubicBezTo>
                  <a:pt x="9389" y="20925"/>
                  <a:pt x="9661" y="20882"/>
                  <a:pt x="9905" y="20851"/>
                </a:cubicBezTo>
                <a:cubicBezTo>
                  <a:pt x="10120" y="20820"/>
                  <a:pt x="10339" y="20790"/>
                  <a:pt x="10523" y="20820"/>
                </a:cubicBezTo>
                <a:cubicBezTo>
                  <a:pt x="10844" y="20874"/>
                  <a:pt x="11003" y="21094"/>
                  <a:pt x="11130" y="21268"/>
                </a:cubicBezTo>
                <a:cubicBezTo>
                  <a:pt x="11212" y="21380"/>
                  <a:pt x="11282" y="21477"/>
                  <a:pt x="11388" y="21534"/>
                </a:cubicBezTo>
                <a:cubicBezTo>
                  <a:pt x="11459" y="21573"/>
                  <a:pt x="11586" y="21565"/>
                  <a:pt x="11709" y="21561"/>
                </a:cubicBezTo>
                <a:cubicBezTo>
                  <a:pt x="11837" y="21554"/>
                  <a:pt x="11964" y="21546"/>
                  <a:pt x="12087" y="21581"/>
                </a:cubicBezTo>
                <a:cubicBezTo>
                  <a:pt x="12101" y="21585"/>
                  <a:pt x="12119" y="21592"/>
                  <a:pt x="12133" y="21600"/>
                </a:cubicBezTo>
                <a:cubicBezTo>
                  <a:pt x="12271" y="21488"/>
                  <a:pt x="12430" y="21415"/>
                  <a:pt x="12578" y="21395"/>
                </a:cubicBezTo>
                <a:cubicBezTo>
                  <a:pt x="12677" y="21384"/>
                  <a:pt x="12772" y="21388"/>
                  <a:pt x="12871" y="21388"/>
                </a:cubicBezTo>
                <a:cubicBezTo>
                  <a:pt x="12974" y="21392"/>
                  <a:pt x="13069" y="21392"/>
                  <a:pt x="13161" y="21376"/>
                </a:cubicBezTo>
                <a:cubicBezTo>
                  <a:pt x="13210" y="21322"/>
                  <a:pt x="13263" y="21272"/>
                  <a:pt x="13341" y="21249"/>
                </a:cubicBezTo>
                <a:cubicBezTo>
                  <a:pt x="13429" y="21226"/>
                  <a:pt x="13503" y="21233"/>
                  <a:pt x="13563" y="21237"/>
                </a:cubicBezTo>
                <a:cubicBezTo>
                  <a:pt x="13623" y="21241"/>
                  <a:pt x="13655" y="21245"/>
                  <a:pt x="13690" y="21233"/>
                </a:cubicBezTo>
                <a:cubicBezTo>
                  <a:pt x="13832" y="21183"/>
                  <a:pt x="14012" y="20994"/>
                  <a:pt x="14047" y="20805"/>
                </a:cubicBezTo>
                <a:cubicBezTo>
                  <a:pt x="14065" y="20712"/>
                  <a:pt x="14043" y="20643"/>
                  <a:pt x="13983" y="20581"/>
                </a:cubicBezTo>
                <a:lnTo>
                  <a:pt x="13892" y="20489"/>
                </a:lnTo>
                <a:lnTo>
                  <a:pt x="13941" y="20361"/>
                </a:lnTo>
                <a:cubicBezTo>
                  <a:pt x="14015" y="20180"/>
                  <a:pt x="14114" y="20018"/>
                  <a:pt x="14202" y="19875"/>
                </a:cubicBezTo>
                <a:cubicBezTo>
                  <a:pt x="14234" y="19825"/>
                  <a:pt x="14262" y="19778"/>
                  <a:pt x="14291" y="19728"/>
                </a:cubicBezTo>
                <a:cubicBezTo>
                  <a:pt x="14386" y="19566"/>
                  <a:pt x="14421" y="19431"/>
                  <a:pt x="14467" y="19273"/>
                </a:cubicBezTo>
                <a:cubicBezTo>
                  <a:pt x="14495" y="19176"/>
                  <a:pt x="14524" y="19076"/>
                  <a:pt x="14566" y="18960"/>
                </a:cubicBezTo>
                <a:cubicBezTo>
                  <a:pt x="14693" y="18613"/>
                  <a:pt x="15022" y="18246"/>
                  <a:pt x="15403" y="18212"/>
                </a:cubicBezTo>
                <a:cubicBezTo>
                  <a:pt x="15664" y="18192"/>
                  <a:pt x="15887" y="18327"/>
                  <a:pt x="16039" y="18605"/>
                </a:cubicBezTo>
                <a:cubicBezTo>
                  <a:pt x="16099" y="18713"/>
                  <a:pt x="16134" y="18837"/>
                  <a:pt x="16166" y="18956"/>
                </a:cubicBezTo>
                <a:cubicBezTo>
                  <a:pt x="16219" y="19138"/>
                  <a:pt x="16265" y="19312"/>
                  <a:pt x="16385" y="19377"/>
                </a:cubicBezTo>
                <a:cubicBezTo>
                  <a:pt x="16491" y="19439"/>
                  <a:pt x="16770" y="19416"/>
                  <a:pt x="16953" y="19400"/>
                </a:cubicBezTo>
                <a:cubicBezTo>
                  <a:pt x="17197" y="19381"/>
                  <a:pt x="17349" y="19389"/>
                  <a:pt x="17525" y="19389"/>
                </a:cubicBezTo>
                <a:cubicBezTo>
                  <a:pt x="17719" y="19393"/>
                  <a:pt x="17914" y="19396"/>
                  <a:pt x="18108" y="19389"/>
                </a:cubicBezTo>
                <a:cubicBezTo>
                  <a:pt x="18327" y="19381"/>
                  <a:pt x="18362" y="19312"/>
                  <a:pt x="18457" y="19122"/>
                </a:cubicBezTo>
                <a:cubicBezTo>
                  <a:pt x="18503" y="19034"/>
                  <a:pt x="18556" y="18929"/>
                  <a:pt x="18634" y="18821"/>
                </a:cubicBezTo>
                <a:cubicBezTo>
                  <a:pt x="18803" y="18590"/>
                  <a:pt x="19015" y="18486"/>
                  <a:pt x="19202" y="18393"/>
                </a:cubicBezTo>
                <a:cubicBezTo>
                  <a:pt x="19418" y="18285"/>
                  <a:pt x="19587" y="18200"/>
                  <a:pt x="19693" y="17953"/>
                </a:cubicBezTo>
                <a:lnTo>
                  <a:pt x="19715" y="17907"/>
                </a:lnTo>
                <a:cubicBezTo>
                  <a:pt x="19831" y="17633"/>
                  <a:pt x="19916" y="17436"/>
                  <a:pt x="19909" y="17147"/>
                </a:cubicBezTo>
                <a:cubicBezTo>
                  <a:pt x="19891" y="16579"/>
                  <a:pt x="20103" y="16382"/>
                  <a:pt x="20452" y="16128"/>
                </a:cubicBezTo>
                <a:cubicBezTo>
                  <a:pt x="20498" y="16093"/>
                  <a:pt x="20551" y="16062"/>
                  <a:pt x="20601" y="16035"/>
                </a:cubicBezTo>
                <a:cubicBezTo>
                  <a:pt x="20735" y="15958"/>
                  <a:pt x="20813" y="15908"/>
                  <a:pt x="20841" y="15800"/>
                </a:cubicBezTo>
                <a:cubicBezTo>
                  <a:pt x="20855" y="15753"/>
                  <a:pt x="20841" y="15668"/>
                  <a:pt x="20830" y="15587"/>
                </a:cubicBezTo>
                <a:cubicBezTo>
                  <a:pt x="20813" y="15475"/>
                  <a:pt x="20795" y="15352"/>
                  <a:pt x="20823" y="15228"/>
                </a:cubicBezTo>
                <a:cubicBezTo>
                  <a:pt x="20869" y="15032"/>
                  <a:pt x="20957" y="14931"/>
                  <a:pt x="21042" y="14835"/>
                </a:cubicBezTo>
                <a:cubicBezTo>
                  <a:pt x="21070" y="14800"/>
                  <a:pt x="21102" y="14765"/>
                  <a:pt x="21134" y="14723"/>
                </a:cubicBezTo>
                <a:cubicBezTo>
                  <a:pt x="21173" y="14673"/>
                  <a:pt x="21222" y="14615"/>
                  <a:pt x="21272" y="14561"/>
                </a:cubicBezTo>
                <a:cubicBezTo>
                  <a:pt x="21318" y="14511"/>
                  <a:pt x="21364" y="14460"/>
                  <a:pt x="21392" y="14414"/>
                </a:cubicBezTo>
                <a:cubicBezTo>
                  <a:pt x="21434" y="14349"/>
                  <a:pt x="21462" y="14283"/>
                  <a:pt x="21491" y="14217"/>
                </a:cubicBezTo>
                <a:cubicBezTo>
                  <a:pt x="21519" y="14156"/>
                  <a:pt x="21547" y="14090"/>
                  <a:pt x="21586" y="14028"/>
                </a:cubicBezTo>
                <a:cubicBezTo>
                  <a:pt x="21304" y="13797"/>
                  <a:pt x="20890" y="13747"/>
                  <a:pt x="20714" y="13426"/>
                </a:cubicBezTo>
                <a:cubicBezTo>
                  <a:pt x="20657" y="13322"/>
                  <a:pt x="20534" y="13160"/>
                  <a:pt x="20534" y="13040"/>
                </a:cubicBezTo>
                <a:cubicBezTo>
                  <a:pt x="20534" y="12878"/>
                  <a:pt x="20255" y="12824"/>
                  <a:pt x="20159" y="12720"/>
                </a:cubicBezTo>
                <a:cubicBezTo>
                  <a:pt x="20043" y="12593"/>
                  <a:pt x="19898" y="12481"/>
                  <a:pt x="19792" y="12342"/>
                </a:cubicBezTo>
                <a:cubicBezTo>
                  <a:pt x="19669" y="12180"/>
                  <a:pt x="19693" y="12006"/>
                  <a:pt x="19510" y="11886"/>
                </a:cubicBezTo>
                <a:cubicBezTo>
                  <a:pt x="19273" y="11732"/>
                  <a:pt x="19075" y="11458"/>
                  <a:pt x="18878" y="11257"/>
                </a:cubicBezTo>
                <a:cubicBezTo>
                  <a:pt x="18630" y="11010"/>
                  <a:pt x="18376" y="10779"/>
                  <a:pt x="18140" y="10520"/>
                </a:cubicBezTo>
                <a:lnTo>
                  <a:pt x="17613" y="10235"/>
                </a:lnTo>
                <a:cubicBezTo>
                  <a:pt x="17091" y="9810"/>
                  <a:pt x="16547" y="9409"/>
                  <a:pt x="16046" y="8953"/>
                </a:cubicBezTo>
                <a:cubicBezTo>
                  <a:pt x="15382" y="8351"/>
                  <a:pt x="15255" y="7448"/>
                  <a:pt x="14979" y="6592"/>
                </a:cubicBezTo>
                <a:cubicBezTo>
                  <a:pt x="14693" y="5692"/>
                  <a:pt x="14298" y="4863"/>
                  <a:pt x="14029" y="3956"/>
                </a:cubicBezTo>
                <a:cubicBezTo>
                  <a:pt x="13902" y="3520"/>
                  <a:pt x="13825" y="3068"/>
                  <a:pt x="13772" y="2613"/>
                </a:cubicBezTo>
                <a:cubicBezTo>
                  <a:pt x="13708" y="2057"/>
                  <a:pt x="13510" y="1575"/>
                  <a:pt x="13291" y="1069"/>
                </a:cubicBezTo>
                <a:cubicBezTo>
                  <a:pt x="13140" y="729"/>
                  <a:pt x="13019" y="367"/>
                  <a:pt x="12914" y="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Shape">
            <a:extLst>
              <a:ext uri="{FF2B5EF4-FFF2-40B4-BE49-F238E27FC236}">
                <a16:creationId xmlns:a16="http://schemas.microsoft.com/office/drawing/2014/main" id="{74770D38-F601-44AD-876A-AC8908FE703E}"/>
              </a:ext>
            </a:extLst>
          </p:cNvPr>
          <p:cNvSpPr/>
          <p:nvPr/>
        </p:nvSpPr>
        <p:spPr>
          <a:xfrm>
            <a:off x="4008198" y="10267316"/>
            <a:ext cx="603133" cy="1130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7" h="21566" extrusionOk="0">
                <a:moveTo>
                  <a:pt x="20609" y="11110"/>
                </a:moveTo>
                <a:cubicBezTo>
                  <a:pt x="20188" y="11003"/>
                  <a:pt x="19803" y="10762"/>
                  <a:pt x="19966" y="10490"/>
                </a:cubicBezTo>
                <a:cubicBezTo>
                  <a:pt x="20129" y="10225"/>
                  <a:pt x="20514" y="10045"/>
                  <a:pt x="20617" y="9754"/>
                </a:cubicBezTo>
                <a:cubicBezTo>
                  <a:pt x="20669" y="9607"/>
                  <a:pt x="20462" y="9498"/>
                  <a:pt x="20327" y="9378"/>
                </a:cubicBezTo>
                <a:cubicBezTo>
                  <a:pt x="20156" y="9226"/>
                  <a:pt x="20045" y="9040"/>
                  <a:pt x="20029" y="8865"/>
                </a:cubicBezTo>
                <a:cubicBezTo>
                  <a:pt x="20017" y="8726"/>
                  <a:pt x="20014" y="8602"/>
                  <a:pt x="20105" y="8469"/>
                </a:cubicBezTo>
                <a:cubicBezTo>
                  <a:pt x="20164" y="8379"/>
                  <a:pt x="20299" y="8315"/>
                  <a:pt x="20327" y="8221"/>
                </a:cubicBezTo>
                <a:cubicBezTo>
                  <a:pt x="20367" y="8091"/>
                  <a:pt x="20319" y="7915"/>
                  <a:pt x="20260" y="7787"/>
                </a:cubicBezTo>
                <a:cubicBezTo>
                  <a:pt x="20192" y="7640"/>
                  <a:pt x="19942" y="7631"/>
                  <a:pt x="19712" y="7586"/>
                </a:cubicBezTo>
                <a:cubicBezTo>
                  <a:pt x="19362" y="7520"/>
                  <a:pt x="19013" y="7235"/>
                  <a:pt x="18715" y="7111"/>
                </a:cubicBezTo>
                <a:cubicBezTo>
                  <a:pt x="18437" y="6996"/>
                  <a:pt x="18167" y="6863"/>
                  <a:pt x="17861" y="6767"/>
                </a:cubicBezTo>
                <a:cubicBezTo>
                  <a:pt x="17437" y="6635"/>
                  <a:pt x="16976" y="6560"/>
                  <a:pt x="16531" y="6453"/>
                </a:cubicBezTo>
                <a:cubicBezTo>
                  <a:pt x="16083" y="6346"/>
                  <a:pt x="15932" y="6108"/>
                  <a:pt x="15582" y="5937"/>
                </a:cubicBezTo>
                <a:cubicBezTo>
                  <a:pt x="14733" y="5520"/>
                  <a:pt x="13808" y="5717"/>
                  <a:pt x="12795" y="5696"/>
                </a:cubicBezTo>
                <a:cubicBezTo>
                  <a:pt x="12537" y="5689"/>
                  <a:pt x="12358" y="5591"/>
                  <a:pt x="12168" y="5503"/>
                </a:cubicBezTo>
                <a:cubicBezTo>
                  <a:pt x="11997" y="5426"/>
                  <a:pt x="11850" y="5384"/>
                  <a:pt x="12215" y="5336"/>
                </a:cubicBezTo>
                <a:cubicBezTo>
                  <a:pt x="12565" y="5292"/>
                  <a:pt x="11977" y="4757"/>
                  <a:pt x="11814" y="4695"/>
                </a:cubicBezTo>
                <a:cubicBezTo>
                  <a:pt x="11675" y="4641"/>
                  <a:pt x="11461" y="4620"/>
                  <a:pt x="11501" y="4507"/>
                </a:cubicBezTo>
                <a:cubicBezTo>
                  <a:pt x="11540" y="4393"/>
                  <a:pt x="11651" y="4295"/>
                  <a:pt x="11675" y="4175"/>
                </a:cubicBezTo>
                <a:cubicBezTo>
                  <a:pt x="11723" y="3923"/>
                  <a:pt x="11945" y="3626"/>
                  <a:pt x="12168" y="3401"/>
                </a:cubicBezTo>
                <a:cubicBezTo>
                  <a:pt x="12299" y="3266"/>
                  <a:pt x="12477" y="3138"/>
                  <a:pt x="12708" y="3048"/>
                </a:cubicBezTo>
                <a:cubicBezTo>
                  <a:pt x="12902" y="2971"/>
                  <a:pt x="12986" y="2867"/>
                  <a:pt x="13148" y="2775"/>
                </a:cubicBezTo>
                <a:cubicBezTo>
                  <a:pt x="13641" y="2501"/>
                  <a:pt x="13121" y="2234"/>
                  <a:pt x="13208" y="1930"/>
                </a:cubicBezTo>
                <a:cubicBezTo>
                  <a:pt x="13283" y="1667"/>
                  <a:pt x="13279" y="1442"/>
                  <a:pt x="13601" y="1229"/>
                </a:cubicBezTo>
                <a:cubicBezTo>
                  <a:pt x="13946" y="1000"/>
                  <a:pt x="14407" y="895"/>
                  <a:pt x="14625" y="602"/>
                </a:cubicBezTo>
                <a:cubicBezTo>
                  <a:pt x="14677" y="534"/>
                  <a:pt x="14733" y="463"/>
                  <a:pt x="14784" y="395"/>
                </a:cubicBezTo>
                <a:cubicBezTo>
                  <a:pt x="14756" y="388"/>
                  <a:pt x="14733" y="384"/>
                  <a:pt x="14705" y="378"/>
                </a:cubicBezTo>
                <a:cubicBezTo>
                  <a:pt x="14566" y="345"/>
                  <a:pt x="14435" y="318"/>
                  <a:pt x="14300" y="303"/>
                </a:cubicBezTo>
                <a:lnTo>
                  <a:pt x="14169" y="290"/>
                </a:lnTo>
                <a:lnTo>
                  <a:pt x="14117" y="159"/>
                </a:lnTo>
                <a:cubicBezTo>
                  <a:pt x="14050" y="151"/>
                  <a:pt x="13982" y="140"/>
                  <a:pt x="13919" y="127"/>
                </a:cubicBezTo>
                <a:cubicBezTo>
                  <a:pt x="13772" y="104"/>
                  <a:pt x="13645" y="82"/>
                  <a:pt x="13494" y="80"/>
                </a:cubicBezTo>
                <a:cubicBezTo>
                  <a:pt x="13470" y="80"/>
                  <a:pt x="13434" y="82"/>
                  <a:pt x="13395" y="82"/>
                </a:cubicBezTo>
                <a:cubicBezTo>
                  <a:pt x="13200" y="89"/>
                  <a:pt x="12958" y="99"/>
                  <a:pt x="12815" y="23"/>
                </a:cubicBezTo>
                <a:cubicBezTo>
                  <a:pt x="12803" y="16"/>
                  <a:pt x="12791" y="10"/>
                  <a:pt x="12783" y="1"/>
                </a:cubicBezTo>
                <a:cubicBezTo>
                  <a:pt x="12632" y="3"/>
                  <a:pt x="12481" y="3"/>
                  <a:pt x="12326" y="1"/>
                </a:cubicBezTo>
                <a:cubicBezTo>
                  <a:pt x="12203" y="1"/>
                  <a:pt x="12080" y="-1"/>
                  <a:pt x="11957" y="1"/>
                </a:cubicBezTo>
                <a:cubicBezTo>
                  <a:pt x="11675" y="3"/>
                  <a:pt x="11532" y="44"/>
                  <a:pt x="11294" y="112"/>
                </a:cubicBezTo>
                <a:lnTo>
                  <a:pt x="11163" y="149"/>
                </a:lnTo>
                <a:cubicBezTo>
                  <a:pt x="10881" y="226"/>
                  <a:pt x="10635" y="228"/>
                  <a:pt x="10401" y="228"/>
                </a:cubicBezTo>
                <a:cubicBezTo>
                  <a:pt x="10290" y="228"/>
                  <a:pt x="10178" y="228"/>
                  <a:pt x="10055" y="239"/>
                </a:cubicBezTo>
                <a:lnTo>
                  <a:pt x="9948" y="245"/>
                </a:lnTo>
                <a:cubicBezTo>
                  <a:pt x="9948" y="245"/>
                  <a:pt x="9944" y="245"/>
                  <a:pt x="9944" y="245"/>
                </a:cubicBezTo>
                <a:cubicBezTo>
                  <a:pt x="9940" y="262"/>
                  <a:pt x="9936" y="283"/>
                  <a:pt x="9928" y="307"/>
                </a:cubicBezTo>
                <a:cubicBezTo>
                  <a:pt x="9912" y="360"/>
                  <a:pt x="9924" y="427"/>
                  <a:pt x="9960" y="504"/>
                </a:cubicBezTo>
                <a:cubicBezTo>
                  <a:pt x="10226" y="1058"/>
                  <a:pt x="10166" y="1436"/>
                  <a:pt x="9773" y="1661"/>
                </a:cubicBezTo>
                <a:cubicBezTo>
                  <a:pt x="9571" y="1776"/>
                  <a:pt x="9241" y="1913"/>
                  <a:pt x="8955" y="1998"/>
                </a:cubicBezTo>
                <a:cubicBezTo>
                  <a:pt x="8737" y="2065"/>
                  <a:pt x="8499" y="2073"/>
                  <a:pt x="8288" y="2082"/>
                </a:cubicBezTo>
                <a:cubicBezTo>
                  <a:pt x="8165" y="2086"/>
                  <a:pt x="8050" y="2090"/>
                  <a:pt x="7943" y="2105"/>
                </a:cubicBezTo>
                <a:cubicBezTo>
                  <a:pt x="7840" y="2120"/>
                  <a:pt x="7744" y="2140"/>
                  <a:pt x="7649" y="2157"/>
                </a:cubicBezTo>
                <a:cubicBezTo>
                  <a:pt x="7403" y="2206"/>
                  <a:pt x="7149" y="2255"/>
                  <a:pt x="6831" y="2229"/>
                </a:cubicBezTo>
                <a:cubicBezTo>
                  <a:pt x="6629" y="2212"/>
                  <a:pt x="6434" y="2176"/>
                  <a:pt x="6251" y="2142"/>
                </a:cubicBezTo>
                <a:cubicBezTo>
                  <a:pt x="6081" y="2110"/>
                  <a:pt x="5922" y="2080"/>
                  <a:pt x="5755" y="2065"/>
                </a:cubicBezTo>
                <a:cubicBezTo>
                  <a:pt x="5711" y="2060"/>
                  <a:pt x="5660" y="2056"/>
                  <a:pt x="5604" y="2052"/>
                </a:cubicBezTo>
                <a:cubicBezTo>
                  <a:pt x="5259" y="2026"/>
                  <a:pt x="4735" y="1988"/>
                  <a:pt x="4560" y="1765"/>
                </a:cubicBezTo>
                <a:cubicBezTo>
                  <a:pt x="4493" y="1680"/>
                  <a:pt x="4516" y="1575"/>
                  <a:pt x="4544" y="1462"/>
                </a:cubicBezTo>
                <a:cubicBezTo>
                  <a:pt x="4556" y="1404"/>
                  <a:pt x="4580" y="1301"/>
                  <a:pt x="4560" y="1261"/>
                </a:cubicBezTo>
                <a:cubicBezTo>
                  <a:pt x="4516" y="1259"/>
                  <a:pt x="4441" y="1263"/>
                  <a:pt x="4397" y="1265"/>
                </a:cubicBezTo>
                <a:cubicBezTo>
                  <a:pt x="4314" y="1269"/>
                  <a:pt x="4234" y="1271"/>
                  <a:pt x="4167" y="1265"/>
                </a:cubicBezTo>
                <a:cubicBezTo>
                  <a:pt x="4076" y="1256"/>
                  <a:pt x="3996" y="1241"/>
                  <a:pt x="3917" y="1224"/>
                </a:cubicBezTo>
                <a:cubicBezTo>
                  <a:pt x="3833" y="1207"/>
                  <a:pt x="3762" y="1194"/>
                  <a:pt x="3675" y="1190"/>
                </a:cubicBezTo>
                <a:cubicBezTo>
                  <a:pt x="3456" y="1182"/>
                  <a:pt x="3301" y="1224"/>
                  <a:pt x="3107" y="1278"/>
                </a:cubicBezTo>
                <a:cubicBezTo>
                  <a:pt x="2996" y="1308"/>
                  <a:pt x="2880" y="1340"/>
                  <a:pt x="2741" y="1365"/>
                </a:cubicBezTo>
                <a:cubicBezTo>
                  <a:pt x="2710" y="1372"/>
                  <a:pt x="2682" y="1378"/>
                  <a:pt x="2654" y="1385"/>
                </a:cubicBezTo>
                <a:cubicBezTo>
                  <a:pt x="2587" y="1402"/>
                  <a:pt x="2511" y="1421"/>
                  <a:pt x="2380" y="1430"/>
                </a:cubicBezTo>
                <a:cubicBezTo>
                  <a:pt x="2309" y="1434"/>
                  <a:pt x="2249" y="1436"/>
                  <a:pt x="2202" y="1436"/>
                </a:cubicBezTo>
                <a:cubicBezTo>
                  <a:pt x="2102" y="1438"/>
                  <a:pt x="2066" y="1438"/>
                  <a:pt x="1975" y="1468"/>
                </a:cubicBezTo>
                <a:cubicBezTo>
                  <a:pt x="1820" y="1517"/>
                  <a:pt x="1646" y="1682"/>
                  <a:pt x="1638" y="1787"/>
                </a:cubicBezTo>
                <a:lnTo>
                  <a:pt x="1630" y="1881"/>
                </a:lnTo>
                <a:lnTo>
                  <a:pt x="1455" y="1889"/>
                </a:lnTo>
                <a:cubicBezTo>
                  <a:pt x="1364" y="1896"/>
                  <a:pt x="1133" y="1979"/>
                  <a:pt x="927" y="2071"/>
                </a:cubicBezTo>
                <a:cubicBezTo>
                  <a:pt x="1106" y="2122"/>
                  <a:pt x="1078" y="2296"/>
                  <a:pt x="1189" y="2385"/>
                </a:cubicBezTo>
                <a:cubicBezTo>
                  <a:pt x="1459" y="2610"/>
                  <a:pt x="1618" y="2832"/>
                  <a:pt x="1793" y="3089"/>
                </a:cubicBezTo>
                <a:cubicBezTo>
                  <a:pt x="1880" y="3219"/>
                  <a:pt x="2031" y="3307"/>
                  <a:pt x="2138" y="3429"/>
                </a:cubicBezTo>
                <a:cubicBezTo>
                  <a:pt x="2213" y="3512"/>
                  <a:pt x="2162" y="3669"/>
                  <a:pt x="2162" y="3758"/>
                </a:cubicBezTo>
                <a:cubicBezTo>
                  <a:pt x="2162" y="4066"/>
                  <a:pt x="1983" y="4323"/>
                  <a:pt x="2162" y="4629"/>
                </a:cubicBezTo>
                <a:cubicBezTo>
                  <a:pt x="2460" y="5144"/>
                  <a:pt x="2380" y="5653"/>
                  <a:pt x="3047" y="6091"/>
                </a:cubicBezTo>
                <a:cubicBezTo>
                  <a:pt x="3190" y="6185"/>
                  <a:pt x="3262" y="6267"/>
                  <a:pt x="3270" y="6384"/>
                </a:cubicBezTo>
                <a:cubicBezTo>
                  <a:pt x="3274" y="6487"/>
                  <a:pt x="3524" y="6592"/>
                  <a:pt x="3647" y="6662"/>
                </a:cubicBezTo>
                <a:cubicBezTo>
                  <a:pt x="3917" y="6814"/>
                  <a:pt x="4246" y="6872"/>
                  <a:pt x="4461" y="7043"/>
                </a:cubicBezTo>
                <a:cubicBezTo>
                  <a:pt x="4961" y="7443"/>
                  <a:pt x="5227" y="7847"/>
                  <a:pt x="5565" y="8285"/>
                </a:cubicBezTo>
                <a:cubicBezTo>
                  <a:pt x="5727" y="8493"/>
                  <a:pt x="5704" y="8707"/>
                  <a:pt x="5791" y="8925"/>
                </a:cubicBezTo>
                <a:cubicBezTo>
                  <a:pt x="5831" y="9021"/>
                  <a:pt x="5910" y="9124"/>
                  <a:pt x="5902" y="9224"/>
                </a:cubicBezTo>
                <a:cubicBezTo>
                  <a:pt x="5894" y="9335"/>
                  <a:pt x="5767" y="9444"/>
                  <a:pt x="5747" y="9560"/>
                </a:cubicBezTo>
                <a:cubicBezTo>
                  <a:pt x="5704" y="9806"/>
                  <a:pt x="5584" y="10107"/>
                  <a:pt x="5680" y="10353"/>
                </a:cubicBezTo>
                <a:cubicBezTo>
                  <a:pt x="5807" y="10680"/>
                  <a:pt x="5993" y="10995"/>
                  <a:pt x="6232" y="11303"/>
                </a:cubicBezTo>
                <a:cubicBezTo>
                  <a:pt x="6414" y="11540"/>
                  <a:pt x="6700" y="11816"/>
                  <a:pt x="7133" y="11948"/>
                </a:cubicBezTo>
                <a:cubicBezTo>
                  <a:pt x="7427" y="12038"/>
                  <a:pt x="7879" y="12162"/>
                  <a:pt x="7983" y="12342"/>
                </a:cubicBezTo>
                <a:cubicBezTo>
                  <a:pt x="8046" y="12453"/>
                  <a:pt x="8074" y="12618"/>
                  <a:pt x="8046" y="12733"/>
                </a:cubicBezTo>
                <a:cubicBezTo>
                  <a:pt x="8007" y="12898"/>
                  <a:pt x="7923" y="13045"/>
                  <a:pt x="7800" y="13197"/>
                </a:cubicBezTo>
                <a:cubicBezTo>
                  <a:pt x="7697" y="13328"/>
                  <a:pt x="7752" y="13467"/>
                  <a:pt x="7661" y="13599"/>
                </a:cubicBezTo>
                <a:cubicBezTo>
                  <a:pt x="7470" y="13877"/>
                  <a:pt x="7065" y="14053"/>
                  <a:pt x="6561" y="14140"/>
                </a:cubicBezTo>
                <a:cubicBezTo>
                  <a:pt x="6255" y="14194"/>
                  <a:pt x="6061" y="14179"/>
                  <a:pt x="5775" y="14102"/>
                </a:cubicBezTo>
                <a:cubicBezTo>
                  <a:pt x="5430" y="14008"/>
                  <a:pt x="5148" y="14006"/>
                  <a:pt x="4770" y="14012"/>
                </a:cubicBezTo>
                <a:cubicBezTo>
                  <a:pt x="4544" y="14016"/>
                  <a:pt x="4242" y="14010"/>
                  <a:pt x="4080" y="14110"/>
                </a:cubicBezTo>
                <a:cubicBezTo>
                  <a:pt x="3921" y="14209"/>
                  <a:pt x="4032" y="14290"/>
                  <a:pt x="4008" y="14395"/>
                </a:cubicBezTo>
                <a:cubicBezTo>
                  <a:pt x="3972" y="14540"/>
                  <a:pt x="3194" y="14739"/>
                  <a:pt x="2936" y="14792"/>
                </a:cubicBezTo>
                <a:cubicBezTo>
                  <a:pt x="2535" y="14874"/>
                  <a:pt x="2964" y="15199"/>
                  <a:pt x="3131" y="15269"/>
                </a:cubicBezTo>
                <a:cubicBezTo>
                  <a:pt x="3464" y="15408"/>
                  <a:pt x="4076" y="15543"/>
                  <a:pt x="4020" y="15823"/>
                </a:cubicBezTo>
                <a:cubicBezTo>
                  <a:pt x="3933" y="16274"/>
                  <a:pt x="4000" y="16741"/>
                  <a:pt x="3500" y="17128"/>
                </a:cubicBezTo>
                <a:cubicBezTo>
                  <a:pt x="3150" y="17401"/>
                  <a:pt x="2857" y="17677"/>
                  <a:pt x="2515" y="17955"/>
                </a:cubicBezTo>
                <a:cubicBezTo>
                  <a:pt x="2340" y="18096"/>
                  <a:pt x="2110" y="18178"/>
                  <a:pt x="1844" y="18261"/>
                </a:cubicBezTo>
                <a:cubicBezTo>
                  <a:pt x="1523" y="18361"/>
                  <a:pt x="1185" y="18344"/>
                  <a:pt x="844" y="18423"/>
                </a:cubicBezTo>
                <a:cubicBezTo>
                  <a:pt x="304" y="18547"/>
                  <a:pt x="-161" y="18646"/>
                  <a:pt x="53" y="19018"/>
                </a:cubicBezTo>
                <a:cubicBezTo>
                  <a:pt x="145" y="19180"/>
                  <a:pt x="339" y="19287"/>
                  <a:pt x="462" y="19433"/>
                </a:cubicBezTo>
                <a:cubicBezTo>
                  <a:pt x="578" y="19565"/>
                  <a:pt x="65" y="19754"/>
                  <a:pt x="26" y="19899"/>
                </a:cubicBezTo>
                <a:cubicBezTo>
                  <a:pt x="-58" y="20205"/>
                  <a:pt x="137" y="20472"/>
                  <a:pt x="157" y="20774"/>
                </a:cubicBezTo>
                <a:cubicBezTo>
                  <a:pt x="165" y="20893"/>
                  <a:pt x="359" y="20994"/>
                  <a:pt x="451" y="21099"/>
                </a:cubicBezTo>
                <a:cubicBezTo>
                  <a:pt x="514" y="21169"/>
                  <a:pt x="760" y="21235"/>
                  <a:pt x="768" y="21300"/>
                </a:cubicBezTo>
                <a:cubicBezTo>
                  <a:pt x="792" y="21449"/>
                  <a:pt x="1844" y="21507"/>
                  <a:pt x="2098" y="21541"/>
                </a:cubicBezTo>
                <a:cubicBezTo>
                  <a:pt x="2527" y="21599"/>
                  <a:pt x="3210" y="21548"/>
                  <a:pt x="3559" y="21458"/>
                </a:cubicBezTo>
                <a:cubicBezTo>
                  <a:pt x="3722" y="21415"/>
                  <a:pt x="4401" y="21550"/>
                  <a:pt x="4608" y="21556"/>
                </a:cubicBezTo>
                <a:cubicBezTo>
                  <a:pt x="5116" y="21573"/>
                  <a:pt x="5584" y="21550"/>
                  <a:pt x="6057" y="21436"/>
                </a:cubicBezTo>
                <a:cubicBezTo>
                  <a:pt x="6494" y="21332"/>
                  <a:pt x="6688" y="21032"/>
                  <a:pt x="6803" y="20812"/>
                </a:cubicBezTo>
                <a:cubicBezTo>
                  <a:pt x="6938" y="20558"/>
                  <a:pt x="7161" y="20316"/>
                  <a:pt x="7272" y="20057"/>
                </a:cubicBezTo>
                <a:cubicBezTo>
                  <a:pt x="7379" y="19811"/>
                  <a:pt x="7355" y="19625"/>
                  <a:pt x="7645" y="19420"/>
                </a:cubicBezTo>
                <a:cubicBezTo>
                  <a:pt x="7971" y="19191"/>
                  <a:pt x="8312" y="18960"/>
                  <a:pt x="8626" y="18727"/>
                </a:cubicBezTo>
                <a:cubicBezTo>
                  <a:pt x="8781" y="18609"/>
                  <a:pt x="9627" y="18308"/>
                  <a:pt x="9543" y="18150"/>
                </a:cubicBezTo>
                <a:cubicBezTo>
                  <a:pt x="9460" y="18000"/>
                  <a:pt x="10250" y="17923"/>
                  <a:pt x="10468" y="17878"/>
                </a:cubicBezTo>
                <a:cubicBezTo>
                  <a:pt x="10814" y="17810"/>
                  <a:pt x="11108" y="17645"/>
                  <a:pt x="11405" y="17530"/>
                </a:cubicBezTo>
                <a:cubicBezTo>
                  <a:pt x="11592" y="17457"/>
                  <a:pt x="11802" y="17382"/>
                  <a:pt x="11949" y="17286"/>
                </a:cubicBezTo>
                <a:cubicBezTo>
                  <a:pt x="12128" y="17164"/>
                  <a:pt x="12442" y="17128"/>
                  <a:pt x="12541" y="16969"/>
                </a:cubicBezTo>
                <a:cubicBezTo>
                  <a:pt x="12628" y="16832"/>
                  <a:pt x="12839" y="16732"/>
                  <a:pt x="12946" y="16602"/>
                </a:cubicBezTo>
                <a:cubicBezTo>
                  <a:pt x="13049" y="16478"/>
                  <a:pt x="12942" y="16291"/>
                  <a:pt x="12898" y="16165"/>
                </a:cubicBezTo>
                <a:cubicBezTo>
                  <a:pt x="12859" y="16043"/>
                  <a:pt x="12783" y="15986"/>
                  <a:pt x="12799" y="15868"/>
                </a:cubicBezTo>
                <a:cubicBezTo>
                  <a:pt x="12839" y="15609"/>
                  <a:pt x="12890" y="15353"/>
                  <a:pt x="12934" y="15094"/>
                </a:cubicBezTo>
                <a:cubicBezTo>
                  <a:pt x="12970" y="14889"/>
                  <a:pt x="12589" y="14775"/>
                  <a:pt x="12537" y="14589"/>
                </a:cubicBezTo>
                <a:cubicBezTo>
                  <a:pt x="12378" y="14008"/>
                  <a:pt x="12994" y="13447"/>
                  <a:pt x="13772" y="13075"/>
                </a:cubicBezTo>
                <a:cubicBezTo>
                  <a:pt x="14622" y="12667"/>
                  <a:pt x="15642" y="12453"/>
                  <a:pt x="16678" y="12216"/>
                </a:cubicBezTo>
                <a:cubicBezTo>
                  <a:pt x="17727" y="11976"/>
                  <a:pt x="18818" y="12162"/>
                  <a:pt x="19863" y="12293"/>
                </a:cubicBezTo>
                <a:cubicBezTo>
                  <a:pt x="20434" y="12365"/>
                  <a:pt x="20502" y="12192"/>
                  <a:pt x="20867" y="12012"/>
                </a:cubicBezTo>
                <a:cubicBezTo>
                  <a:pt x="21050" y="11923"/>
                  <a:pt x="21062" y="11880"/>
                  <a:pt x="20832" y="11824"/>
                </a:cubicBezTo>
                <a:cubicBezTo>
                  <a:pt x="20565" y="11760"/>
                  <a:pt x="21022" y="11557"/>
                  <a:pt x="21125" y="11497"/>
                </a:cubicBezTo>
                <a:cubicBezTo>
                  <a:pt x="21197" y="11457"/>
                  <a:pt x="21439" y="11332"/>
                  <a:pt x="21328" y="11275"/>
                </a:cubicBezTo>
                <a:cubicBezTo>
                  <a:pt x="21157" y="11185"/>
                  <a:pt x="20827" y="11164"/>
                  <a:pt x="20609" y="1111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">
            <a:extLst>
              <a:ext uri="{FF2B5EF4-FFF2-40B4-BE49-F238E27FC236}">
                <a16:creationId xmlns:a16="http://schemas.microsoft.com/office/drawing/2014/main" id="{EDCBB7AC-C8FA-4854-8210-09E395EFDAB0}"/>
              </a:ext>
            </a:extLst>
          </p:cNvPr>
          <p:cNvSpPr/>
          <p:nvPr/>
        </p:nvSpPr>
        <p:spPr>
          <a:xfrm>
            <a:off x="569778" y="7024289"/>
            <a:ext cx="937807" cy="1261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6" h="21445" extrusionOk="0">
                <a:moveTo>
                  <a:pt x="8036" y="21230"/>
                </a:moveTo>
                <a:cubicBezTo>
                  <a:pt x="8168" y="21212"/>
                  <a:pt x="8291" y="21087"/>
                  <a:pt x="8443" y="21058"/>
                </a:cubicBezTo>
                <a:cubicBezTo>
                  <a:pt x="8657" y="21018"/>
                  <a:pt x="8816" y="20970"/>
                  <a:pt x="9002" y="20888"/>
                </a:cubicBezTo>
                <a:cubicBezTo>
                  <a:pt x="9195" y="20803"/>
                  <a:pt x="9231" y="21048"/>
                  <a:pt x="9197" y="21138"/>
                </a:cubicBezTo>
                <a:cubicBezTo>
                  <a:pt x="9177" y="21197"/>
                  <a:pt x="9159" y="21231"/>
                  <a:pt x="9146" y="21256"/>
                </a:cubicBezTo>
                <a:cubicBezTo>
                  <a:pt x="9238" y="21207"/>
                  <a:pt x="9372" y="21170"/>
                  <a:pt x="9576" y="21165"/>
                </a:cubicBezTo>
                <a:cubicBezTo>
                  <a:pt x="9694" y="21163"/>
                  <a:pt x="9769" y="21123"/>
                  <a:pt x="9864" y="21073"/>
                </a:cubicBezTo>
                <a:cubicBezTo>
                  <a:pt x="9946" y="21031"/>
                  <a:pt x="10041" y="20982"/>
                  <a:pt x="10170" y="20957"/>
                </a:cubicBezTo>
                <a:cubicBezTo>
                  <a:pt x="10276" y="20938"/>
                  <a:pt x="10373" y="20944"/>
                  <a:pt x="10461" y="20947"/>
                </a:cubicBezTo>
                <a:cubicBezTo>
                  <a:pt x="10621" y="20957"/>
                  <a:pt x="10662" y="20953"/>
                  <a:pt x="10705" y="20894"/>
                </a:cubicBezTo>
                <a:cubicBezTo>
                  <a:pt x="10723" y="20871"/>
                  <a:pt x="10731" y="20841"/>
                  <a:pt x="10741" y="20806"/>
                </a:cubicBezTo>
                <a:cubicBezTo>
                  <a:pt x="10757" y="20755"/>
                  <a:pt x="10778" y="20688"/>
                  <a:pt x="10837" y="20627"/>
                </a:cubicBezTo>
                <a:cubicBezTo>
                  <a:pt x="10865" y="20600"/>
                  <a:pt x="10901" y="20583"/>
                  <a:pt x="10929" y="20568"/>
                </a:cubicBezTo>
                <a:cubicBezTo>
                  <a:pt x="10935" y="20566"/>
                  <a:pt x="10942" y="20562"/>
                  <a:pt x="10947" y="20560"/>
                </a:cubicBezTo>
                <a:cubicBezTo>
                  <a:pt x="10963" y="20536"/>
                  <a:pt x="10996" y="20480"/>
                  <a:pt x="11004" y="20463"/>
                </a:cubicBezTo>
                <a:lnTo>
                  <a:pt x="11122" y="20492"/>
                </a:lnTo>
                <a:lnTo>
                  <a:pt x="11128" y="20488"/>
                </a:lnTo>
                <a:lnTo>
                  <a:pt x="11053" y="20410"/>
                </a:lnTo>
                <a:cubicBezTo>
                  <a:pt x="11056" y="20410"/>
                  <a:pt x="11056" y="20408"/>
                  <a:pt x="11058" y="20408"/>
                </a:cubicBezTo>
                <a:lnTo>
                  <a:pt x="11138" y="20364"/>
                </a:lnTo>
                <a:lnTo>
                  <a:pt x="11148" y="20372"/>
                </a:lnTo>
                <a:cubicBezTo>
                  <a:pt x="11321" y="20328"/>
                  <a:pt x="11475" y="20414"/>
                  <a:pt x="11575" y="20467"/>
                </a:cubicBezTo>
                <a:cubicBezTo>
                  <a:pt x="11619" y="20492"/>
                  <a:pt x="11676" y="20522"/>
                  <a:pt x="11704" y="20526"/>
                </a:cubicBezTo>
                <a:cubicBezTo>
                  <a:pt x="11743" y="20530"/>
                  <a:pt x="11756" y="20526"/>
                  <a:pt x="11756" y="20526"/>
                </a:cubicBezTo>
                <a:cubicBezTo>
                  <a:pt x="11768" y="20518"/>
                  <a:pt x="11784" y="20478"/>
                  <a:pt x="11792" y="20454"/>
                </a:cubicBezTo>
                <a:cubicBezTo>
                  <a:pt x="11812" y="20402"/>
                  <a:pt x="11835" y="20339"/>
                  <a:pt x="11897" y="20286"/>
                </a:cubicBezTo>
                <a:cubicBezTo>
                  <a:pt x="11969" y="20225"/>
                  <a:pt x="12034" y="20208"/>
                  <a:pt x="12082" y="20196"/>
                </a:cubicBezTo>
                <a:cubicBezTo>
                  <a:pt x="12106" y="20190"/>
                  <a:pt x="12124" y="20187"/>
                  <a:pt x="12144" y="20175"/>
                </a:cubicBezTo>
                <a:cubicBezTo>
                  <a:pt x="12198" y="20149"/>
                  <a:pt x="12209" y="20139"/>
                  <a:pt x="12211" y="20137"/>
                </a:cubicBezTo>
                <a:cubicBezTo>
                  <a:pt x="12211" y="20135"/>
                  <a:pt x="12211" y="20129"/>
                  <a:pt x="12211" y="20120"/>
                </a:cubicBezTo>
                <a:cubicBezTo>
                  <a:pt x="12214" y="20095"/>
                  <a:pt x="12216" y="20067"/>
                  <a:pt x="12229" y="20025"/>
                </a:cubicBezTo>
                <a:cubicBezTo>
                  <a:pt x="12242" y="19979"/>
                  <a:pt x="12260" y="19937"/>
                  <a:pt x="12273" y="19895"/>
                </a:cubicBezTo>
                <a:cubicBezTo>
                  <a:pt x="12322" y="19763"/>
                  <a:pt x="12355" y="19678"/>
                  <a:pt x="12278" y="19552"/>
                </a:cubicBezTo>
                <a:cubicBezTo>
                  <a:pt x="12250" y="19504"/>
                  <a:pt x="12219" y="19464"/>
                  <a:pt x="12188" y="19426"/>
                </a:cubicBezTo>
                <a:cubicBezTo>
                  <a:pt x="12113" y="19333"/>
                  <a:pt x="12036" y="19235"/>
                  <a:pt x="12036" y="19087"/>
                </a:cubicBezTo>
                <a:cubicBezTo>
                  <a:pt x="12036" y="18997"/>
                  <a:pt x="12070" y="18924"/>
                  <a:pt x="12100" y="18860"/>
                </a:cubicBezTo>
                <a:cubicBezTo>
                  <a:pt x="12137" y="18783"/>
                  <a:pt x="12165" y="18722"/>
                  <a:pt x="12142" y="18640"/>
                </a:cubicBezTo>
                <a:cubicBezTo>
                  <a:pt x="12139" y="18627"/>
                  <a:pt x="12134" y="18625"/>
                  <a:pt x="12121" y="18614"/>
                </a:cubicBezTo>
                <a:cubicBezTo>
                  <a:pt x="12062" y="18562"/>
                  <a:pt x="12034" y="18509"/>
                  <a:pt x="12098" y="18408"/>
                </a:cubicBezTo>
                <a:cubicBezTo>
                  <a:pt x="12167" y="18295"/>
                  <a:pt x="12312" y="18269"/>
                  <a:pt x="12417" y="18250"/>
                </a:cubicBezTo>
                <a:cubicBezTo>
                  <a:pt x="12440" y="18246"/>
                  <a:pt x="12466" y="18240"/>
                  <a:pt x="12487" y="18234"/>
                </a:cubicBezTo>
                <a:cubicBezTo>
                  <a:pt x="12525" y="18225"/>
                  <a:pt x="12564" y="18215"/>
                  <a:pt x="12602" y="18208"/>
                </a:cubicBezTo>
                <a:cubicBezTo>
                  <a:pt x="12775" y="18170"/>
                  <a:pt x="12865" y="18147"/>
                  <a:pt x="12927" y="18059"/>
                </a:cubicBezTo>
                <a:cubicBezTo>
                  <a:pt x="12963" y="18007"/>
                  <a:pt x="12986" y="17958"/>
                  <a:pt x="13009" y="17908"/>
                </a:cubicBezTo>
                <a:cubicBezTo>
                  <a:pt x="13035" y="17851"/>
                  <a:pt x="13063" y="17794"/>
                  <a:pt x="13107" y="17733"/>
                </a:cubicBezTo>
                <a:lnTo>
                  <a:pt x="13171" y="17641"/>
                </a:lnTo>
                <a:cubicBezTo>
                  <a:pt x="13230" y="17556"/>
                  <a:pt x="13290" y="17470"/>
                  <a:pt x="13344" y="17384"/>
                </a:cubicBezTo>
                <a:cubicBezTo>
                  <a:pt x="13426" y="17249"/>
                  <a:pt x="13444" y="17140"/>
                  <a:pt x="13467" y="16991"/>
                </a:cubicBezTo>
                <a:lnTo>
                  <a:pt x="13472" y="16951"/>
                </a:lnTo>
                <a:cubicBezTo>
                  <a:pt x="13490" y="16839"/>
                  <a:pt x="13550" y="16760"/>
                  <a:pt x="13653" y="16719"/>
                </a:cubicBezTo>
                <a:cubicBezTo>
                  <a:pt x="13776" y="16667"/>
                  <a:pt x="13943" y="16679"/>
                  <a:pt x="14162" y="16753"/>
                </a:cubicBezTo>
                <a:cubicBezTo>
                  <a:pt x="14270" y="16789"/>
                  <a:pt x="14301" y="16810"/>
                  <a:pt x="14347" y="16856"/>
                </a:cubicBezTo>
                <a:cubicBezTo>
                  <a:pt x="14358" y="16865"/>
                  <a:pt x="14368" y="16877"/>
                  <a:pt x="14386" y="16892"/>
                </a:cubicBezTo>
                <a:cubicBezTo>
                  <a:pt x="14404" y="16907"/>
                  <a:pt x="14420" y="16923"/>
                  <a:pt x="14432" y="16938"/>
                </a:cubicBezTo>
                <a:cubicBezTo>
                  <a:pt x="14461" y="16968"/>
                  <a:pt x="14468" y="16974"/>
                  <a:pt x="14499" y="16982"/>
                </a:cubicBezTo>
                <a:cubicBezTo>
                  <a:pt x="14628" y="17010"/>
                  <a:pt x="14744" y="16980"/>
                  <a:pt x="14878" y="16944"/>
                </a:cubicBezTo>
                <a:cubicBezTo>
                  <a:pt x="14939" y="16928"/>
                  <a:pt x="14999" y="16913"/>
                  <a:pt x="15058" y="16902"/>
                </a:cubicBezTo>
                <a:cubicBezTo>
                  <a:pt x="15127" y="16890"/>
                  <a:pt x="15194" y="16896"/>
                  <a:pt x="15251" y="16900"/>
                </a:cubicBezTo>
                <a:cubicBezTo>
                  <a:pt x="15302" y="16904"/>
                  <a:pt x="15344" y="16907"/>
                  <a:pt x="15374" y="16898"/>
                </a:cubicBezTo>
                <a:cubicBezTo>
                  <a:pt x="15439" y="16877"/>
                  <a:pt x="15501" y="16812"/>
                  <a:pt x="15555" y="16755"/>
                </a:cubicBezTo>
                <a:cubicBezTo>
                  <a:pt x="15575" y="16734"/>
                  <a:pt x="15593" y="16713"/>
                  <a:pt x="15614" y="16696"/>
                </a:cubicBezTo>
                <a:cubicBezTo>
                  <a:pt x="15627" y="16682"/>
                  <a:pt x="15642" y="16665"/>
                  <a:pt x="15658" y="16648"/>
                </a:cubicBezTo>
                <a:cubicBezTo>
                  <a:pt x="15706" y="16593"/>
                  <a:pt x="15761" y="16532"/>
                  <a:pt x="15835" y="16499"/>
                </a:cubicBezTo>
                <a:cubicBezTo>
                  <a:pt x="15941" y="16455"/>
                  <a:pt x="16051" y="16467"/>
                  <a:pt x="16141" y="16476"/>
                </a:cubicBezTo>
                <a:cubicBezTo>
                  <a:pt x="16188" y="16480"/>
                  <a:pt x="16232" y="16486"/>
                  <a:pt x="16260" y="16480"/>
                </a:cubicBezTo>
                <a:cubicBezTo>
                  <a:pt x="16335" y="16469"/>
                  <a:pt x="16422" y="16442"/>
                  <a:pt x="16515" y="16413"/>
                </a:cubicBezTo>
                <a:cubicBezTo>
                  <a:pt x="16649" y="16372"/>
                  <a:pt x="16788" y="16328"/>
                  <a:pt x="16924" y="16324"/>
                </a:cubicBezTo>
                <a:cubicBezTo>
                  <a:pt x="17071" y="16324"/>
                  <a:pt x="17156" y="16383"/>
                  <a:pt x="17212" y="16425"/>
                </a:cubicBezTo>
                <a:cubicBezTo>
                  <a:pt x="17241" y="16446"/>
                  <a:pt x="17264" y="16463"/>
                  <a:pt x="17289" y="16471"/>
                </a:cubicBezTo>
                <a:cubicBezTo>
                  <a:pt x="17328" y="16482"/>
                  <a:pt x="17377" y="16476"/>
                  <a:pt x="17434" y="16473"/>
                </a:cubicBezTo>
                <a:cubicBezTo>
                  <a:pt x="17503" y="16467"/>
                  <a:pt x="17583" y="16459"/>
                  <a:pt x="17668" y="16478"/>
                </a:cubicBezTo>
                <a:cubicBezTo>
                  <a:pt x="17845" y="16518"/>
                  <a:pt x="17966" y="16623"/>
                  <a:pt x="18072" y="16719"/>
                </a:cubicBezTo>
                <a:cubicBezTo>
                  <a:pt x="18229" y="16858"/>
                  <a:pt x="18309" y="16911"/>
                  <a:pt x="18448" y="16877"/>
                </a:cubicBezTo>
                <a:cubicBezTo>
                  <a:pt x="18473" y="16871"/>
                  <a:pt x="18512" y="16841"/>
                  <a:pt x="18545" y="16816"/>
                </a:cubicBezTo>
                <a:cubicBezTo>
                  <a:pt x="18594" y="16778"/>
                  <a:pt x="18651" y="16736"/>
                  <a:pt x="18726" y="16713"/>
                </a:cubicBezTo>
                <a:cubicBezTo>
                  <a:pt x="18775" y="16698"/>
                  <a:pt x="18813" y="16690"/>
                  <a:pt x="18849" y="16682"/>
                </a:cubicBezTo>
                <a:cubicBezTo>
                  <a:pt x="18908" y="16669"/>
                  <a:pt x="18929" y="16665"/>
                  <a:pt x="18970" y="16629"/>
                </a:cubicBezTo>
                <a:cubicBezTo>
                  <a:pt x="19055" y="16555"/>
                  <a:pt x="19045" y="16436"/>
                  <a:pt x="19037" y="16312"/>
                </a:cubicBezTo>
                <a:cubicBezTo>
                  <a:pt x="19035" y="16282"/>
                  <a:pt x="19032" y="16251"/>
                  <a:pt x="19032" y="16221"/>
                </a:cubicBezTo>
                <a:lnTo>
                  <a:pt x="19029" y="16181"/>
                </a:lnTo>
                <a:cubicBezTo>
                  <a:pt x="19024" y="16107"/>
                  <a:pt x="19019" y="16025"/>
                  <a:pt x="19119" y="15946"/>
                </a:cubicBezTo>
                <a:cubicBezTo>
                  <a:pt x="19199" y="15883"/>
                  <a:pt x="19493" y="15838"/>
                  <a:pt x="19539" y="15836"/>
                </a:cubicBezTo>
                <a:cubicBezTo>
                  <a:pt x="19688" y="15830"/>
                  <a:pt x="19794" y="15880"/>
                  <a:pt x="19876" y="15922"/>
                </a:cubicBezTo>
                <a:cubicBezTo>
                  <a:pt x="19943" y="15956"/>
                  <a:pt x="19995" y="15981"/>
                  <a:pt x="20074" y="15985"/>
                </a:cubicBezTo>
                <a:cubicBezTo>
                  <a:pt x="20159" y="15986"/>
                  <a:pt x="20244" y="15985"/>
                  <a:pt x="20329" y="15981"/>
                </a:cubicBezTo>
                <a:cubicBezTo>
                  <a:pt x="20453" y="15977"/>
                  <a:pt x="20581" y="15973"/>
                  <a:pt x="20708" y="15983"/>
                </a:cubicBezTo>
                <a:cubicBezTo>
                  <a:pt x="20947" y="16002"/>
                  <a:pt x="21060" y="16101"/>
                  <a:pt x="21163" y="16190"/>
                </a:cubicBezTo>
                <a:cubicBezTo>
                  <a:pt x="21212" y="16232"/>
                  <a:pt x="21258" y="16274"/>
                  <a:pt x="21320" y="16309"/>
                </a:cubicBezTo>
                <a:cubicBezTo>
                  <a:pt x="21374" y="16339"/>
                  <a:pt x="21446" y="16351"/>
                  <a:pt x="21526" y="16354"/>
                </a:cubicBezTo>
                <a:cubicBezTo>
                  <a:pt x="21521" y="16337"/>
                  <a:pt x="21516" y="16320"/>
                  <a:pt x="21511" y="16303"/>
                </a:cubicBezTo>
                <a:cubicBezTo>
                  <a:pt x="21487" y="16223"/>
                  <a:pt x="21462" y="16143"/>
                  <a:pt x="21457" y="16049"/>
                </a:cubicBezTo>
                <a:cubicBezTo>
                  <a:pt x="21441" y="15826"/>
                  <a:pt x="21441" y="15590"/>
                  <a:pt x="21457" y="15365"/>
                </a:cubicBezTo>
                <a:cubicBezTo>
                  <a:pt x="21457" y="15352"/>
                  <a:pt x="21462" y="15338"/>
                  <a:pt x="21464" y="15325"/>
                </a:cubicBezTo>
                <a:cubicBezTo>
                  <a:pt x="21449" y="15279"/>
                  <a:pt x="21438" y="15235"/>
                  <a:pt x="21433" y="15197"/>
                </a:cubicBezTo>
                <a:cubicBezTo>
                  <a:pt x="21423" y="15134"/>
                  <a:pt x="21415" y="15079"/>
                  <a:pt x="21377" y="15020"/>
                </a:cubicBezTo>
                <a:cubicBezTo>
                  <a:pt x="21336" y="14957"/>
                  <a:pt x="21287" y="14915"/>
                  <a:pt x="21227" y="14867"/>
                </a:cubicBezTo>
                <a:cubicBezTo>
                  <a:pt x="21194" y="14839"/>
                  <a:pt x="21158" y="14808"/>
                  <a:pt x="21122" y="14772"/>
                </a:cubicBezTo>
                <a:cubicBezTo>
                  <a:pt x="21078" y="14728"/>
                  <a:pt x="21060" y="14673"/>
                  <a:pt x="21042" y="14617"/>
                </a:cubicBezTo>
                <a:cubicBezTo>
                  <a:pt x="21032" y="14589"/>
                  <a:pt x="21016" y="14541"/>
                  <a:pt x="21004" y="14528"/>
                </a:cubicBezTo>
                <a:cubicBezTo>
                  <a:pt x="20996" y="14526"/>
                  <a:pt x="20944" y="14518"/>
                  <a:pt x="20913" y="14513"/>
                </a:cubicBezTo>
                <a:cubicBezTo>
                  <a:pt x="20859" y="14505"/>
                  <a:pt x="20803" y="14495"/>
                  <a:pt x="20756" y="14476"/>
                </a:cubicBezTo>
                <a:cubicBezTo>
                  <a:pt x="20669" y="14442"/>
                  <a:pt x="20538" y="14373"/>
                  <a:pt x="20455" y="14326"/>
                </a:cubicBezTo>
                <a:cubicBezTo>
                  <a:pt x="20121" y="14135"/>
                  <a:pt x="19910" y="13927"/>
                  <a:pt x="19814" y="13691"/>
                </a:cubicBezTo>
                <a:cubicBezTo>
                  <a:pt x="19765" y="13569"/>
                  <a:pt x="19673" y="13460"/>
                  <a:pt x="19575" y="13346"/>
                </a:cubicBezTo>
                <a:cubicBezTo>
                  <a:pt x="19500" y="13258"/>
                  <a:pt x="19423" y="13167"/>
                  <a:pt x="19364" y="13067"/>
                </a:cubicBezTo>
                <a:cubicBezTo>
                  <a:pt x="19333" y="13016"/>
                  <a:pt x="19310" y="12964"/>
                  <a:pt x="19287" y="12915"/>
                </a:cubicBezTo>
                <a:cubicBezTo>
                  <a:pt x="19256" y="12844"/>
                  <a:pt x="19225" y="12779"/>
                  <a:pt x="19179" y="12718"/>
                </a:cubicBezTo>
                <a:cubicBezTo>
                  <a:pt x="19163" y="12699"/>
                  <a:pt x="19145" y="12669"/>
                  <a:pt x="19125" y="12635"/>
                </a:cubicBezTo>
                <a:cubicBezTo>
                  <a:pt x="19096" y="12589"/>
                  <a:pt x="19037" y="12493"/>
                  <a:pt x="19006" y="12474"/>
                </a:cubicBezTo>
                <a:cubicBezTo>
                  <a:pt x="18929" y="12432"/>
                  <a:pt x="18682" y="12566"/>
                  <a:pt x="18548" y="12638"/>
                </a:cubicBezTo>
                <a:cubicBezTo>
                  <a:pt x="18453" y="12690"/>
                  <a:pt x="18368" y="12736"/>
                  <a:pt x="18296" y="12759"/>
                </a:cubicBezTo>
                <a:cubicBezTo>
                  <a:pt x="17848" y="12900"/>
                  <a:pt x="17531" y="12856"/>
                  <a:pt x="17171" y="12602"/>
                </a:cubicBezTo>
                <a:cubicBezTo>
                  <a:pt x="16751" y="12309"/>
                  <a:pt x="16672" y="12040"/>
                  <a:pt x="16674" y="11677"/>
                </a:cubicBezTo>
                <a:cubicBezTo>
                  <a:pt x="16674" y="11496"/>
                  <a:pt x="16661" y="11395"/>
                  <a:pt x="16525" y="11247"/>
                </a:cubicBezTo>
                <a:cubicBezTo>
                  <a:pt x="16479" y="11195"/>
                  <a:pt x="16419" y="11151"/>
                  <a:pt x="16358" y="11105"/>
                </a:cubicBezTo>
                <a:cubicBezTo>
                  <a:pt x="16301" y="11064"/>
                  <a:pt x="16247" y="11022"/>
                  <a:pt x="16196" y="10972"/>
                </a:cubicBezTo>
                <a:cubicBezTo>
                  <a:pt x="15925" y="10713"/>
                  <a:pt x="15884" y="10440"/>
                  <a:pt x="15905" y="10112"/>
                </a:cubicBezTo>
                <a:cubicBezTo>
                  <a:pt x="15923" y="9836"/>
                  <a:pt x="16072" y="9759"/>
                  <a:pt x="16378" y="9704"/>
                </a:cubicBezTo>
                <a:cubicBezTo>
                  <a:pt x="16574" y="9668"/>
                  <a:pt x="16782" y="9643"/>
                  <a:pt x="17004" y="9685"/>
                </a:cubicBezTo>
                <a:cubicBezTo>
                  <a:pt x="17076" y="9700"/>
                  <a:pt x="17148" y="9727"/>
                  <a:pt x="17217" y="9756"/>
                </a:cubicBezTo>
                <a:cubicBezTo>
                  <a:pt x="17282" y="9780"/>
                  <a:pt x="17346" y="9807"/>
                  <a:pt x="17398" y="9815"/>
                </a:cubicBezTo>
                <a:cubicBezTo>
                  <a:pt x="17452" y="9822"/>
                  <a:pt x="17508" y="9826"/>
                  <a:pt x="17565" y="9828"/>
                </a:cubicBezTo>
                <a:cubicBezTo>
                  <a:pt x="17647" y="9832"/>
                  <a:pt x="17740" y="9838"/>
                  <a:pt x="17833" y="9859"/>
                </a:cubicBezTo>
                <a:cubicBezTo>
                  <a:pt x="17851" y="9817"/>
                  <a:pt x="17881" y="9782"/>
                  <a:pt x="17912" y="9752"/>
                </a:cubicBezTo>
                <a:cubicBezTo>
                  <a:pt x="17930" y="9733"/>
                  <a:pt x="17951" y="9710"/>
                  <a:pt x="17971" y="9683"/>
                </a:cubicBezTo>
                <a:cubicBezTo>
                  <a:pt x="17987" y="9660"/>
                  <a:pt x="17997" y="9637"/>
                  <a:pt x="18010" y="9615"/>
                </a:cubicBezTo>
                <a:cubicBezTo>
                  <a:pt x="18038" y="9554"/>
                  <a:pt x="18077" y="9479"/>
                  <a:pt x="18183" y="9420"/>
                </a:cubicBezTo>
                <a:cubicBezTo>
                  <a:pt x="18286" y="9363"/>
                  <a:pt x="18404" y="9340"/>
                  <a:pt x="18509" y="9321"/>
                </a:cubicBezTo>
                <a:cubicBezTo>
                  <a:pt x="18677" y="9290"/>
                  <a:pt x="18759" y="9271"/>
                  <a:pt x="18793" y="9174"/>
                </a:cubicBezTo>
                <a:cubicBezTo>
                  <a:pt x="18829" y="9069"/>
                  <a:pt x="18767" y="9029"/>
                  <a:pt x="18579" y="8941"/>
                </a:cubicBezTo>
                <a:cubicBezTo>
                  <a:pt x="18504" y="8905"/>
                  <a:pt x="18427" y="8869"/>
                  <a:pt x="18360" y="8821"/>
                </a:cubicBezTo>
                <a:cubicBezTo>
                  <a:pt x="18219" y="8715"/>
                  <a:pt x="18041" y="8562"/>
                  <a:pt x="18010" y="8432"/>
                </a:cubicBezTo>
                <a:cubicBezTo>
                  <a:pt x="18000" y="8392"/>
                  <a:pt x="18008" y="8356"/>
                  <a:pt x="18015" y="8326"/>
                </a:cubicBezTo>
                <a:cubicBezTo>
                  <a:pt x="18018" y="8312"/>
                  <a:pt x="18023" y="8293"/>
                  <a:pt x="18020" y="8288"/>
                </a:cubicBezTo>
                <a:cubicBezTo>
                  <a:pt x="18015" y="8268"/>
                  <a:pt x="18002" y="8246"/>
                  <a:pt x="17984" y="8221"/>
                </a:cubicBezTo>
                <a:cubicBezTo>
                  <a:pt x="17964" y="8190"/>
                  <a:pt x="17941" y="8158"/>
                  <a:pt x="17928" y="8116"/>
                </a:cubicBezTo>
                <a:cubicBezTo>
                  <a:pt x="17897" y="8011"/>
                  <a:pt x="17887" y="7906"/>
                  <a:pt x="17876" y="7807"/>
                </a:cubicBezTo>
                <a:cubicBezTo>
                  <a:pt x="17866" y="7695"/>
                  <a:pt x="17856" y="7586"/>
                  <a:pt x="17817" y="7481"/>
                </a:cubicBezTo>
                <a:cubicBezTo>
                  <a:pt x="17791" y="7407"/>
                  <a:pt x="17732" y="7349"/>
                  <a:pt x="17663" y="7285"/>
                </a:cubicBezTo>
                <a:cubicBezTo>
                  <a:pt x="17578" y="7205"/>
                  <a:pt x="17482" y="7113"/>
                  <a:pt x="17449" y="6978"/>
                </a:cubicBezTo>
                <a:cubicBezTo>
                  <a:pt x="17434" y="6922"/>
                  <a:pt x="17426" y="6865"/>
                  <a:pt x="17416" y="6808"/>
                </a:cubicBezTo>
                <a:cubicBezTo>
                  <a:pt x="17392" y="6669"/>
                  <a:pt x="17372" y="6535"/>
                  <a:pt x="17277" y="6442"/>
                </a:cubicBezTo>
                <a:cubicBezTo>
                  <a:pt x="17241" y="6406"/>
                  <a:pt x="17189" y="6373"/>
                  <a:pt x="17135" y="6341"/>
                </a:cubicBezTo>
                <a:cubicBezTo>
                  <a:pt x="17096" y="6318"/>
                  <a:pt x="17058" y="6293"/>
                  <a:pt x="17022" y="6266"/>
                </a:cubicBezTo>
                <a:cubicBezTo>
                  <a:pt x="16970" y="6228"/>
                  <a:pt x="16927" y="6184"/>
                  <a:pt x="16883" y="6141"/>
                </a:cubicBezTo>
                <a:cubicBezTo>
                  <a:pt x="16831" y="6089"/>
                  <a:pt x="16782" y="6041"/>
                  <a:pt x="16723" y="6007"/>
                </a:cubicBezTo>
                <a:lnTo>
                  <a:pt x="16672" y="5979"/>
                </a:lnTo>
                <a:lnTo>
                  <a:pt x="16672" y="5931"/>
                </a:lnTo>
                <a:cubicBezTo>
                  <a:pt x="16672" y="5891"/>
                  <a:pt x="16667" y="5841"/>
                  <a:pt x="16664" y="5788"/>
                </a:cubicBezTo>
                <a:cubicBezTo>
                  <a:pt x="16649" y="5593"/>
                  <a:pt x="16631" y="5372"/>
                  <a:pt x="16733" y="5243"/>
                </a:cubicBezTo>
                <a:cubicBezTo>
                  <a:pt x="16808" y="5149"/>
                  <a:pt x="16963" y="5052"/>
                  <a:pt x="17086" y="4974"/>
                </a:cubicBezTo>
                <a:lnTo>
                  <a:pt x="17166" y="4922"/>
                </a:lnTo>
                <a:cubicBezTo>
                  <a:pt x="17228" y="4882"/>
                  <a:pt x="17289" y="4846"/>
                  <a:pt x="17346" y="4814"/>
                </a:cubicBezTo>
                <a:cubicBezTo>
                  <a:pt x="17485" y="4735"/>
                  <a:pt x="17593" y="4674"/>
                  <a:pt x="17663" y="4549"/>
                </a:cubicBezTo>
                <a:cubicBezTo>
                  <a:pt x="17681" y="4516"/>
                  <a:pt x="17696" y="4480"/>
                  <a:pt x="17714" y="4444"/>
                </a:cubicBezTo>
                <a:cubicBezTo>
                  <a:pt x="17778" y="4301"/>
                  <a:pt x="17866" y="4108"/>
                  <a:pt x="18116" y="4062"/>
                </a:cubicBezTo>
                <a:cubicBezTo>
                  <a:pt x="18139" y="3959"/>
                  <a:pt x="18126" y="3837"/>
                  <a:pt x="18116" y="3719"/>
                </a:cubicBezTo>
                <a:cubicBezTo>
                  <a:pt x="18108" y="3628"/>
                  <a:pt x="18098" y="3534"/>
                  <a:pt x="18105" y="3447"/>
                </a:cubicBezTo>
                <a:cubicBezTo>
                  <a:pt x="18108" y="3420"/>
                  <a:pt x="18116" y="3395"/>
                  <a:pt x="18121" y="3370"/>
                </a:cubicBezTo>
                <a:cubicBezTo>
                  <a:pt x="18044" y="3382"/>
                  <a:pt x="17964" y="3393"/>
                  <a:pt x="17897" y="3374"/>
                </a:cubicBezTo>
                <a:cubicBezTo>
                  <a:pt x="17732" y="3326"/>
                  <a:pt x="17678" y="3203"/>
                  <a:pt x="17542" y="3142"/>
                </a:cubicBezTo>
                <a:cubicBezTo>
                  <a:pt x="17431" y="3092"/>
                  <a:pt x="17223" y="3130"/>
                  <a:pt x="17135" y="3056"/>
                </a:cubicBezTo>
                <a:cubicBezTo>
                  <a:pt x="17068" y="2999"/>
                  <a:pt x="17223" y="2917"/>
                  <a:pt x="17235" y="2861"/>
                </a:cubicBezTo>
                <a:cubicBezTo>
                  <a:pt x="17253" y="2774"/>
                  <a:pt x="16983" y="2714"/>
                  <a:pt x="16911" y="2665"/>
                </a:cubicBezTo>
                <a:cubicBezTo>
                  <a:pt x="16826" y="2606"/>
                  <a:pt x="16901" y="2509"/>
                  <a:pt x="16829" y="2448"/>
                </a:cubicBezTo>
                <a:cubicBezTo>
                  <a:pt x="16654" y="2299"/>
                  <a:pt x="16471" y="2238"/>
                  <a:pt x="16242" y="2135"/>
                </a:cubicBezTo>
                <a:cubicBezTo>
                  <a:pt x="16152" y="2095"/>
                  <a:pt x="16085" y="2024"/>
                  <a:pt x="15992" y="1988"/>
                </a:cubicBezTo>
                <a:cubicBezTo>
                  <a:pt x="15784" y="1908"/>
                  <a:pt x="15830" y="1948"/>
                  <a:pt x="15889" y="1784"/>
                </a:cubicBezTo>
                <a:cubicBezTo>
                  <a:pt x="15920" y="1694"/>
                  <a:pt x="15763" y="1641"/>
                  <a:pt x="15804" y="1557"/>
                </a:cubicBezTo>
                <a:cubicBezTo>
                  <a:pt x="15856" y="1452"/>
                  <a:pt x="15876" y="1395"/>
                  <a:pt x="15992" y="1309"/>
                </a:cubicBezTo>
                <a:cubicBezTo>
                  <a:pt x="16067" y="1254"/>
                  <a:pt x="16087" y="1107"/>
                  <a:pt x="16095" y="1031"/>
                </a:cubicBezTo>
                <a:cubicBezTo>
                  <a:pt x="16105" y="932"/>
                  <a:pt x="16172" y="777"/>
                  <a:pt x="16126" y="682"/>
                </a:cubicBezTo>
                <a:cubicBezTo>
                  <a:pt x="16075" y="577"/>
                  <a:pt x="16013" y="514"/>
                  <a:pt x="16072" y="394"/>
                </a:cubicBezTo>
                <a:cubicBezTo>
                  <a:pt x="16095" y="345"/>
                  <a:pt x="15969" y="215"/>
                  <a:pt x="16062" y="205"/>
                </a:cubicBezTo>
                <a:cubicBezTo>
                  <a:pt x="16203" y="190"/>
                  <a:pt x="16005" y="53"/>
                  <a:pt x="15984" y="38"/>
                </a:cubicBezTo>
                <a:cubicBezTo>
                  <a:pt x="15825" y="-73"/>
                  <a:pt x="15665" y="91"/>
                  <a:pt x="15485" y="110"/>
                </a:cubicBezTo>
                <a:cubicBezTo>
                  <a:pt x="15331" y="127"/>
                  <a:pt x="15274" y="-14"/>
                  <a:pt x="15127" y="110"/>
                </a:cubicBezTo>
                <a:cubicBezTo>
                  <a:pt x="15024" y="196"/>
                  <a:pt x="14973" y="316"/>
                  <a:pt x="14798" y="341"/>
                </a:cubicBezTo>
                <a:cubicBezTo>
                  <a:pt x="14708" y="354"/>
                  <a:pt x="14504" y="446"/>
                  <a:pt x="14556" y="535"/>
                </a:cubicBezTo>
                <a:cubicBezTo>
                  <a:pt x="14615" y="636"/>
                  <a:pt x="14898" y="577"/>
                  <a:pt x="14782" y="760"/>
                </a:cubicBezTo>
                <a:cubicBezTo>
                  <a:pt x="14710" y="871"/>
                  <a:pt x="14458" y="846"/>
                  <a:pt x="14342" y="915"/>
                </a:cubicBezTo>
                <a:cubicBezTo>
                  <a:pt x="14203" y="997"/>
                  <a:pt x="14365" y="1056"/>
                  <a:pt x="14322" y="1113"/>
                </a:cubicBezTo>
                <a:cubicBezTo>
                  <a:pt x="14265" y="1187"/>
                  <a:pt x="13974" y="1075"/>
                  <a:pt x="14049" y="1216"/>
                </a:cubicBezTo>
                <a:cubicBezTo>
                  <a:pt x="14103" y="1317"/>
                  <a:pt x="13833" y="1462"/>
                  <a:pt x="13727" y="1496"/>
                </a:cubicBezTo>
                <a:cubicBezTo>
                  <a:pt x="13570" y="1548"/>
                  <a:pt x="13400" y="1477"/>
                  <a:pt x="13261" y="1517"/>
                </a:cubicBezTo>
                <a:cubicBezTo>
                  <a:pt x="13171" y="1544"/>
                  <a:pt x="13081" y="1578"/>
                  <a:pt x="12999" y="1612"/>
                </a:cubicBezTo>
                <a:cubicBezTo>
                  <a:pt x="12906" y="1651"/>
                  <a:pt x="12770" y="1704"/>
                  <a:pt x="12728" y="1780"/>
                </a:cubicBezTo>
                <a:cubicBezTo>
                  <a:pt x="12672" y="1889"/>
                  <a:pt x="12909" y="1923"/>
                  <a:pt x="12973" y="1975"/>
                </a:cubicBezTo>
                <a:cubicBezTo>
                  <a:pt x="13076" y="2053"/>
                  <a:pt x="13043" y="2076"/>
                  <a:pt x="13068" y="2183"/>
                </a:cubicBezTo>
                <a:cubicBezTo>
                  <a:pt x="13091" y="2286"/>
                  <a:pt x="13220" y="2299"/>
                  <a:pt x="13315" y="2352"/>
                </a:cubicBezTo>
                <a:cubicBezTo>
                  <a:pt x="13395" y="2398"/>
                  <a:pt x="13385" y="2577"/>
                  <a:pt x="13439" y="2653"/>
                </a:cubicBezTo>
                <a:cubicBezTo>
                  <a:pt x="13519" y="2770"/>
                  <a:pt x="13295" y="2755"/>
                  <a:pt x="13310" y="2838"/>
                </a:cubicBezTo>
                <a:cubicBezTo>
                  <a:pt x="13336" y="2974"/>
                  <a:pt x="13176" y="2991"/>
                  <a:pt x="13071" y="3069"/>
                </a:cubicBezTo>
                <a:cubicBezTo>
                  <a:pt x="12963" y="3149"/>
                  <a:pt x="13055" y="3235"/>
                  <a:pt x="12870" y="3285"/>
                </a:cubicBezTo>
                <a:cubicBezTo>
                  <a:pt x="12716" y="3325"/>
                  <a:pt x="12564" y="3311"/>
                  <a:pt x="12407" y="3311"/>
                </a:cubicBezTo>
                <a:cubicBezTo>
                  <a:pt x="12191" y="3311"/>
                  <a:pt x="12376" y="3515"/>
                  <a:pt x="12345" y="3586"/>
                </a:cubicBezTo>
                <a:cubicBezTo>
                  <a:pt x="12324" y="3635"/>
                  <a:pt x="12018" y="3769"/>
                  <a:pt x="12157" y="3811"/>
                </a:cubicBezTo>
                <a:cubicBezTo>
                  <a:pt x="12348" y="3866"/>
                  <a:pt x="12440" y="3885"/>
                  <a:pt x="12216" y="3971"/>
                </a:cubicBezTo>
                <a:cubicBezTo>
                  <a:pt x="12023" y="4043"/>
                  <a:pt x="12170" y="4099"/>
                  <a:pt x="12160" y="4186"/>
                </a:cubicBezTo>
                <a:cubicBezTo>
                  <a:pt x="12152" y="4242"/>
                  <a:pt x="11918" y="4266"/>
                  <a:pt x="11846" y="4286"/>
                </a:cubicBezTo>
                <a:cubicBezTo>
                  <a:pt x="11573" y="4358"/>
                  <a:pt x="11277" y="4245"/>
                  <a:pt x="11089" y="4432"/>
                </a:cubicBezTo>
                <a:cubicBezTo>
                  <a:pt x="11055" y="4467"/>
                  <a:pt x="11032" y="4503"/>
                  <a:pt x="11014" y="4541"/>
                </a:cubicBezTo>
                <a:cubicBezTo>
                  <a:pt x="11050" y="4737"/>
                  <a:pt x="11158" y="4913"/>
                  <a:pt x="11328" y="5033"/>
                </a:cubicBezTo>
                <a:lnTo>
                  <a:pt x="11393" y="5081"/>
                </a:lnTo>
                <a:lnTo>
                  <a:pt x="11354" y="5142"/>
                </a:lnTo>
                <a:cubicBezTo>
                  <a:pt x="11272" y="5275"/>
                  <a:pt x="11194" y="5416"/>
                  <a:pt x="11187" y="5548"/>
                </a:cubicBezTo>
                <a:cubicBezTo>
                  <a:pt x="11184" y="5588"/>
                  <a:pt x="11179" y="5633"/>
                  <a:pt x="11174" y="5681"/>
                </a:cubicBezTo>
                <a:cubicBezTo>
                  <a:pt x="11158" y="5807"/>
                  <a:pt x="11140" y="5963"/>
                  <a:pt x="11176" y="6051"/>
                </a:cubicBezTo>
                <a:cubicBezTo>
                  <a:pt x="11197" y="6099"/>
                  <a:pt x="11259" y="6133"/>
                  <a:pt x="11331" y="6175"/>
                </a:cubicBezTo>
                <a:cubicBezTo>
                  <a:pt x="11424" y="6228"/>
                  <a:pt x="11539" y="6293"/>
                  <a:pt x="11575" y="6408"/>
                </a:cubicBezTo>
                <a:cubicBezTo>
                  <a:pt x="11629" y="6571"/>
                  <a:pt x="11563" y="6730"/>
                  <a:pt x="11508" y="6856"/>
                </a:cubicBezTo>
                <a:lnTo>
                  <a:pt x="11480" y="6924"/>
                </a:lnTo>
                <a:cubicBezTo>
                  <a:pt x="11416" y="7094"/>
                  <a:pt x="11380" y="7168"/>
                  <a:pt x="11169" y="7300"/>
                </a:cubicBezTo>
                <a:cubicBezTo>
                  <a:pt x="11035" y="7386"/>
                  <a:pt x="10855" y="7487"/>
                  <a:pt x="10659" y="7519"/>
                </a:cubicBezTo>
                <a:cubicBezTo>
                  <a:pt x="10379" y="7563"/>
                  <a:pt x="10059" y="7548"/>
                  <a:pt x="9751" y="7532"/>
                </a:cubicBezTo>
                <a:cubicBezTo>
                  <a:pt x="9586" y="7525"/>
                  <a:pt x="9431" y="7515"/>
                  <a:pt x="9290" y="7517"/>
                </a:cubicBezTo>
                <a:cubicBezTo>
                  <a:pt x="9166" y="7519"/>
                  <a:pt x="9146" y="7529"/>
                  <a:pt x="9048" y="7569"/>
                </a:cubicBezTo>
                <a:cubicBezTo>
                  <a:pt x="9022" y="7580"/>
                  <a:pt x="8994" y="7592"/>
                  <a:pt x="8958" y="7607"/>
                </a:cubicBezTo>
                <a:cubicBezTo>
                  <a:pt x="8832" y="7656"/>
                  <a:pt x="8724" y="7658"/>
                  <a:pt x="8621" y="7658"/>
                </a:cubicBezTo>
                <a:cubicBezTo>
                  <a:pt x="8590" y="7658"/>
                  <a:pt x="8559" y="7658"/>
                  <a:pt x="8525" y="7660"/>
                </a:cubicBezTo>
                <a:cubicBezTo>
                  <a:pt x="8438" y="7664"/>
                  <a:pt x="8368" y="7677"/>
                  <a:pt x="8294" y="7693"/>
                </a:cubicBezTo>
                <a:cubicBezTo>
                  <a:pt x="8198" y="7712"/>
                  <a:pt x="8090" y="7733"/>
                  <a:pt x="7944" y="7731"/>
                </a:cubicBezTo>
                <a:cubicBezTo>
                  <a:pt x="7897" y="7731"/>
                  <a:pt x="7851" y="7729"/>
                  <a:pt x="7805" y="7727"/>
                </a:cubicBezTo>
                <a:cubicBezTo>
                  <a:pt x="7614" y="7719"/>
                  <a:pt x="7501" y="7717"/>
                  <a:pt x="7419" y="7794"/>
                </a:cubicBezTo>
                <a:cubicBezTo>
                  <a:pt x="7385" y="7824"/>
                  <a:pt x="7365" y="7855"/>
                  <a:pt x="7344" y="7887"/>
                </a:cubicBezTo>
                <a:cubicBezTo>
                  <a:pt x="7292" y="7963"/>
                  <a:pt x="7231" y="8057"/>
                  <a:pt x="7014" y="8087"/>
                </a:cubicBezTo>
                <a:cubicBezTo>
                  <a:pt x="6906" y="8102"/>
                  <a:pt x="6796" y="8102"/>
                  <a:pt x="6693" y="8102"/>
                </a:cubicBezTo>
                <a:cubicBezTo>
                  <a:pt x="6587" y="8102"/>
                  <a:pt x="6484" y="8102"/>
                  <a:pt x="6397" y="8120"/>
                </a:cubicBezTo>
                <a:cubicBezTo>
                  <a:pt x="6348" y="8129"/>
                  <a:pt x="6302" y="8135"/>
                  <a:pt x="6255" y="8141"/>
                </a:cubicBezTo>
                <a:cubicBezTo>
                  <a:pt x="6145" y="8154"/>
                  <a:pt x="6072" y="8163"/>
                  <a:pt x="6003" y="8217"/>
                </a:cubicBezTo>
                <a:cubicBezTo>
                  <a:pt x="5949" y="8257"/>
                  <a:pt x="5900" y="8306"/>
                  <a:pt x="5851" y="8354"/>
                </a:cubicBezTo>
                <a:cubicBezTo>
                  <a:pt x="5681" y="8522"/>
                  <a:pt x="5447" y="8751"/>
                  <a:pt x="5038" y="8592"/>
                </a:cubicBezTo>
                <a:cubicBezTo>
                  <a:pt x="4984" y="8572"/>
                  <a:pt x="4932" y="8549"/>
                  <a:pt x="4886" y="8528"/>
                </a:cubicBezTo>
                <a:cubicBezTo>
                  <a:pt x="4698" y="8444"/>
                  <a:pt x="4654" y="8429"/>
                  <a:pt x="4533" y="8514"/>
                </a:cubicBezTo>
                <a:cubicBezTo>
                  <a:pt x="4407" y="8602"/>
                  <a:pt x="4289" y="8642"/>
                  <a:pt x="4163" y="8686"/>
                </a:cubicBezTo>
                <a:cubicBezTo>
                  <a:pt x="4121" y="8701"/>
                  <a:pt x="4075" y="8716"/>
                  <a:pt x="4026" y="8734"/>
                </a:cubicBezTo>
                <a:cubicBezTo>
                  <a:pt x="3936" y="8768"/>
                  <a:pt x="3797" y="8798"/>
                  <a:pt x="3635" y="8833"/>
                </a:cubicBezTo>
                <a:cubicBezTo>
                  <a:pt x="3542" y="8852"/>
                  <a:pt x="3424" y="8878"/>
                  <a:pt x="3308" y="8909"/>
                </a:cubicBezTo>
                <a:cubicBezTo>
                  <a:pt x="3342" y="8945"/>
                  <a:pt x="3375" y="8968"/>
                  <a:pt x="3403" y="8962"/>
                </a:cubicBezTo>
                <a:cubicBezTo>
                  <a:pt x="3491" y="8943"/>
                  <a:pt x="3599" y="8917"/>
                  <a:pt x="3686" y="8955"/>
                </a:cubicBezTo>
                <a:cubicBezTo>
                  <a:pt x="3833" y="9020"/>
                  <a:pt x="3686" y="9094"/>
                  <a:pt x="3735" y="9168"/>
                </a:cubicBezTo>
                <a:cubicBezTo>
                  <a:pt x="3813" y="9287"/>
                  <a:pt x="4044" y="9260"/>
                  <a:pt x="4114" y="9334"/>
                </a:cubicBezTo>
                <a:cubicBezTo>
                  <a:pt x="4199" y="9426"/>
                  <a:pt x="4320" y="9576"/>
                  <a:pt x="4471" y="9626"/>
                </a:cubicBezTo>
                <a:cubicBezTo>
                  <a:pt x="4541" y="9649"/>
                  <a:pt x="4618" y="9634"/>
                  <a:pt x="4690" y="9666"/>
                </a:cubicBezTo>
                <a:cubicBezTo>
                  <a:pt x="4796" y="9715"/>
                  <a:pt x="4773" y="9887"/>
                  <a:pt x="4703" y="9948"/>
                </a:cubicBezTo>
                <a:cubicBezTo>
                  <a:pt x="4628" y="10015"/>
                  <a:pt x="4721" y="10194"/>
                  <a:pt x="4752" y="10265"/>
                </a:cubicBezTo>
                <a:cubicBezTo>
                  <a:pt x="4507" y="10276"/>
                  <a:pt x="4273" y="10392"/>
                  <a:pt x="4276" y="10579"/>
                </a:cubicBezTo>
                <a:cubicBezTo>
                  <a:pt x="4278" y="10730"/>
                  <a:pt x="4387" y="10837"/>
                  <a:pt x="4415" y="10978"/>
                </a:cubicBezTo>
                <a:cubicBezTo>
                  <a:pt x="4425" y="11033"/>
                  <a:pt x="4423" y="11105"/>
                  <a:pt x="4412" y="11161"/>
                </a:cubicBezTo>
                <a:cubicBezTo>
                  <a:pt x="4397" y="11245"/>
                  <a:pt x="4248" y="11206"/>
                  <a:pt x="4173" y="11226"/>
                </a:cubicBezTo>
                <a:cubicBezTo>
                  <a:pt x="4006" y="11267"/>
                  <a:pt x="4101" y="11464"/>
                  <a:pt x="3982" y="11498"/>
                </a:cubicBezTo>
                <a:cubicBezTo>
                  <a:pt x="3936" y="11512"/>
                  <a:pt x="3905" y="11565"/>
                  <a:pt x="3846" y="11559"/>
                </a:cubicBezTo>
                <a:cubicBezTo>
                  <a:pt x="3776" y="11553"/>
                  <a:pt x="3720" y="11477"/>
                  <a:pt x="3656" y="11458"/>
                </a:cubicBezTo>
                <a:cubicBezTo>
                  <a:pt x="3540" y="11422"/>
                  <a:pt x="3462" y="11519"/>
                  <a:pt x="3318" y="11483"/>
                </a:cubicBezTo>
                <a:cubicBezTo>
                  <a:pt x="3313" y="11481"/>
                  <a:pt x="3197" y="11538"/>
                  <a:pt x="3213" y="11534"/>
                </a:cubicBezTo>
                <a:cubicBezTo>
                  <a:pt x="3120" y="11565"/>
                  <a:pt x="3028" y="11527"/>
                  <a:pt x="2935" y="11527"/>
                </a:cubicBezTo>
                <a:cubicBezTo>
                  <a:pt x="2783" y="11529"/>
                  <a:pt x="2922" y="11960"/>
                  <a:pt x="2629" y="11965"/>
                </a:cubicBezTo>
                <a:cubicBezTo>
                  <a:pt x="2608" y="11965"/>
                  <a:pt x="2134" y="11891"/>
                  <a:pt x="2335" y="11986"/>
                </a:cubicBezTo>
                <a:cubicBezTo>
                  <a:pt x="2461" y="12045"/>
                  <a:pt x="2502" y="12171"/>
                  <a:pt x="2353" y="12255"/>
                </a:cubicBezTo>
                <a:cubicBezTo>
                  <a:pt x="2103" y="12394"/>
                  <a:pt x="1928" y="12202"/>
                  <a:pt x="1720" y="12143"/>
                </a:cubicBezTo>
                <a:cubicBezTo>
                  <a:pt x="1542" y="12091"/>
                  <a:pt x="1354" y="12032"/>
                  <a:pt x="1164" y="12087"/>
                </a:cubicBezTo>
                <a:cubicBezTo>
                  <a:pt x="999" y="12135"/>
                  <a:pt x="984" y="12204"/>
                  <a:pt x="783" y="12158"/>
                </a:cubicBezTo>
                <a:cubicBezTo>
                  <a:pt x="523" y="12099"/>
                  <a:pt x="364" y="12291"/>
                  <a:pt x="160" y="12379"/>
                </a:cubicBezTo>
                <a:cubicBezTo>
                  <a:pt x="-5" y="12451"/>
                  <a:pt x="-74" y="12507"/>
                  <a:pt x="106" y="12600"/>
                </a:cubicBezTo>
                <a:cubicBezTo>
                  <a:pt x="199" y="12648"/>
                  <a:pt x="222" y="12768"/>
                  <a:pt x="281" y="12842"/>
                </a:cubicBezTo>
                <a:cubicBezTo>
                  <a:pt x="351" y="12926"/>
                  <a:pt x="312" y="13023"/>
                  <a:pt x="335" y="13115"/>
                </a:cubicBezTo>
                <a:cubicBezTo>
                  <a:pt x="348" y="13166"/>
                  <a:pt x="425" y="13275"/>
                  <a:pt x="461" y="13319"/>
                </a:cubicBezTo>
                <a:cubicBezTo>
                  <a:pt x="510" y="13382"/>
                  <a:pt x="811" y="13294"/>
                  <a:pt x="904" y="13313"/>
                </a:cubicBezTo>
                <a:cubicBezTo>
                  <a:pt x="1064" y="13346"/>
                  <a:pt x="1113" y="13548"/>
                  <a:pt x="1146" y="13647"/>
                </a:cubicBezTo>
                <a:cubicBezTo>
                  <a:pt x="1185" y="13758"/>
                  <a:pt x="1239" y="13862"/>
                  <a:pt x="1102" y="13944"/>
                </a:cubicBezTo>
                <a:cubicBezTo>
                  <a:pt x="984" y="14015"/>
                  <a:pt x="974" y="14110"/>
                  <a:pt x="1053" y="14211"/>
                </a:cubicBezTo>
                <a:cubicBezTo>
                  <a:pt x="1123" y="14301"/>
                  <a:pt x="1298" y="14330"/>
                  <a:pt x="1398" y="14396"/>
                </a:cubicBezTo>
                <a:cubicBezTo>
                  <a:pt x="1545" y="14493"/>
                  <a:pt x="1318" y="14509"/>
                  <a:pt x="1573" y="14593"/>
                </a:cubicBezTo>
                <a:cubicBezTo>
                  <a:pt x="1676" y="14627"/>
                  <a:pt x="1779" y="14724"/>
                  <a:pt x="1895" y="14728"/>
                </a:cubicBezTo>
                <a:cubicBezTo>
                  <a:pt x="2062" y="14732"/>
                  <a:pt x="2204" y="14795"/>
                  <a:pt x="2343" y="14861"/>
                </a:cubicBezTo>
                <a:cubicBezTo>
                  <a:pt x="2459" y="14917"/>
                  <a:pt x="2562" y="14926"/>
                  <a:pt x="2585" y="14802"/>
                </a:cubicBezTo>
                <a:cubicBezTo>
                  <a:pt x="2613" y="14652"/>
                  <a:pt x="2842" y="14821"/>
                  <a:pt x="2925" y="14852"/>
                </a:cubicBezTo>
                <a:cubicBezTo>
                  <a:pt x="3087" y="14911"/>
                  <a:pt x="3262" y="14922"/>
                  <a:pt x="3442" y="14921"/>
                </a:cubicBezTo>
                <a:cubicBezTo>
                  <a:pt x="3604" y="14919"/>
                  <a:pt x="3444" y="15090"/>
                  <a:pt x="3398" y="15134"/>
                </a:cubicBezTo>
                <a:cubicBezTo>
                  <a:pt x="3306" y="15220"/>
                  <a:pt x="3210" y="15256"/>
                  <a:pt x="3262" y="15380"/>
                </a:cubicBezTo>
                <a:cubicBezTo>
                  <a:pt x="3318" y="15510"/>
                  <a:pt x="3470" y="15586"/>
                  <a:pt x="3558" y="15704"/>
                </a:cubicBezTo>
                <a:cubicBezTo>
                  <a:pt x="3620" y="15788"/>
                  <a:pt x="3550" y="15918"/>
                  <a:pt x="3635" y="15986"/>
                </a:cubicBezTo>
                <a:cubicBezTo>
                  <a:pt x="3717" y="16053"/>
                  <a:pt x="3921" y="15986"/>
                  <a:pt x="3970" y="16068"/>
                </a:cubicBezTo>
                <a:cubicBezTo>
                  <a:pt x="4018" y="16148"/>
                  <a:pt x="3970" y="16331"/>
                  <a:pt x="3885" y="16392"/>
                </a:cubicBezTo>
                <a:cubicBezTo>
                  <a:pt x="3815" y="16442"/>
                  <a:pt x="3550" y="16305"/>
                  <a:pt x="3452" y="16297"/>
                </a:cubicBezTo>
                <a:cubicBezTo>
                  <a:pt x="3313" y="16284"/>
                  <a:pt x="3190" y="16215"/>
                  <a:pt x="3069" y="16297"/>
                </a:cubicBezTo>
                <a:cubicBezTo>
                  <a:pt x="2901" y="16408"/>
                  <a:pt x="2925" y="16385"/>
                  <a:pt x="2948" y="16549"/>
                </a:cubicBezTo>
                <a:cubicBezTo>
                  <a:pt x="2961" y="16642"/>
                  <a:pt x="2832" y="16701"/>
                  <a:pt x="2840" y="16774"/>
                </a:cubicBezTo>
                <a:cubicBezTo>
                  <a:pt x="2850" y="16850"/>
                  <a:pt x="2832" y="17024"/>
                  <a:pt x="2747" y="17079"/>
                </a:cubicBezTo>
                <a:cubicBezTo>
                  <a:pt x="2654" y="17138"/>
                  <a:pt x="2438" y="17132"/>
                  <a:pt x="2492" y="17250"/>
                </a:cubicBezTo>
                <a:cubicBezTo>
                  <a:pt x="2551" y="17382"/>
                  <a:pt x="2629" y="17447"/>
                  <a:pt x="2384" y="17487"/>
                </a:cubicBezTo>
                <a:cubicBezTo>
                  <a:pt x="1872" y="17571"/>
                  <a:pt x="1990" y="17862"/>
                  <a:pt x="2176" y="18135"/>
                </a:cubicBezTo>
                <a:cubicBezTo>
                  <a:pt x="2255" y="18253"/>
                  <a:pt x="2405" y="18156"/>
                  <a:pt x="2492" y="18213"/>
                </a:cubicBezTo>
                <a:cubicBezTo>
                  <a:pt x="2593" y="18278"/>
                  <a:pt x="2533" y="18429"/>
                  <a:pt x="2611" y="18511"/>
                </a:cubicBezTo>
                <a:cubicBezTo>
                  <a:pt x="2677" y="18581"/>
                  <a:pt x="2840" y="18593"/>
                  <a:pt x="2891" y="18671"/>
                </a:cubicBezTo>
                <a:cubicBezTo>
                  <a:pt x="2904" y="18690"/>
                  <a:pt x="2456" y="18654"/>
                  <a:pt x="2394" y="18698"/>
                </a:cubicBezTo>
                <a:cubicBezTo>
                  <a:pt x="2276" y="18783"/>
                  <a:pt x="2212" y="18808"/>
                  <a:pt x="2250" y="18944"/>
                </a:cubicBezTo>
                <a:cubicBezTo>
                  <a:pt x="2276" y="19041"/>
                  <a:pt x="2209" y="19178"/>
                  <a:pt x="2299" y="19260"/>
                </a:cubicBezTo>
                <a:cubicBezTo>
                  <a:pt x="2402" y="19355"/>
                  <a:pt x="2448" y="19352"/>
                  <a:pt x="2603" y="19378"/>
                </a:cubicBezTo>
                <a:cubicBezTo>
                  <a:pt x="2716" y="19397"/>
                  <a:pt x="2693" y="19569"/>
                  <a:pt x="2811" y="19620"/>
                </a:cubicBezTo>
                <a:cubicBezTo>
                  <a:pt x="2922" y="19670"/>
                  <a:pt x="3079" y="19674"/>
                  <a:pt x="3069" y="19790"/>
                </a:cubicBezTo>
                <a:cubicBezTo>
                  <a:pt x="3058" y="19887"/>
                  <a:pt x="2979" y="20026"/>
                  <a:pt x="3185" y="19992"/>
                </a:cubicBezTo>
                <a:cubicBezTo>
                  <a:pt x="3370" y="19962"/>
                  <a:pt x="3303" y="20103"/>
                  <a:pt x="3290" y="20192"/>
                </a:cubicBezTo>
                <a:cubicBezTo>
                  <a:pt x="3272" y="20320"/>
                  <a:pt x="3501" y="20425"/>
                  <a:pt x="3645" y="20459"/>
                </a:cubicBezTo>
                <a:cubicBezTo>
                  <a:pt x="3766" y="20490"/>
                  <a:pt x="3949" y="20398"/>
                  <a:pt x="4029" y="20429"/>
                </a:cubicBezTo>
                <a:cubicBezTo>
                  <a:pt x="4160" y="20480"/>
                  <a:pt x="4209" y="20564"/>
                  <a:pt x="4366" y="20600"/>
                </a:cubicBezTo>
                <a:cubicBezTo>
                  <a:pt x="4502" y="20633"/>
                  <a:pt x="4670" y="20648"/>
                  <a:pt x="4798" y="20696"/>
                </a:cubicBezTo>
                <a:cubicBezTo>
                  <a:pt x="4914" y="20738"/>
                  <a:pt x="4979" y="20823"/>
                  <a:pt x="5061" y="20884"/>
                </a:cubicBezTo>
                <a:cubicBezTo>
                  <a:pt x="5182" y="20972"/>
                  <a:pt x="5164" y="20904"/>
                  <a:pt x="5218" y="20892"/>
                </a:cubicBezTo>
                <a:cubicBezTo>
                  <a:pt x="5341" y="20869"/>
                  <a:pt x="5488" y="21001"/>
                  <a:pt x="5529" y="21069"/>
                </a:cubicBezTo>
                <a:cubicBezTo>
                  <a:pt x="5583" y="21157"/>
                  <a:pt x="5679" y="21211"/>
                  <a:pt x="5807" y="21228"/>
                </a:cubicBezTo>
                <a:cubicBezTo>
                  <a:pt x="5975" y="21252"/>
                  <a:pt x="6188" y="21161"/>
                  <a:pt x="6338" y="21199"/>
                </a:cubicBezTo>
                <a:cubicBezTo>
                  <a:pt x="6564" y="21254"/>
                  <a:pt x="6312" y="21527"/>
                  <a:pt x="6677" y="21420"/>
                </a:cubicBezTo>
                <a:cubicBezTo>
                  <a:pt x="6778" y="21390"/>
                  <a:pt x="6991" y="21493"/>
                  <a:pt x="7058" y="21411"/>
                </a:cubicBezTo>
                <a:cubicBezTo>
                  <a:pt x="7081" y="21380"/>
                  <a:pt x="7030" y="21348"/>
                  <a:pt x="7022" y="21321"/>
                </a:cubicBezTo>
                <a:cubicBezTo>
                  <a:pt x="7009" y="21275"/>
                  <a:pt x="7241" y="21325"/>
                  <a:pt x="7264" y="21333"/>
                </a:cubicBezTo>
                <a:cubicBezTo>
                  <a:pt x="7393" y="21365"/>
                  <a:pt x="7455" y="21308"/>
                  <a:pt x="7563" y="21260"/>
                </a:cubicBezTo>
                <a:cubicBezTo>
                  <a:pt x="7743" y="21174"/>
                  <a:pt x="7843" y="21254"/>
                  <a:pt x="8036" y="21230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id="{D286B5FD-4539-4149-B18C-7680AC3F8F9B}"/>
              </a:ext>
            </a:extLst>
          </p:cNvPr>
          <p:cNvSpPr/>
          <p:nvPr/>
        </p:nvSpPr>
        <p:spPr>
          <a:xfrm>
            <a:off x="3660585" y="9370251"/>
            <a:ext cx="1444909" cy="1106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1" h="21578" extrusionOk="0">
                <a:moveTo>
                  <a:pt x="21358" y="18056"/>
                </a:moveTo>
                <a:cubicBezTo>
                  <a:pt x="21288" y="17872"/>
                  <a:pt x="21229" y="17643"/>
                  <a:pt x="21203" y="17439"/>
                </a:cubicBezTo>
                <a:cubicBezTo>
                  <a:pt x="21172" y="17196"/>
                  <a:pt x="21040" y="17024"/>
                  <a:pt x="20931" y="16833"/>
                </a:cubicBezTo>
                <a:cubicBezTo>
                  <a:pt x="20801" y="16606"/>
                  <a:pt x="20657" y="16396"/>
                  <a:pt x="20511" y="16186"/>
                </a:cubicBezTo>
                <a:cubicBezTo>
                  <a:pt x="20424" y="16061"/>
                  <a:pt x="20271" y="15950"/>
                  <a:pt x="20267" y="15770"/>
                </a:cubicBezTo>
                <a:cubicBezTo>
                  <a:pt x="20264" y="15575"/>
                  <a:pt x="20004" y="15512"/>
                  <a:pt x="19916" y="15385"/>
                </a:cubicBezTo>
                <a:cubicBezTo>
                  <a:pt x="19892" y="15352"/>
                  <a:pt x="19864" y="15313"/>
                  <a:pt x="19884" y="15269"/>
                </a:cubicBezTo>
                <a:cubicBezTo>
                  <a:pt x="19926" y="15180"/>
                  <a:pt x="19725" y="15085"/>
                  <a:pt x="19683" y="15057"/>
                </a:cubicBezTo>
                <a:cubicBezTo>
                  <a:pt x="19561" y="14972"/>
                  <a:pt x="19395" y="14972"/>
                  <a:pt x="19287" y="14880"/>
                </a:cubicBezTo>
                <a:cubicBezTo>
                  <a:pt x="19186" y="14792"/>
                  <a:pt x="18965" y="14541"/>
                  <a:pt x="18950" y="14403"/>
                </a:cubicBezTo>
                <a:cubicBezTo>
                  <a:pt x="18940" y="14307"/>
                  <a:pt x="18892" y="14206"/>
                  <a:pt x="18848" y="14129"/>
                </a:cubicBezTo>
                <a:cubicBezTo>
                  <a:pt x="18795" y="14035"/>
                  <a:pt x="18955" y="13906"/>
                  <a:pt x="18885" y="13799"/>
                </a:cubicBezTo>
                <a:cubicBezTo>
                  <a:pt x="18827" y="13712"/>
                  <a:pt x="18719" y="13685"/>
                  <a:pt x="18760" y="13530"/>
                </a:cubicBezTo>
                <a:cubicBezTo>
                  <a:pt x="18773" y="13482"/>
                  <a:pt x="18718" y="13307"/>
                  <a:pt x="18679" y="13294"/>
                </a:cubicBezTo>
                <a:cubicBezTo>
                  <a:pt x="18604" y="13270"/>
                  <a:pt x="18500" y="13335"/>
                  <a:pt x="18420" y="13329"/>
                </a:cubicBezTo>
                <a:cubicBezTo>
                  <a:pt x="18356" y="13324"/>
                  <a:pt x="18313" y="13257"/>
                  <a:pt x="18254" y="13226"/>
                </a:cubicBezTo>
                <a:cubicBezTo>
                  <a:pt x="18166" y="13180"/>
                  <a:pt x="18221" y="13073"/>
                  <a:pt x="18179" y="13016"/>
                </a:cubicBezTo>
                <a:cubicBezTo>
                  <a:pt x="18129" y="12948"/>
                  <a:pt x="17958" y="12974"/>
                  <a:pt x="17886" y="12948"/>
                </a:cubicBezTo>
                <a:cubicBezTo>
                  <a:pt x="17702" y="12880"/>
                  <a:pt x="17416" y="12850"/>
                  <a:pt x="17257" y="12703"/>
                </a:cubicBezTo>
                <a:cubicBezTo>
                  <a:pt x="17207" y="12657"/>
                  <a:pt x="17227" y="12583"/>
                  <a:pt x="17192" y="12524"/>
                </a:cubicBezTo>
                <a:cubicBezTo>
                  <a:pt x="17116" y="12404"/>
                  <a:pt x="16996" y="12323"/>
                  <a:pt x="16887" y="12266"/>
                </a:cubicBezTo>
                <a:cubicBezTo>
                  <a:pt x="16727" y="12180"/>
                  <a:pt x="16566" y="12095"/>
                  <a:pt x="16407" y="12008"/>
                </a:cubicBezTo>
                <a:cubicBezTo>
                  <a:pt x="16220" y="11905"/>
                  <a:pt x="16004" y="11837"/>
                  <a:pt x="15825" y="11723"/>
                </a:cubicBezTo>
                <a:cubicBezTo>
                  <a:pt x="15671" y="11625"/>
                  <a:pt x="15522" y="11513"/>
                  <a:pt x="15368" y="11417"/>
                </a:cubicBezTo>
                <a:cubicBezTo>
                  <a:pt x="15286" y="11367"/>
                  <a:pt x="15229" y="11238"/>
                  <a:pt x="15159" y="11165"/>
                </a:cubicBezTo>
                <a:cubicBezTo>
                  <a:pt x="15094" y="11097"/>
                  <a:pt x="15022" y="11052"/>
                  <a:pt x="14988" y="10947"/>
                </a:cubicBezTo>
                <a:cubicBezTo>
                  <a:pt x="14925" y="10747"/>
                  <a:pt x="14709" y="10618"/>
                  <a:pt x="14607" y="10439"/>
                </a:cubicBezTo>
                <a:cubicBezTo>
                  <a:pt x="14573" y="10380"/>
                  <a:pt x="14575" y="10306"/>
                  <a:pt x="14538" y="10251"/>
                </a:cubicBezTo>
                <a:cubicBezTo>
                  <a:pt x="14459" y="10139"/>
                  <a:pt x="14356" y="10074"/>
                  <a:pt x="14250" y="10017"/>
                </a:cubicBezTo>
                <a:cubicBezTo>
                  <a:pt x="14113" y="9945"/>
                  <a:pt x="13897" y="9816"/>
                  <a:pt x="13795" y="9669"/>
                </a:cubicBezTo>
                <a:cubicBezTo>
                  <a:pt x="13665" y="9481"/>
                  <a:pt x="13432" y="9385"/>
                  <a:pt x="13256" y="9291"/>
                </a:cubicBezTo>
                <a:cubicBezTo>
                  <a:pt x="13116" y="9216"/>
                  <a:pt x="12982" y="9153"/>
                  <a:pt x="12858" y="9037"/>
                </a:cubicBezTo>
                <a:cubicBezTo>
                  <a:pt x="12659" y="8849"/>
                  <a:pt x="12415" y="8779"/>
                  <a:pt x="12185" y="8680"/>
                </a:cubicBezTo>
                <a:cubicBezTo>
                  <a:pt x="12013" y="8606"/>
                  <a:pt x="11866" y="8497"/>
                  <a:pt x="11680" y="8451"/>
                </a:cubicBezTo>
                <a:cubicBezTo>
                  <a:pt x="11439" y="8389"/>
                  <a:pt x="11208" y="8269"/>
                  <a:pt x="10979" y="8155"/>
                </a:cubicBezTo>
                <a:cubicBezTo>
                  <a:pt x="10728" y="8031"/>
                  <a:pt x="10552" y="7803"/>
                  <a:pt x="10320" y="7641"/>
                </a:cubicBezTo>
                <a:cubicBezTo>
                  <a:pt x="10258" y="7600"/>
                  <a:pt x="9915" y="7510"/>
                  <a:pt x="9906" y="7379"/>
                </a:cubicBezTo>
                <a:cubicBezTo>
                  <a:pt x="9900" y="7276"/>
                  <a:pt x="9630" y="7236"/>
                  <a:pt x="9558" y="7182"/>
                </a:cubicBezTo>
                <a:cubicBezTo>
                  <a:pt x="9384" y="7051"/>
                  <a:pt x="9251" y="6827"/>
                  <a:pt x="9041" y="6836"/>
                </a:cubicBezTo>
                <a:cubicBezTo>
                  <a:pt x="8815" y="6845"/>
                  <a:pt x="8744" y="6762"/>
                  <a:pt x="8561" y="6593"/>
                </a:cubicBezTo>
                <a:cubicBezTo>
                  <a:pt x="8416" y="6458"/>
                  <a:pt x="8203" y="6270"/>
                  <a:pt x="8029" y="6230"/>
                </a:cubicBezTo>
                <a:cubicBezTo>
                  <a:pt x="7982" y="6219"/>
                  <a:pt x="7940" y="6407"/>
                  <a:pt x="7887" y="6353"/>
                </a:cubicBezTo>
                <a:cubicBezTo>
                  <a:pt x="7830" y="6294"/>
                  <a:pt x="7883" y="6272"/>
                  <a:pt x="7761" y="6272"/>
                </a:cubicBezTo>
                <a:cubicBezTo>
                  <a:pt x="7681" y="6272"/>
                  <a:pt x="7557" y="6302"/>
                  <a:pt x="7480" y="6272"/>
                </a:cubicBezTo>
                <a:cubicBezTo>
                  <a:pt x="7413" y="6246"/>
                  <a:pt x="7360" y="6147"/>
                  <a:pt x="7291" y="6097"/>
                </a:cubicBezTo>
                <a:cubicBezTo>
                  <a:pt x="7201" y="6031"/>
                  <a:pt x="6808" y="5729"/>
                  <a:pt x="7064" y="5696"/>
                </a:cubicBezTo>
                <a:cubicBezTo>
                  <a:pt x="7164" y="5683"/>
                  <a:pt x="7045" y="5532"/>
                  <a:pt x="7012" y="5504"/>
                </a:cubicBezTo>
                <a:cubicBezTo>
                  <a:pt x="6890" y="5392"/>
                  <a:pt x="6806" y="5290"/>
                  <a:pt x="6741" y="5115"/>
                </a:cubicBezTo>
                <a:cubicBezTo>
                  <a:pt x="6642" y="4843"/>
                  <a:pt x="6642" y="4600"/>
                  <a:pt x="6637" y="4307"/>
                </a:cubicBezTo>
                <a:cubicBezTo>
                  <a:pt x="6635" y="4187"/>
                  <a:pt x="6645" y="4054"/>
                  <a:pt x="6625" y="3935"/>
                </a:cubicBezTo>
                <a:cubicBezTo>
                  <a:pt x="6597" y="3771"/>
                  <a:pt x="6777" y="3793"/>
                  <a:pt x="6859" y="3776"/>
                </a:cubicBezTo>
                <a:cubicBezTo>
                  <a:pt x="7033" y="3739"/>
                  <a:pt x="7214" y="3480"/>
                  <a:pt x="7365" y="3367"/>
                </a:cubicBezTo>
                <a:cubicBezTo>
                  <a:pt x="7524" y="3246"/>
                  <a:pt x="7626" y="3052"/>
                  <a:pt x="7786" y="2936"/>
                </a:cubicBezTo>
                <a:cubicBezTo>
                  <a:pt x="8079" y="2726"/>
                  <a:pt x="8312" y="2658"/>
                  <a:pt x="8382" y="2203"/>
                </a:cubicBezTo>
                <a:cubicBezTo>
                  <a:pt x="8394" y="2126"/>
                  <a:pt x="8345" y="2041"/>
                  <a:pt x="8364" y="1949"/>
                </a:cubicBezTo>
                <a:cubicBezTo>
                  <a:pt x="8390" y="1825"/>
                  <a:pt x="8324" y="1678"/>
                  <a:pt x="8287" y="1564"/>
                </a:cubicBezTo>
                <a:cubicBezTo>
                  <a:pt x="8252" y="1450"/>
                  <a:pt x="8273" y="1369"/>
                  <a:pt x="8258" y="1256"/>
                </a:cubicBezTo>
                <a:cubicBezTo>
                  <a:pt x="8250" y="1194"/>
                  <a:pt x="8263" y="1111"/>
                  <a:pt x="8237" y="1057"/>
                </a:cubicBezTo>
                <a:cubicBezTo>
                  <a:pt x="8201" y="987"/>
                  <a:pt x="8126" y="995"/>
                  <a:pt x="8079" y="945"/>
                </a:cubicBezTo>
                <a:cubicBezTo>
                  <a:pt x="7991" y="851"/>
                  <a:pt x="7977" y="750"/>
                  <a:pt x="7852" y="729"/>
                </a:cubicBezTo>
                <a:cubicBezTo>
                  <a:pt x="7770" y="715"/>
                  <a:pt x="7709" y="704"/>
                  <a:pt x="7631" y="672"/>
                </a:cubicBezTo>
                <a:cubicBezTo>
                  <a:pt x="7428" y="588"/>
                  <a:pt x="7249" y="591"/>
                  <a:pt x="7047" y="648"/>
                </a:cubicBezTo>
                <a:cubicBezTo>
                  <a:pt x="6848" y="702"/>
                  <a:pt x="6637" y="711"/>
                  <a:pt x="6446" y="809"/>
                </a:cubicBezTo>
                <a:cubicBezTo>
                  <a:pt x="6349" y="860"/>
                  <a:pt x="6277" y="899"/>
                  <a:pt x="6168" y="886"/>
                </a:cubicBezTo>
                <a:cubicBezTo>
                  <a:pt x="6070" y="875"/>
                  <a:pt x="5971" y="860"/>
                  <a:pt x="6025" y="1026"/>
                </a:cubicBezTo>
                <a:cubicBezTo>
                  <a:pt x="6078" y="1190"/>
                  <a:pt x="6170" y="1352"/>
                  <a:pt x="6210" y="1516"/>
                </a:cubicBezTo>
                <a:cubicBezTo>
                  <a:pt x="6225" y="1577"/>
                  <a:pt x="5804" y="1643"/>
                  <a:pt x="5728" y="1619"/>
                </a:cubicBezTo>
                <a:cubicBezTo>
                  <a:pt x="5506" y="1547"/>
                  <a:pt x="5531" y="1313"/>
                  <a:pt x="5462" y="1085"/>
                </a:cubicBezTo>
                <a:cubicBezTo>
                  <a:pt x="5437" y="1006"/>
                  <a:pt x="5420" y="969"/>
                  <a:pt x="5354" y="932"/>
                </a:cubicBezTo>
                <a:cubicBezTo>
                  <a:pt x="5312" y="908"/>
                  <a:pt x="5307" y="825"/>
                  <a:pt x="5275" y="814"/>
                </a:cubicBezTo>
                <a:cubicBezTo>
                  <a:pt x="5149" y="770"/>
                  <a:pt x="4887" y="910"/>
                  <a:pt x="4766" y="982"/>
                </a:cubicBezTo>
                <a:cubicBezTo>
                  <a:pt x="4607" y="1079"/>
                  <a:pt x="4465" y="1269"/>
                  <a:pt x="4291" y="1297"/>
                </a:cubicBezTo>
                <a:cubicBezTo>
                  <a:pt x="4182" y="1315"/>
                  <a:pt x="4125" y="1437"/>
                  <a:pt x="4008" y="1345"/>
                </a:cubicBezTo>
                <a:cubicBezTo>
                  <a:pt x="3970" y="1317"/>
                  <a:pt x="3978" y="1181"/>
                  <a:pt x="3936" y="1192"/>
                </a:cubicBezTo>
                <a:cubicBezTo>
                  <a:pt x="3866" y="1208"/>
                  <a:pt x="3826" y="1297"/>
                  <a:pt x="3759" y="1297"/>
                </a:cubicBezTo>
                <a:cubicBezTo>
                  <a:pt x="3695" y="1297"/>
                  <a:pt x="3486" y="1243"/>
                  <a:pt x="3510" y="1096"/>
                </a:cubicBezTo>
                <a:cubicBezTo>
                  <a:pt x="3515" y="1079"/>
                  <a:pt x="3520" y="1076"/>
                  <a:pt x="3526" y="1092"/>
                </a:cubicBezTo>
                <a:cubicBezTo>
                  <a:pt x="3503" y="1046"/>
                  <a:pt x="3485" y="936"/>
                  <a:pt x="3438" y="908"/>
                </a:cubicBezTo>
                <a:cubicBezTo>
                  <a:pt x="3381" y="873"/>
                  <a:pt x="3289" y="901"/>
                  <a:pt x="3227" y="899"/>
                </a:cubicBezTo>
                <a:cubicBezTo>
                  <a:pt x="3118" y="895"/>
                  <a:pt x="3009" y="888"/>
                  <a:pt x="2901" y="893"/>
                </a:cubicBezTo>
                <a:cubicBezTo>
                  <a:pt x="2832" y="895"/>
                  <a:pt x="2834" y="1004"/>
                  <a:pt x="2758" y="976"/>
                </a:cubicBezTo>
                <a:cubicBezTo>
                  <a:pt x="2588" y="910"/>
                  <a:pt x="2347" y="917"/>
                  <a:pt x="2194" y="798"/>
                </a:cubicBezTo>
                <a:cubicBezTo>
                  <a:pt x="2049" y="685"/>
                  <a:pt x="1942" y="556"/>
                  <a:pt x="1820" y="409"/>
                </a:cubicBezTo>
                <a:cubicBezTo>
                  <a:pt x="1667" y="225"/>
                  <a:pt x="1493" y="107"/>
                  <a:pt x="1311" y="0"/>
                </a:cubicBezTo>
                <a:cubicBezTo>
                  <a:pt x="1304" y="24"/>
                  <a:pt x="1298" y="48"/>
                  <a:pt x="1291" y="72"/>
                </a:cubicBezTo>
                <a:cubicBezTo>
                  <a:pt x="1281" y="105"/>
                  <a:pt x="1272" y="138"/>
                  <a:pt x="1264" y="171"/>
                </a:cubicBezTo>
                <a:cubicBezTo>
                  <a:pt x="1234" y="282"/>
                  <a:pt x="1184" y="361"/>
                  <a:pt x="1144" y="422"/>
                </a:cubicBezTo>
                <a:cubicBezTo>
                  <a:pt x="1082" y="516"/>
                  <a:pt x="1058" y="560"/>
                  <a:pt x="1078" y="658"/>
                </a:cubicBezTo>
                <a:cubicBezTo>
                  <a:pt x="1095" y="739"/>
                  <a:pt x="1115" y="809"/>
                  <a:pt x="1135" y="877"/>
                </a:cubicBezTo>
                <a:cubicBezTo>
                  <a:pt x="1160" y="960"/>
                  <a:pt x="1185" y="1046"/>
                  <a:pt x="1204" y="1151"/>
                </a:cubicBezTo>
                <a:cubicBezTo>
                  <a:pt x="1217" y="1225"/>
                  <a:pt x="1236" y="1284"/>
                  <a:pt x="1256" y="1345"/>
                </a:cubicBezTo>
                <a:cubicBezTo>
                  <a:pt x="1291" y="1455"/>
                  <a:pt x="1328" y="1571"/>
                  <a:pt x="1319" y="1752"/>
                </a:cubicBezTo>
                <a:cubicBezTo>
                  <a:pt x="1316" y="1840"/>
                  <a:pt x="1291" y="2135"/>
                  <a:pt x="1154" y="2295"/>
                </a:cubicBezTo>
                <a:cubicBezTo>
                  <a:pt x="1037" y="2430"/>
                  <a:pt x="851" y="2577"/>
                  <a:pt x="678" y="2588"/>
                </a:cubicBezTo>
                <a:cubicBezTo>
                  <a:pt x="638" y="2590"/>
                  <a:pt x="600" y="2590"/>
                  <a:pt x="565" y="2590"/>
                </a:cubicBezTo>
                <a:cubicBezTo>
                  <a:pt x="471" y="2590"/>
                  <a:pt x="397" y="2588"/>
                  <a:pt x="324" y="2636"/>
                </a:cubicBezTo>
                <a:lnTo>
                  <a:pt x="305" y="2647"/>
                </a:lnTo>
                <a:cubicBezTo>
                  <a:pt x="245" y="2684"/>
                  <a:pt x="59" y="2798"/>
                  <a:pt x="24" y="2861"/>
                </a:cubicBezTo>
                <a:cubicBezTo>
                  <a:pt x="-36" y="2971"/>
                  <a:pt x="29" y="3192"/>
                  <a:pt x="68" y="3323"/>
                </a:cubicBezTo>
                <a:cubicBezTo>
                  <a:pt x="84" y="3380"/>
                  <a:pt x="91" y="3410"/>
                  <a:pt x="96" y="3434"/>
                </a:cubicBezTo>
                <a:cubicBezTo>
                  <a:pt x="98" y="3443"/>
                  <a:pt x="100" y="3450"/>
                  <a:pt x="101" y="3456"/>
                </a:cubicBezTo>
                <a:cubicBezTo>
                  <a:pt x="101" y="3456"/>
                  <a:pt x="105" y="3461"/>
                  <a:pt x="105" y="3461"/>
                </a:cubicBezTo>
                <a:cubicBezTo>
                  <a:pt x="115" y="3474"/>
                  <a:pt x="145" y="3504"/>
                  <a:pt x="165" y="3526"/>
                </a:cubicBezTo>
                <a:lnTo>
                  <a:pt x="192" y="3555"/>
                </a:lnTo>
                <a:cubicBezTo>
                  <a:pt x="217" y="3581"/>
                  <a:pt x="240" y="3605"/>
                  <a:pt x="264" y="3629"/>
                </a:cubicBezTo>
                <a:cubicBezTo>
                  <a:pt x="290" y="3655"/>
                  <a:pt x="317" y="3679"/>
                  <a:pt x="347" y="3708"/>
                </a:cubicBezTo>
                <a:cubicBezTo>
                  <a:pt x="458" y="3806"/>
                  <a:pt x="618" y="3953"/>
                  <a:pt x="735" y="4106"/>
                </a:cubicBezTo>
                <a:cubicBezTo>
                  <a:pt x="834" y="4235"/>
                  <a:pt x="936" y="4404"/>
                  <a:pt x="946" y="4670"/>
                </a:cubicBezTo>
                <a:cubicBezTo>
                  <a:pt x="951" y="4799"/>
                  <a:pt x="946" y="4907"/>
                  <a:pt x="929" y="5005"/>
                </a:cubicBezTo>
                <a:cubicBezTo>
                  <a:pt x="921" y="5053"/>
                  <a:pt x="903" y="5090"/>
                  <a:pt x="889" y="5117"/>
                </a:cubicBezTo>
                <a:cubicBezTo>
                  <a:pt x="884" y="5128"/>
                  <a:pt x="876" y="5143"/>
                  <a:pt x="876" y="5147"/>
                </a:cubicBezTo>
                <a:cubicBezTo>
                  <a:pt x="876" y="5147"/>
                  <a:pt x="878" y="5156"/>
                  <a:pt x="884" y="5171"/>
                </a:cubicBezTo>
                <a:cubicBezTo>
                  <a:pt x="896" y="5189"/>
                  <a:pt x="956" y="5244"/>
                  <a:pt x="1003" y="5283"/>
                </a:cubicBezTo>
                <a:cubicBezTo>
                  <a:pt x="1162" y="5423"/>
                  <a:pt x="1341" y="5583"/>
                  <a:pt x="1341" y="5775"/>
                </a:cubicBezTo>
                <a:cubicBezTo>
                  <a:pt x="1341" y="5782"/>
                  <a:pt x="1341" y="5786"/>
                  <a:pt x="1341" y="5793"/>
                </a:cubicBezTo>
                <a:cubicBezTo>
                  <a:pt x="1592" y="5834"/>
                  <a:pt x="1873" y="6033"/>
                  <a:pt x="1965" y="6103"/>
                </a:cubicBezTo>
                <a:cubicBezTo>
                  <a:pt x="2049" y="6167"/>
                  <a:pt x="2101" y="6250"/>
                  <a:pt x="2117" y="6350"/>
                </a:cubicBezTo>
                <a:cubicBezTo>
                  <a:pt x="2151" y="6543"/>
                  <a:pt x="2051" y="6733"/>
                  <a:pt x="1962" y="6902"/>
                </a:cubicBezTo>
                <a:lnTo>
                  <a:pt x="1945" y="6935"/>
                </a:lnTo>
                <a:cubicBezTo>
                  <a:pt x="1928" y="6965"/>
                  <a:pt x="1913" y="6991"/>
                  <a:pt x="1900" y="7015"/>
                </a:cubicBezTo>
                <a:cubicBezTo>
                  <a:pt x="1851" y="7101"/>
                  <a:pt x="1845" y="7112"/>
                  <a:pt x="1861" y="7186"/>
                </a:cubicBezTo>
                <a:cubicBezTo>
                  <a:pt x="1883" y="7282"/>
                  <a:pt x="1920" y="7333"/>
                  <a:pt x="1994" y="7420"/>
                </a:cubicBezTo>
                <a:cubicBezTo>
                  <a:pt x="2030" y="7464"/>
                  <a:pt x="2066" y="7521"/>
                  <a:pt x="2097" y="7575"/>
                </a:cubicBezTo>
                <a:cubicBezTo>
                  <a:pt x="2129" y="7628"/>
                  <a:pt x="2166" y="7689"/>
                  <a:pt x="2193" y="7713"/>
                </a:cubicBezTo>
                <a:cubicBezTo>
                  <a:pt x="2245" y="7759"/>
                  <a:pt x="2275" y="7748"/>
                  <a:pt x="2353" y="7713"/>
                </a:cubicBezTo>
                <a:cubicBezTo>
                  <a:pt x="2377" y="7702"/>
                  <a:pt x="2402" y="7691"/>
                  <a:pt x="2427" y="7683"/>
                </a:cubicBezTo>
                <a:cubicBezTo>
                  <a:pt x="2462" y="7670"/>
                  <a:pt x="2507" y="7641"/>
                  <a:pt x="2553" y="7613"/>
                </a:cubicBezTo>
                <a:cubicBezTo>
                  <a:pt x="2633" y="7560"/>
                  <a:pt x="2718" y="7512"/>
                  <a:pt x="2793" y="7510"/>
                </a:cubicBezTo>
                <a:cubicBezTo>
                  <a:pt x="2892" y="7514"/>
                  <a:pt x="2989" y="7582"/>
                  <a:pt x="3068" y="7637"/>
                </a:cubicBezTo>
                <a:lnTo>
                  <a:pt x="3116" y="7670"/>
                </a:lnTo>
                <a:cubicBezTo>
                  <a:pt x="3312" y="7799"/>
                  <a:pt x="3506" y="7939"/>
                  <a:pt x="3705" y="8103"/>
                </a:cubicBezTo>
                <a:cubicBezTo>
                  <a:pt x="3756" y="8142"/>
                  <a:pt x="3809" y="8175"/>
                  <a:pt x="3866" y="8210"/>
                </a:cubicBezTo>
                <a:cubicBezTo>
                  <a:pt x="3935" y="8249"/>
                  <a:pt x="4005" y="8291"/>
                  <a:pt x="4070" y="8350"/>
                </a:cubicBezTo>
                <a:cubicBezTo>
                  <a:pt x="4068" y="8332"/>
                  <a:pt x="4068" y="8315"/>
                  <a:pt x="4067" y="8297"/>
                </a:cubicBezTo>
                <a:cubicBezTo>
                  <a:pt x="4063" y="8273"/>
                  <a:pt x="4055" y="8245"/>
                  <a:pt x="4047" y="8214"/>
                </a:cubicBezTo>
                <a:cubicBezTo>
                  <a:pt x="4015" y="8103"/>
                  <a:pt x="3968" y="7936"/>
                  <a:pt x="4040" y="7786"/>
                </a:cubicBezTo>
                <a:cubicBezTo>
                  <a:pt x="4120" y="7617"/>
                  <a:pt x="4311" y="7637"/>
                  <a:pt x="4452" y="7652"/>
                </a:cubicBezTo>
                <a:cubicBezTo>
                  <a:pt x="4483" y="7656"/>
                  <a:pt x="4512" y="7659"/>
                  <a:pt x="4534" y="7659"/>
                </a:cubicBezTo>
                <a:cubicBezTo>
                  <a:pt x="4534" y="7659"/>
                  <a:pt x="4534" y="7659"/>
                  <a:pt x="4535" y="7659"/>
                </a:cubicBezTo>
                <a:cubicBezTo>
                  <a:pt x="4596" y="7659"/>
                  <a:pt x="4659" y="7663"/>
                  <a:pt x="4724" y="7667"/>
                </a:cubicBezTo>
                <a:cubicBezTo>
                  <a:pt x="4924" y="7681"/>
                  <a:pt x="5149" y="7696"/>
                  <a:pt x="5282" y="7576"/>
                </a:cubicBezTo>
                <a:cubicBezTo>
                  <a:pt x="5339" y="7523"/>
                  <a:pt x="5399" y="7479"/>
                  <a:pt x="5459" y="7435"/>
                </a:cubicBezTo>
                <a:cubicBezTo>
                  <a:pt x="5506" y="7403"/>
                  <a:pt x="5551" y="7368"/>
                  <a:pt x="5596" y="7331"/>
                </a:cubicBezTo>
                <a:lnTo>
                  <a:pt x="5641" y="7291"/>
                </a:lnTo>
                <a:cubicBezTo>
                  <a:pt x="5745" y="7199"/>
                  <a:pt x="5802" y="7158"/>
                  <a:pt x="5953" y="7241"/>
                </a:cubicBezTo>
                <a:lnTo>
                  <a:pt x="6018" y="7276"/>
                </a:lnTo>
                <a:cubicBezTo>
                  <a:pt x="6250" y="7398"/>
                  <a:pt x="6451" y="7506"/>
                  <a:pt x="6639" y="7803"/>
                </a:cubicBezTo>
                <a:cubicBezTo>
                  <a:pt x="6798" y="8057"/>
                  <a:pt x="6844" y="8365"/>
                  <a:pt x="6783" y="8750"/>
                </a:cubicBezTo>
                <a:cubicBezTo>
                  <a:pt x="6776" y="8787"/>
                  <a:pt x="6767" y="8825"/>
                  <a:pt x="6757" y="8864"/>
                </a:cubicBezTo>
                <a:cubicBezTo>
                  <a:pt x="6726" y="8987"/>
                  <a:pt x="6716" y="9043"/>
                  <a:pt x="6757" y="9102"/>
                </a:cubicBezTo>
                <a:cubicBezTo>
                  <a:pt x="6794" y="9155"/>
                  <a:pt x="6910" y="9199"/>
                  <a:pt x="7030" y="9207"/>
                </a:cubicBezTo>
                <a:cubicBezTo>
                  <a:pt x="7110" y="9214"/>
                  <a:pt x="7152" y="9194"/>
                  <a:pt x="7211" y="9166"/>
                </a:cubicBezTo>
                <a:cubicBezTo>
                  <a:pt x="7241" y="9151"/>
                  <a:pt x="7274" y="9135"/>
                  <a:pt x="7313" y="9124"/>
                </a:cubicBezTo>
                <a:cubicBezTo>
                  <a:pt x="7420" y="9089"/>
                  <a:pt x="7504" y="9133"/>
                  <a:pt x="7577" y="9170"/>
                </a:cubicBezTo>
                <a:cubicBezTo>
                  <a:pt x="7606" y="9186"/>
                  <a:pt x="7636" y="9201"/>
                  <a:pt x="7666" y="9210"/>
                </a:cubicBezTo>
                <a:cubicBezTo>
                  <a:pt x="7689" y="9216"/>
                  <a:pt x="7710" y="9218"/>
                  <a:pt x="7726" y="9221"/>
                </a:cubicBezTo>
                <a:cubicBezTo>
                  <a:pt x="7810" y="9229"/>
                  <a:pt x="7889" y="9253"/>
                  <a:pt x="7922" y="9452"/>
                </a:cubicBezTo>
                <a:cubicBezTo>
                  <a:pt x="7930" y="9503"/>
                  <a:pt x="7929" y="9547"/>
                  <a:pt x="7927" y="9588"/>
                </a:cubicBezTo>
                <a:cubicBezTo>
                  <a:pt x="7925" y="9623"/>
                  <a:pt x="7925" y="9652"/>
                  <a:pt x="7930" y="9678"/>
                </a:cubicBezTo>
                <a:cubicBezTo>
                  <a:pt x="7949" y="9774"/>
                  <a:pt x="8032" y="9938"/>
                  <a:pt x="8101" y="10041"/>
                </a:cubicBezTo>
                <a:cubicBezTo>
                  <a:pt x="8123" y="10072"/>
                  <a:pt x="8143" y="10107"/>
                  <a:pt x="8165" y="10142"/>
                </a:cubicBezTo>
                <a:cubicBezTo>
                  <a:pt x="8213" y="10220"/>
                  <a:pt x="8263" y="10301"/>
                  <a:pt x="8317" y="10349"/>
                </a:cubicBezTo>
                <a:cubicBezTo>
                  <a:pt x="8347" y="10376"/>
                  <a:pt x="8374" y="10397"/>
                  <a:pt x="8401" y="10419"/>
                </a:cubicBezTo>
                <a:cubicBezTo>
                  <a:pt x="8466" y="10472"/>
                  <a:pt x="8528" y="10520"/>
                  <a:pt x="8596" y="10625"/>
                </a:cubicBezTo>
                <a:cubicBezTo>
                  <a:pt x="8647" y="10704"/>
                  <a:pt x="8693" y="10789"/>
                  <a:pt x="8737" y="10874"/>
                </a:cubicBezTo>
                <a:cubicBezTo>
                  <a:pt x="8784" y="10964"/>
                  <a:pt x="8829" y="11049"/>
                  <a:pt x="8877" y="11119"/>
                </a:cubicBezTo>
                <a:cubicBezTo>
                  <a:pt x="8903" y="11157"/>
                  <a:pt x="8936" y="11185"/>
                  <a:pt x="8976" y="11220"/>
                </a:cubicBezTo>
                <a:cubicBezTo>
                  <a:pt x="9011" y="11251"/>
                  <a:pt x="9053" y="11286"/>
                  <a:pt x="9092" y="11332"/>
                </a:cubicBezTo>
                <a:cubicBezTo>
                  <a:pt x="9107" y="11351"/>
                  <a:pt x="9140" y="11391"/>
                  <a:pt x="9150" y="11395"/>
                </a:cubicBezTo>
                <a:cubicBezTo>
                  <a:pt x="9155" y="11395"/>
                  <a:pt x="9209" y="11369"/>
                  <a:pt x="9237" y="11353"/>
                </a:cubicBezTo>
                <a:cubicBezTo>
                  <a:pt x="9346" y="11292"/>
                  <a:pt x="9418" y="11279"/>
                  <a:pt x="9510" y="11262"/>
                </a:cubicBezTo>
                <a:lnTo>
                  <a:pt x="9567" y="11251"/>
                </a:lnTo>
                <a:cubicBezTo>
                  <a:pt x="9615" y="11240"/>
                  <a:pt x="9736" y="11196"/>
                  <a:pt x="9763" y="11174"/>
                </a:cubicBezTo>
                <a:cubicBezTo>
                  <a:pt x="9758" y="11176"/>
                  <a:pt x="9761" y="11159"/>
                  <a:pt x="9764" y="11143"/>
                </a:cubicBezTo>
                <a:cubicBezTo>
                  <a:pt x="9773" y="11102"/>
                  <a:pt x="9783" y="11056"/>
                  <a:pt x="9806" y="11019"/>
                </a:cubicBezTo>
                <a:cubicBezTo>
                  <a:pt x="9910" y="10846"/>
                  <a:pt x="10054" y="10842"/>
                  <a:pt x="10171" y="10837"/>
                </a:cubicBezTo>
                <a:lnTo>
                  <a:pt x="10199" y="10837"/>
                </a:lnTo>
                <a:cubicBezTo>
                  <a:pt x="10333" y="10833"/>
                  <a:pt x="10445" y="10879"/>
                  <a:pt x="10541" y="10923"/>
                </a:cubicBezTo>
                <a:cubicBezTo>
                  <a:pt x="10569" y="10936"/>
                  <a:pt x="10598" y="10947"/>
                  <a:pt x="10623" y="10958"/>
                </a:cubicBezTo>
                <a:cubicBezTo>
                  <a:pt x="10735" y="11003"/>
                  <a:pt x="10842" y="11047"/>
                  <a:pt x="10937" y="11203"/>
                </a:cubicBezTo>
                <a:cubicBezTo>
                  <a:pt x="10969" y="11255"/>
                  <a:pt x="11002" y="11303"/>
                  <a:pt x="11036" y="11349"/>
                </a:cubicBezTo>
                <a:cubicBezTo>
                  <a:pt x="11158" y="11524"/>
                  <a:pt x="11285" y="11706"/>
                  <a:pt x="11282" y="12005"/>
                </a:cubicBezTo>
                <a:cubicBezTo>
                  <a:pt x="11280" y="12220"/>
                  <a:pt x="11280" y="12434"/>
                  <a:pt x="11282" y="12649"/>
                </a:cubicBezTo>
                <a:lnTo>
                  <a:pt x="11282" y="12979"/>
                </a:lnTo>
                <a:cubicBezTo>
                  <a:pt x="11282" y="13047"/>
                  <a:pt x="11279" y="13128"/>
                  <a:pt x="11274" y="13213"/>
                </a:cubicBezTo>
                <a:cubicBezTo>
                  <a:pt x="11258" y="13486"/>
                  <a:pt x="11240" y="13830"/>
                  <a:pt x="11372" y="13954"/>
                </a:cubicBezTo>
                <a:cubicBezTo>
                  <a:pt x="11484" y="14062"/>
                  <a:pt x="11571" y="14020"/>
                  <a:pt x="11715" y="13935"/>
                </a:cubicBezTo>
                <a:cubicBezTo>
                  <a:pt x="11842" y="13860"/>
                  <a:pt x="11986" y="13775"/>
                  <a:pt x="12157" y="13867"/>
                </a:cubicBezTo>
                <a:lnTo>
                  <a:pt x="12206" y="13893"/>
                </a:lnTo>
                <a:lnTo>
                  <a:pt x="12209" y="13961"/>
                </a:lnTo>
                <a:cubicBezTo>
                  <a:pt x="12217" y="14116"/>
                  <a:pt x="12279" y="14265"/>
                  <a:pt x="12346" y="14423"/>
                </a:cubicBezTo>
                <a:cubicBezTo>
                  <a:pt x="12405" y="14563"/>
                  <a:pt x="12465" y="14705"/>
                  <a:pt x="12495" y="14869"/>
                </a:cubicBezTo>
                <a:lnTo>
                  <a:pt x="12508" y="14941"/>
                </a:lnTo>
                <a:cubicBezTo>
                  <a:pt x="12529" y="15064"/>
                  <a:pt x="12539" y="15120"/>
                  <a:pt x="12607" y="15197"/>
                </a:cubicBezTo>
                <a:cubicBezTo>
                  <a:pt x="12619" y="15210"/>
                  <a:pt x="12634" y="15230"/>
                  <a:pt x="12649" y="15247"/>
                </a:cubicBezTo>
                <a:cubicBezTo>
                  <a:pt x="12800" y="15077"/>
                  <a:pt x="12952" y="14943"/>
                  <a:pt x="13133" y="14816"/>
                </a:cubicBezTo>
                <a:cubicBezTo>
                  <a:pt x="13302" y="14698"/>
                  <a:pt x="13516" y="14523"/>
                  <a:pt x="13673" y="14722"/>
                </a:cubicBezTo>
                <a:cubicBezTo>
                  <a:pt x="13750" y="14819"/>
                  <a:pt x="13827" y="14873"/>
                  <a:pt x="13921" y="14941"/>
                </a:cubicBezTo>
                <a:cubicBezTo>
                  <a:pt x="13993" y="14994"/>
                  <a:pt x="14080" y="15110"/>
                  <a:pt x="14170" y="15099"/>
                </a:cubicBezTo>
                <a:cubicBezTo>
                  <a:pt x="14227" y="15092"/>
                  <a:pt x="14682" y="14948"/>
                  <a:pt x="14684" y="14965"/>
                </a:cubicBezTo>
                <a:cubicBezTo>
                  <a:pt x="14714" y="15208"/>
                  <a:pt x="14285" y="15175"/>
                  <a:pt x="14311" y="15490"/>
                </a:cubicBezTo>
                <a:cubicBezTo>
                  <a:pt x="14319" y="15586"/>
                  <a:pt x="14242" y="15606"/>
                  <a:pt x="14175" y="15602"/>
                </a:cubicBezTo>
                <a:cubicBezTo>
                  <a:pt x="14085" y="15597"/>
                  <a:pt x="14065" y="15764"/>
                  <a:pt x="14150" y="15805"/>
                </a:cubicBezTo>
                <a:cubicBezTo>
                  <a:pt x="14473" y="15958"/>
                  <a:pt x="14759" y="16278"/>
                  <a:pt x="15089" y="16418"/>
                </a:cubicBezTo>
                <a:cubicBezTo>
                  <a:pt x="15221" y="16475"/>
                  <a:pt x="15351" y="16518"/>
                  <a:pt x="15480" y="16569"/>
                </a:cubicBezTo>
                <a:cubicBezTo>
                  <a:pt x="15652" y="16634"/>
                  <a:pt x="15745" y="16853"/>
                  <a:pt x="15917" y="16840"/>
                </a:cubicBezTo>
                <a:cubicBezTo>
                  <a:pt x="16133" y="16825"/>
                  <a:pt x="16349" y="16836"/>
                  <a:pt x="16566" y="16807"/>
                </a:cubicBezTo>
                <a:cubicBezTo>
                  <a:pt x="16671" y="16794"/>
                  <a:pt x="16765" y="16761"/>
                  <a:pt x="16872" y="16781"/>
                </a:cubicBezTo>
                <a:cubicBezTo>
                  <a:pt x="17026" y="16809"/>
                  <a:pt x="17170" y="16895"/>
                  <a:pt x="17324" y="16921"/>
                </a:cubicBezTo>
                <a:cubicBezTo>
                  <a:pt x="17386" y="16932"/>
                  <a:pt x="17431" y="16877"/>
                  <a:pt x="17490" y="16866"/>
                </a:cubicBezTo>
                <a:cubicBezTo>
                  <a:pt x="17605" y="16842"/>
                  <a:pt x="17727" y="16936"/>
                  <a:pt x="17828" y="16993"/>
                </a:cubicBezTo>
                <a:cubicBezTo>
                  <a:pt x="17926" y="17050"/>
                  <a:pt x="18127" y="17216"/>
                  <a:pt x="18137" y="17367"/>
                </a:cubicBezTo>
                <a:cubicBezTo>
                  <a:pt x="18141" y="17428"/>
                  <a:pt x="18114" y="17483"/>
                  <a:pt x="18119" y="17544"/>
                </a:cubicBezTo>
                <a:cubicBezTo>
                  <a:pt x="18126" y="17616"/>
                  <a:pt x="18166" y="17682"/>
                  <a:pt x="18174" y="17756"/>
                </a:cubicBezTo>
                <a:cubicBezTo>
                  <a:pt x="18192" y="17890"/>
                  <a:pt x="18221" y="17962"/>
                  <a:pt x="18293" y="18056"/>
                </a:cubicBezTo>
                <a:cubicBezTo>
                  <a:pt x="18453" y="18264"/>
                  <a:pt x="18567" y="18518"/>
                  <a:pt x="18639" y="18807"/>
                </a:cubicBezTo>
                <a:cubicBezTo>
                  <a:pt x="18686" y="18997"/>
                  <a:pt x="18639" y="19185"/>
                  <a:pt x="18694" y="19377"/>
                </a:cubicBezTo>
                <a:cubicBezTo>
                  <a:pt x="18721" y="19469"/>
                  <a:pt x="18750" y="19504"/>
                  <a:pt x="18699" y="19594"/>
                </a:cubicBezTo>
                <a:cubicBezTo>
                  <a:pt x="18639" y="19701"/>
                  <a:pt x="18530" y="19878"/>
                  <a:pt x="18641" y="20005"/>
                </a:cubicBezTo>
                <a:cubicBezTo>
                  <a:pt x="18803" y="20191"/>
                  <a:pt x="18882" y="20425"/>
                  <a:pt x="19068" y="20594"/>
                </a:cubicBezTo>
                <a:cubicBezTo>
                  <a:pt x="19233" y="20742"/>
                  <a:pt x="19334" y="20996"/>
                  <a:pt x="19494" y="21134"/>
                </a:cubicBezTo>
                <a:cubicBezTo>
                  <a:pt x="19626" y="21248"/>
                  <a:pt x="19780" y="21379"/>
                  <a:pt x="19944" y="21379"/>
                </a:cubicBezTo>
                <a:cubicBezTo>
                  <a:pt x="20023" y="21379"/>
                  <a:pt x="20088" y="21331"/>
                  <a:pt x="20169" y="21351"/>
                </a:cubicBezTo>
                <a:cubicBezTo>
                  <a:pt x="20287" y="21383"/>
                  <a:pt x="20379" y="21497"/>
                  <a:pt x="20493" y="21526"/>
                </a:cubicBezTo>
                <a:cubicBezTo>
                  <a:pt x="20550" y="21541"/>
                  <a:pt x="20686" y="21600"/>
                  <a:pt x="20742" y="21569"/>
                </a:cubicBezTo>
                <a:cubicBezTo>
                  <a:pt x="20813" y="21530"/>
                  <a:pt x="20846" y="21331"/>
                  <a:pt x="20865" y="21246"/>
                </a:cubicBezTo>
                <a:cubicBezTo>
                  <a:pt x="20893" y="21125"/>
                  <a:pt x="20927" y="20966"/>
                  <a:pt x="20886" y="20845"/>
                </a:cubicBezTo>
                <a:cubicBezTo>
                  <a:pt x="20851" y="20738"/>
                  <a:pt x="20833" y="20734"/>
                  <a:pt x="20824" y="20602"/>
                </a:cubicBezTo>
                <a:cubicBezTo>
                  <a:pt x="20808" y="20329"/>
                  <a:pt x="20888" y="20235"/>
                  <a:pt x="21025" y="20023"/>
                </a:cubicBezTo>
                <a:cubicBezTo>
                  <a:pt x="21084" y="19933"/>
                  <a:pt x="21070" y="19832"/>
                  <a:pt x="21075" y="19725"/>
                </a:cubicBezTo>
                <a:cubicBezTo>
                  <a:pt x="21082" y="19598"/>
                  <a:pt x="21177" y="19461"/>
                  <a:pt x="21238" y="19362"/>
                </a:cubicBezTo>
                <a:cubicBezTo>
                  <a:pt x="21362" y="19161"/>
                  <a:pt x="21405" y="19104"/>
                  <a:pt x="21440" y="18833"/>
                </a:cubicBezTo>
                <a:cubicBezTo>
                  <a:pt x="21457" y="18708"/>
                  <a:pt x="21564" y="18605"/>
                  <a:pt x="21561" y="18478"/>
                </a:cubicBezTo>
                <a:cubicBezTo>
                  <a:pt x="21556" y="18358"/>
                  <a:pt x="21398" y="18161"/>
                  <a:pt x="21358" y="18056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hape">
            <a:extLst>
              <a:ext uri="{FF2B5EF4-FFF2-40B4-BE49-F238E27FC236}">
                <a16:creationId xmlns:a16="http://schemas.microsoft.com/office/drawing/2014/main" id="{472FAD76-4146-4093-8843-76B4119517C0}"/>
              </a:ext>
            </a:extLst>
          </p:cNvPr>
          <p:cNvSpPr/>
          <p:nvPr/>
        </p:nvSpPr>
        <p:spPr>
          <a:xfrm>
            <a:off x="902110" y="7968587"/>
            <a:ext cx="930258" cy="496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48" extrusionOk="0">
                <a:moveTo>
                  <a:pt x="21160" y="13361"/>
                </a:moveTo>
                <a:cubicBezTo>
                  <a:pt x="20975" y="13230"/>
                  <a:pt x="20749" y="13064"/>
                  <a:pt x="20736" y="12382"/>
                </a:cubicBezTo>
                <a:cubicBezTo>
                  <a:pt x="20736" y="12309"/>
                  <a:pt x="20736" y="12246"/>
                  <a:pt x="20736" y="12183"/>
                </a:cubicBezTo>
                <a:cubicBezTo>
                  <a:pt x="20736" y="11920"/>
                  <a:pt x="20736" y="11837"/>
                  <a:pt x="20635" y="11652"/>
                </a:cubicBezTo>
                <a:cubicBezTo>
                  <a:pt x="20567" y="11525"/>
                  <a:pt x="20463" y="11389"/>
                  <a:pt x="20383" y="11277"/>
                </a:cubicBezTo>
                <a:lnTo>
                  <a:pt x="20346" y="11228"/>
                </a:lnTo>
                <a:cubicBezTo>
                  <a:pt x="20341" y="11224"/>
                  <a:pt x="20325" y="11214"/>
                  <a:pt x="20312" y="11204"/>
                </a:cubicBezTo>
                <a:cubicBezTo>
                  <a:pt x="20273" y="11185"/>
                  <a:pt x="20216" y="11151"/>
                  <a:pt x="20167" y="11053"/>
                </a:cubicBezTo>
                <a:cubicBezTo>
                  <a:pt x="20094" y="10917"/>
                  <a:pt x="20086" y="10776"/>
                  <a:pt x="20081" y="10688"/>
                </a:cubicBezTo>
                <a:cubicBezTo>
                  <a:pt x="20078" y="10634"/>
                  <a:pt x="20076" y="10620"/>
                  <a:pt x="20070" y="10605"/>
                </a:cubicBezTo>
                <a:cubicBezTo>
                  <a:pt x="20026" y="10498"/>
                  <a:pt x="19935" y="10362"/>
                  <a:pt x="19862" y="10250"/>
                </a:cubicBezTo>
                <a:lnTo>
                  <a:pt x="19800" y="10157"/>
                </a:lnTo>
                <a:cubicBezTo>
                  <a:pt x="19607" y="9855"/>
                  <a:pt x="19566" y="9768"/>
                  <a:pt x="19467" y="9329"/>
                </a:cubicBezTo>
                <a:cubicBezTo>
                  <a:pt x="19394" y="8998"/>
                  <a:pt x="19340" y="8906"/>
                  <a:pt x="19324" y="8886"/>
                </a:cubicBezTo>
                <a:cubicBezTo>
                  <a:pt x="19290" y="8843"/>
                  <a:pt x="19212" y="8833"/>
                  <a:pt x="19144" y="8818"/>
                </a:cubicBezTo>
                <a:cubicBezTo>
                  <a:pt x="19038" y="8799"/>
                  <a:pt x="18918" y="8779"/>
                  <a:pt x="18819" y="8657"/>
                </a:cubicBezTo>
                <a:cubicBezTo>
                  <a:pt x="18687" y="8492"/>
                  <a:pt x="18617" y="8141"/>
                  <a:pt x="18565" y="7815"/>
                </a:cubicBezTo>
                <a:cubicBezTo>
                  <a:pt x="18473" y="7245"/>
                  <a:pt x="18320" y="6856"/>
                  <a:pt x="18107" y="6646"/>
                </a:cubicBezTo>
                <a:lnTo>
                  <a:pt x="18034" y="6578"/>
                </a:lnTo>
                <a:lnTo>
                  <a:pt x="18034" y="6427"/>
                </a:lnTo>
                <a:cubicBezTo>
                  <a:pt x="18034" y="6398"/>
                  <a:pt x="18039" y="6374"/>
                  <a:pt x="18042" y="6345"/>
                </a:cubicBezTo>
                <a:cubicBezTo>
                  <a:pt x="17990" y="6315"/>
                  <a:pt x="17930" y="6281"/>
                  <a:pt x="17870" y="6218"/>
                </a:cubicBezTo>
                <a:cubicBezTo>
                  <a:pt x="17810" y="6155"/>
                  <a:pt x="17766" y="6057"/>
                  <a:pt x="17730" y="5970"/>
                </a:cubicBezTo>
                <a:cubicBezTo>
                  <a:pt x="17698" y="5901"/>
                  <a:pt x="17667" y="5828"/>
                  <a:pt x="17641" y="5809"/>
                </a:cubicBezTo>
                <a:cubicBezTo>
                  <a:pt x="17594" y="5775"/>
                  <a:pt x="17498" y="5789"/>
                  <a:pt x="17423" y="5799"/>
                </a:cubicBezTo>
                <a:cubicBezTo>
                  <a:pt x="17381" y="5804"/>
                  <a:pt x="17342" y="5809"/>
                  <a:pt x="17306" y="5809"/>
                </a:cubicBezTo>
                <a:lnTo>
                  <a:pt x="17196" y="5814"/>
                </a:lnTo>
                <a:cubicBezTo>
                  <a:pt x="16981" y="5824"/>
                  <a:pt x="16796" y="5833"/>
                  <a:pt x="16588" y="5473"/>
                </a:cubicBezTo>
                <a:cubicBezTo>
                  <a:pt x="16343" y="5054"/>
                  <a:pt x="16416" y="4782"/>
                  <a:pt x="16538" y="4470"/>
                </a:cubicBezTo>
                <a:cubicBezTo>
                  <a:pt x="16562" y="4411"/>
                  <a:pt x="16588" y="4343"/>
                  <a:pt x="16614" y="4265"/>
                </a:cubicBezTo>
                <a:cubicBezTo>
                  <a:pt x="16754" y="3842"/>
                  <a:pt x="16783" y="3165"/>
                  <a:pt x="16679" y="2761"/>
                </a:cubicBezTo>
                <a:cubicBezTo>
                  <a:pt x="16616" y="2522"/>
                  <a:pt x="16515" y="2391"/>
                  <a:pt x="16375" y="2362"/>
                </a:cubicBezTo>
                <a:cubicBezTo>
                  <a:pt x="16289" y="2347"/>
                  <a:pt x="16187" y="2362"/>
                  <a:pt x="16083" y="2381"/>
                </a:cubicBezTo>
                <a:cubicBezTo>
                  <a:pt x="15899" y="2410"/>
                  <a:pt x="15709" y="2444"/>
                  <a:pt x="15540" y="2318"/>
                </a:cubicBezTo>
                <a:cubicBezTo>
                  <a:pt x="15352" y="2181"/>
                  <a:pt x="15207" y="1914"/>
                  <a:pt x="15077" y="1680"/>
                </a:cubicBezTo>
                <a:cubicBezTo>
                  <a:pt x="15012" y="1563"/>
                  <a:pt x="14949" y="1451"/>
                  <a:pt x="14884" y="1354"/>
                </a:cubicBezTo>
                <a:cubicBezTo>
                  <a:pt x="14767" y="1188"/>
                  <a:pt x="14575" y="1232"/>
                  <a:pt x="14372" y="1276"/>
                </a:cubicBezTo>
                <a:cubicBezTo>
                  <a:pt x="14359" y="1280"/>
                  <a:pt x="14343" y="1280"/>
                  <a:pt x="14330" y="1285"/>
                </a:cubicBezTo>
                <a:cubicBezTo>
                  <a:pt x="14244" y="1305"/>
                  <a:pt x="14159" y="1319"/>
                  <a:pt x="14070" y="1319"/>
                </a:cubicBezTo>
                <a:cubicBezTo>
                  <a:pt x="13927" y="1319"/>
                  <a:pt x="13787" y="1271"/>
                  <a:pt x="13670" y="1100"/>
                </a:cubicBezTo>
                <a:cubicBezTo>
                  <a:pt x="13586" y="979"/>
                  <a:pt x="13527" y="847"/>
                  <a:pt x="13472" y="730"/>
                </a:cubicBezTo>
                <a:cubicBezTo>
                  <a:pt x="13381" y="531"/>
                  <a:pt x="13321" y="394"/>
                  <a:pt x="13183" y="370"/>
                </a:cubicBezTo>
                <a:cubicBezTo>
                  <a:pt x="13074" y="350"/>
                  <a:pt x="12960" y="355"/>
                  <a:pt x="12840" y="370"/>
                </a:cubicBezTo>
                <a:cubicBezTo>
                  <a:pt x="12746" y="380"/>
                  <a:pt x="12653" y="385"/>
                  <a:pt x="12559" y="380"/>
                </a:cubicBezTo>
                <a:cubicBezTo>
                  <a:pt x="12406" y="370"/>
                  <a:pt x="12304" y="238"/>
                  <a:pt x="12224" y="136"/>
                </a:cubicBezTo>
                <a:cubicBezTo>
                  <a:pt x="12148" y="44"/>
                  <a:pt x="12107" y="-5"/>
                  <a:pt x="12044" y="0"/>
                </a:cubicBezTo>
                <a:cubicBezTo>
                  <a:pt x="12003" y="5"/>
                  <a:pt x="11823" y="102"/>
                  <a:pt x="11784" y="151"/>
                </a:cubicBezTo>
                <a:cubicBezTo>
                  <a:pt x="11774" y="175"/>
                  <a:pt x="11771" y="209"/>
                  <a:pt x="11776" y="375"/>
                </a:cubicBezTo>
                <a:lnTo>
                  <a:pt x="11779" y="492"/>
                </a:lnTo>
                <a:cubicBezTo>
                  <a:pt x="11779" y="565"/>
                  <a:pt x="11781" y="633"/>
                  <a:pt x="11784" y="711"/>
                </a:cubicBezTo>
                <a:cubicBezTo>
                  <a:pt x="11794" y="1091"/>
                  <a:pt x="11808" y="1519"/>
                  <a:pt x="11657" y="1855"/>
                </a:cubicBezTo>
                <a:cubicBezTo>
                  <a:pt x="11563" y="2064"/>
                  <a:pt x="11480" y="2108"/>
                  <a:pt x="11407" y="2147"/>
                </a:cubicBezTo>
                <a:cubicBezTo>
                  <a:pt x="11381" y="2162"/>
                  <a:pt x="11350" y="2176"/>
                  <a:pt x="11313" y="2206"/>
                </a:cubicBezTo>
                <a:cubicBezTo>
                  <a:pt x="11285" y="2230"/>
                  <a:pt x="11248" y="2298"/>
                  <a:pt x="11215" y="2366"/>
                </a:cubicBezTo>
                <a:cubicBezTo>
                  <a:pt x="11160" y="2473"/>
                  <a:pt x="11095" y="2590"/>
                  <a:pt x="11012" y="2644"/>
                </a:cubicBezTo>
                <a:cubicBezTo>
                  <a:pt x="10689" y="2843"/>
                  <a:pt x="10502" y="2425"/>
                  <a:pt x="10351" y="2089"/>
                </a:cubicBezTo>
                <a:cubicBezTo>
                  <a:pt x="10260" y="1884"/>
                  <a:pt x="10172" y="1689"/>
                  <a:pt x="10068" y="1631"/>
                </a:cubicBezTo>
                <a:cubicBezTo>
                  <a:pt x="10034" y="1612"/>
                  <a:pt x="9989" y="1621"/>
                  <a:pt x="9940" y="1636"/>
                </a:cubicBezTo>
                <a:cubicBezTo>
                  <a:pt x="9862" y="1655"/>
                  <a:pt x="9766" y="1675"/>
                  <a:pt x="9667" y="1602"/>
                </a:cubicBezTo>
                <a:cubicBezTo>
                  <a:pt x="9592" y="1548"/>
                  <a:pt x="9542" y="1456"/>
                  <a:pt x="9503" y="1378"/>
                </a:cubicBezTo>
                <a:cubicBezTo>
                  <a:pt x="9454" y="1285"/>
                  <a:pt x="9433" y="1261"/>
                  <a:pt x="9402" y="1261"/>
                </a:cubicBezTo>
                <a:cubicBezTo>
                  <a:pt x="9313" y="1266"/>
                  <a:pt x="9196" y="1358"/>
                  <a:pt x="9084" y="1451"/>
                </a:cubicBezTo>
                <a:cubicBezTo>
                  <a:pt x="8983" y="1534"/>
                  <a:pt x="8876" y="1616"/>
                  <a:pt x="8772" y="1655"/>
                </a:cubicBezTo>
                <a:cubicBezTo>
                  <a:pt x="8702" y="1680"/>
                  <a:pt x="8632" y="1665"/>
                  <a:pt x="8569" y="1646"/>
                </a:cubicBezTo>
                <a:cubicBezTo>
                  <a:pt x="8510" y="1631"/>
                  <a:pt x="8452" y="1616"/>
                  <a:pt x="8421" y="1651"/>
                </a:cubicBezTo>
                <a:cubicBezTo>
                  <a:pt x="8400" y="1675"/>
                  <a:pt x="8356" y="1802"/>
                  <a:pt x="8333" y="1870"/>
                </a:cubicBezTo>
                <a:cubicBezTo>
                  <a:pt x="8312" y="1928"/>
                  <a:pt x="8294" y="1982"/>
                  <a:pt x="8276" y="2025"/>
                </a:cubicBezTo>
                <a:cubicBezTo>
                  <a:pt x="8257" y="2064"/>
                  <a:pt x="8242" y="2113"/>
                  <a:pt x="8224" y="2157"/>
                </a:cubicBezTo>
                <a:cubicBezTo>
                  <a:pt x="8153" y="2347"/>
                  <a:pt x="8062" y="2585"/>
                  <a:pt x="7930" y="2688"/>
                </a:cubicBezTo>
                <a:cubicBezTo>
                  <a:pt x="7836" y="2761"/>
                  <a:pt x="7745" y="2741"/>
                  <a:pt x="7672" y="2727"/>
                </a:cubicBezTo>
                <a:cubicBezTo>
                  <a:pt x="7628" y="2717"/>
                  <a:pt x="7592" y="2707"/>
                  <a:pt x="7566" y="2722"/>
                </a:cubicBezTo>
                <a:cubicBezTo>
                  <a:pt x="7513" y="2741"/>
                  <a:pt x="7464" y="2780"/>
                  <a:pt x="7412" y="2814"/>
                </a:cubicBezTo>
                <a:cubicBezTo>
                  <a:pt x="7256" y="2916"/>
                  <a:pt x="7079" y="3033"/>
                  <a:pt x="6871" y="2916"/>
                </a:cubicBezTo>
                <a:cubicBezTo>
                  <a:pt x="6751" y="2848"/>
                  <a:pt x="6702" y="2717"/>
                  <a:pt x="6666" y="2619"/>
                </a:cubicBezTo>
                <a:cubicBezTo>
                  <a:pt x="6655" y="2595"/>
                  <a:pt x="6645" y="2566"/>
                  <a:pt x="6634" y="2541"/>
                </a:cubicBezTo>
                <a:cubicBezTo>
                  <a:pt x="6611" y="2493"/>
                  <a:pt x="6595" y="2454"/>
                  <a:pt x="6585" y="2425"/>
                </a:cubicBezTo>
                <a:cubicBezTo>
                  <a:pt x="6564" y="2371"/>
                  <a:pt x="6562" y="2366"/>
                  <a:pt x="6497" y="2313"/>
                </a:cubicBezTo>
                <a:cubicBezTo>
                  <a:pt x="6304" y="2147"/>
                  <a:pt x="6234" y="2191"/>
                  <a:pt x="6218" y="2210"/>
                </a:cubicBezTo>
                <a:cubicBezTo>
                  <a:pt x="6184" y="2244"/>
                  <a:pt x="6171" y="2366"/>
                  <a:pt x="6169" y="2434"/>
                </a:cubicBezTo>
                <a:lnTo>
                  <a:pt x="6164" y="2537"/>
                </a:lnTo>
                <a:cubicBezTo>
                  <a:pt x="6140" y="2931"/>
                  <a:pt x="6119" y="3272"/>
                  <a:pt x="6018" y="3686"/>
                </a:cubicBezTo>
                <a:cubicBezTo>
                  <a:pt x="5963" y="3915"/>
                  <a:pt x="5901" y="4143"/>
                  <a:pt x="5839" y="4367"/>
                </a:cubicBezTo>
                <a:lnTo>
                  <a:pt x="5773" y="4601"/>
                </a:lnTo>
                <a:cubicBezTo>
                  <a:pt x="5737" y="4733"/>
                  <a:pt x="5714" y="4864"/>
                  <a:pt x="5690" y="4991"/>
                </a:cubicBezTo>
                <a:cubicBezTo>
                  <a:pt x="5664" y="5137"/>
                  <a:pt x="5636" y="5288"/>
                  <a:pt x="5591" y="5439"/>
                </a:cubicBezTo>
                <a:cubicBezTo>
                  <a:pt x="5477" y="5857"/>
                  <a:pt x="5279" y="5965"/>
                  <a:pt x="5108" y="6062"/>
                </a:cubicBezTo>
                <a:cubicBezTo>
                  <a:pt x="5074" y="6082"/>
                  <a:pt x="5037" y="6101"/>
                  <a:pt x="5001" y="6125"/>
                </a:cubicBezTo>
                <a:cubicBezTo>
                  <a:pt x="4972" y="6145"/>
                  <a:pt x="4941" y="6159"/>
                  <a:pt x="4910" y="6174"/>
                </a:cubicBezTo>
                <a:cubicBezTo>
                  <a:pt x="4819" y="6218"/>
                  <a:pt x="4777" y="6242"/>
                  <a:pt x="4762" y="6310"/>
                </a:cubicBezTo>
                <a:cubicBezTo>
                  <a:pt x="4759" y="6320"/>
                  <a:pt x="4757" y="6330"/>
                  <a:pt x="4757" y="6340"/>
                </a:cubicBezTo>
                <a:cubicBezTo>
                  <a:pt x="4783" y="6398"/>
                  <a:pt x="4811" y="6476"/>
                  <a:pt x="4827" y="6607"/>
                </a:cubicBezTo>
                <a:cubicBezTo>
                  <a:pt x="4866" y="6948"/>
                  <a:pt x="4819" y="7201"/>
                  <a:pt x="4777" y="7425"/>
                </a:cubicBezTo>
                <a:cubicBezTo>
                  <a:pt x="4749" y="7572"/>
                  <a:pt x="4725" y="7698"/>
                  <a:pt x="4725" y="7844"/>
                </a:cubicBezTo>
                <a:cubicBezTo>
                  <a:pt x="4725" y="8088"/>
                  <a:pt x="4775" y="8243"/>
                  <a:pt x="4842" y="8463"/>
                </a:cubicBezTo>
                <a:cubicBezTo>
                  <a:pt x="4879" y="8575"/>
                  <a:pt x="4915" y="8696"/>
                  <a:pt x="4949" y="8833"/>
                </a:cubicBezTo>
                <a:cubicBezTo>
                  <a:pt x="5063" y="9315"/>
                  <a:pt x="5011" y="9665"/>
                  <a:pt x="4957" y="10040"/>
                </a:cubicBezTo>
                <a:cubicBezTo>
                  <a:pt x="4944" y="10133"/>
                  <a:pt x="4928" y="10235"/>
                  <a:pt x="4915" y="10342"/>
                </a:cubicBezTo>
                <a:cubicBezTo>
                  <a:pt x="4907" y="10415"/>
                  <a:pt x="4905" y="10469"/>
                  <a:pt x="4902" y="10513"/>
                </a:cubicBezTo>
                <a:cubicBezTo>
                  <a:pt x="4894" y="10737"/>
                  <a:pt x="4866" y="10849"/>
                  <a:pt x="4718" y="11024"/>
                </a:cubicBezTo>
                <a:cubicBezTo>
                  <a:pt x="4668" y="11082"/>
                  <a:pt x="4627" y="11112"/>
                  <a:pt x="4598" y="11126"/>
                </a:cubicBezTo>
                <a:cubicBezTo>
                  <a:pt x="4562" y="11150"/>
                  <a:pt x="4551" y="11155"/>
                  <a:pt x="4525" y="11214"/>
                </a:cubicBezTo>
                <a:cubicBezTo>
                  <a:pt x="4502" y="11267"/>
                  <a:pt x="4486" y="11360"/>
                  <a:pt x="4473" y="11457"/>
                </a:cubicBezTo>
                <a:cubicBezTo>
                  <a:pt x="4442" y="11662"/>
                  <a:pt x="4377" y="12081"/>
                  <a:pt x="4091" y="11993"/>
                </a:cubicBezTo>
                <a:cubicBezTo>
                  <a:pt x="4000" y="11964"/>
                  <a:pt x="3922" y="11856"/>
                  <a:pt x="3846" y="11754"/>
                </a:cubicBezTo>
                <a:cubicBezTo>
                  <a:pt x="3747" y="11618"/>
                  <a:pt x="3701" y="11569"/>
                  <a:pt x="3664" y="11579"/>
                </a:cubicBezTo>
                <a:cubicBezTo>
                  <a:pt x="3651" y="11657"/>
                  <a:pt x="3628" y="11749"/>
                  <a:pt x="3591" y="11861"/>
                </a:cubicBezTo>
                <a:cubicBezTo>
                  <a:pt x="3563" y="11949"/>
                  <a:pt x="3524" y="11993"/>
                  <a:pt x="3490" y="12032"/>
                </a:cubicBezTo>
                <a:cubicBezTo>
                  <a:pt x="3480" y="12042"/>
                  <a:pt x="3469" y="12051"/>
                  <a:pt x="3461" y="12066"/>
                </a:cubicBezTo>
                <a:cubicBezTo>
                  <a:pt x="3438" y="12129"/>
                  <a:pt x="3425" y="12222"/>
                  <a:pt x="3412" y="12334"/>
                </a:cubicBezTo>
                <a:cubicBezTo>
                  <a:pt x="3399" y="12441"/>
                  <a:pt x="3383" y="12563"/>
                  <a:pt x="3350" y="12684"/>
                </a:cubicBezTo>
                <a:cubicBezTo>
                  <a:pt x="3219" y="13122"/>
                  <a:pt x="3009" y="13093"/>
                  <a:pt x="2855" y="13069"/>
                </a:cubicBezTo>
                <a:cubicBezTo>
                  <a:pt x="2780" y="13059"/>
                  <a:pt x="2710" y="13049"/>
                  <a:pt x="2645" y="13079"/>
                </a:cubicBezTo>
                <a:cubicBezTo>
                  <a:pt x="2561" y="13118"/>
                  <a:pt x="2496" y="13205"/>
                  <a:pt x="2421" y="13303"/>
                </a:cubicBezTo>
                <a:cubicBezTo>
                  <a:pt x="2309" y="13449"/>
                  <a:pt x="2184" y="13609"/>
                  <a:pt x="1989" y="13624"/>
                </a:cubicBezTo>
                <a:cubicBezTo>
                  <a:pt x="1755" y="13639"/>
                  <a:pt x="1675" y="13760"/>
                  <a:pt x="1643" y="13892"/>
                </a:cubicBezTo>
                <a:cubicBezTo>
                  <a:pt x="1729" y="14165"/>
                  <a:pt x="1776" y="14320"/>
                  <a:pt x="1911" y="14525"/>
                </a:cubicBezTo>
                <a:cubicBezTo>
                  <a:pt x="2020" y="14695"/>
                  <a:pt x="1924" y="15177"/>
                  <a:pt x="1846" y="15358"/>
                </a:cubicBezTo>
                <a:cubicBezTo>
                  <a:pt x="1753" y="15572"/>
                  <a:pt x="1602" y="15440"/>
                  <a:pt x="1482" y="15440"/>
                </a:cubicBezTo>
                <a:cubicBezTo>
                  <a:pt x="1360" y="15440"/>
                  <a:pt x="1427" y="16015"/>
                  <a:pt x="1435" y="16127"/>
                </a:cubicBezTo>
                <a:cubicBezTo>
                  <a:pt x="1487" y="16843"/>
                  <a:pt x="1422" y="17106"/>
                  <a:pt x="1061" y="17378"/>
                </a:cubicBezTo>
                <a:cubicBezTo>
                  <a:pt x="762" y="17607"/>
                  <a:pt x="512" y="17286"/>
                  <a:pt x="611" y="18109"/>
                </a:cubicBezTo>
                <a:cubicBezTo>
                  <a:pt x="637" y="18328"/>
                  <a:pt x="530" y="18328"/>
                  <a:pt x="538" y="18498"/>
                </a:cubicBezTo>
                <a:cubicBezTo>
                  <a:pt x="548" y="18834"/>
                  <a:pt x="450" y="18834"/>
                  <a:pt x="299" y="18985"/>
                </a:cubicBezTo>
                <a:cubicBezTo>
                  <a:pt x="208" y="19073"/>
                  <a:pt x="2" y="19156"/>
                  <a:pt x="0" y="19399"/>
                </a:cubicBezTo>
                <a:cubicBezTo>
                  <a:pt x="-3" y="19706"/>
                  <a:pt x="109" y="20013"/>
                  <a:pt x="169" y="20290"/>
                </a:cubicBezTo>
                <a:cubicBezTo>
                  <a:pt x="223" y="20538"/>
                  <a:pt x="187" y="21580"/>
                  <a:pt x="395" y="21546"/>
                </a:cubicBezTo>
                <a:cubicBezTo>
                  <a:pt x="606" y="21512"/>
                  <a:pt x="730" y="21230"/>
                  <a:pt x="933" y="21283"/>
                </a:cubicBezTo>
                <a:cubicBezTo>
                  <a:pt x="1251" y="21371"/>
                  <a:pt x="1602" y="21595"/>
                  <a:pt x="1875" y="21249"/>
                </a:cubicBezTo>
                <a:cubicBezTo>
                  <a:pt x="2153" y="20894"/>
                  <a:pt x="2535" y="21493"/>
                  <a:pt x="2637" y="20655"/>
                </a:cubicBezTo>
                <a:cubicBezTo>
                  <a:pt x="2671" y="20383"/>
                  <a:pt x="2874" y="20402"/>
                  <a:pt x="2988" y="20431"/>
                </a:cubicBezTo>
                <a:cubicBezTo>
                  <a:pt x="3162" y="20480"/>
                  <a:pt x="3287" y="20387"/>
                  <a:pt x="3430" y="20198"/>
                </a:cubicBezTo>
                <a:cubicBezTo>
                  <a:pt x="3641" y="19920"/>
                  <a:pt x="3935" y="20266"/>
                  <a:pt x="4132" y="20051"/>
                </a:cubicBezTo>
                <a:cubicBezTo>
                  <a:pt x="4239" y="19935"/>
                  <a:pt x="4338" y="19716"/>
                  <a:pt x="4434" y="19569"/>
                </a:cubicBezTo>
                <a:cubicBezTo>
                  <a:pt x="4588" y="19341"/>
                  <a:pt x="4751" y="19190"/>
                  <a:pt x="4910" y="18985"/>
                </a:cubicBezTo>
                <a:cubicBezTo>
                  <a:pt x="5071" y="18776"/>
                  <a:pt x="5230" y="18562"/>
                  <a:pt x="5396" y="18362"/>
                </a:cubicBezTo>
                <a:cubicBezTo>
                  <a:pt x="5532" y="18196"/>
                  <a:pt x="5667" y="18026"/>
                  <a:pt x="5802" y="17860"/>
                </a:cubicBezTo>
                <a:cubicBezTo>
                  <a:pt x="5924" y="17714"/>
                  <a:pt x="5906" y="17330"/>
                  <a:pt x="5930" y="17091"/>
                </a:cubicBezTo>
                <a:cubicBezTo>
                  <a:pt x="6005" y="16317"/>
                  <a:pt x="6325" y="15679"/>
                  <a:pt x="6463" y="14929"/>
                </a:cubicBezTo>
                <a:cubicBezTo>
                  <a:pt x="6549" y="14467"/>
                  <a:pt x="6645" y="14057"/>
                  <a:pt x="6746" y="13610"/>
                </a:cubicBezTo>
                <a:cubicBezTo>
                  <a:pt x="6796" y="13390"/>
                  <a:pt x="6796" y="13171"/>
                  <a:pt x="6915" y="13030"/>
                </a:cubicBezTo>
                <a:cubicBezTo>
                  <a:pt x="7082" y="12835"/>
                  <a:pt x="7303" y="12606"/>
                  <a:pt x="7495" y="12524"/>
                </a:cubicBezTo>
                <a:cubicBezTo>
                  <a:pt x="7709" y="12431"/>
                  <a:pt x="8263" y="12811"/>
                  <a:pt x="8263" y="12047"/>
                </a:cubicBezTo>
                <a:cubicBezTo>
                  <a:pt x="8263" y="11803"/>
                  <a:pt x="8190" y="11657"/>
                  <a:pt x="8255" y="11413"/>
                </a:cubicBezTo>
                <a:cubicBezTo>
                  <a:pt x="8333" y="11112"/>
                  <a:pt x="8525" y="10917"/>
                  <a:pt x="8588" y="10620"/>
                </a:cubicBezTo>
                <a:cubicBezTo>
                  <a:pt x="8645" y="10352"/>
                  <a:pt x="8507" y="10201"/>
                  <a:pt x="8525" y="9948"/>
                </a:cubicBezTo>
                <a:cubicBezTo>
                  <a:pt x="8543" y="9704"/>
                  <a:pt x="8637" y="9519"/>
                  <a:pt x="8731" y="9364"/>
                </a:cubicBezTo>
                <a:cubicBezTo>
                  <a:pt x="8858" y="9149"/>
                  <a:pt x="8954" y="8852"/>
                  <a:pt x="9105" y="8692"/>
                </a:cubicBezTo>
                <a:cubicBezTo>
                  <a:pt x="9324" y="8453"/>
                  <a:pt x="9594" y="8399"/>
                  <a:pt x="9818" y="8166"/>
                </a:cubicBezTo>
                <a:cubicBezTo>
                  <a:pt x="10117" y="7854"/>
                  <a:pt x="10455" y="7684"/>
                  <a:pt x="10739" y="7338"/>
                </a:cubicBezTo>
                <a:cubicBezTo>
                  <a:pt x="10954" y="7080"/>
                  <a:pt x="11056" y="6944"/>
                  <a:pt x="11318" y="6973"/>
                </a:cubicBezTo>
                <a:cubicBezTo>
                  <a:pt x="11977" y="7046"/>
                  <a:pt x="12598" y="7323"/>
                  <a:pt x="13235" y="7635"/>
                </a:cubicBezTo>
                <a:cubicBezTo>
                  <a:pt x="13436" y="7732"/>
                  <a:pt x="13633" y="7825"/>
                  <a:pt x="13834" y="7932"/>
                </a:cubicBezTo>
                <a:cubicBezTo>
                  <a:pt x="14120" y="8083"/>
                  <a:pt x="14338" y="8059"/>
                  <a:pt x="14564" y="8395"/>
                </a:cubicBezTo>
                <a:cubicBezTo>
                  <a:pt x="14845" y="8804"/>
                  <a:pt x="14973" y="8716"/>
                  <a:pt x="15321" y="8706"/>
                </a:cubicBezTo>
                <a:cubicBezTo>
                  <a:pt x="15560" y="8701"/>
                  <a:pt x="15797" y="9086"/>
                  <a:pt x="16008" y="9276"/>
                </a:cubicBezTo>
                <a:cubicBezTo>
                  <a:pt x="16081" y="9344"/>
                  <a:pt x="16104" y="9398"/>
                  <a:pt x="16164" y="9510"/>
                </a:cubicBezTo>
                <a:cubicBezTo>
                  <a:pt x="16289" y="9734"/>
                  <a:pt x="16463" y="9816"/>
                  <a:pt x="16585" y="10036"/>
                </a:cubicBezTo>
                <a:cubicBezTo>
                  <a:pt x="16668" y="10182"/>
                  <a:pt x="16668" y="10435"/>
                  <a:pt x="16757" y="10561"/>
                </a:cubicBezTo>
                <a:cubicBezTo>
                  <a:pt x="16918" y="10790"/>
                  <a:pt x="17160" y="10849"/>
                  <a:pt x="17345" y="11009"/>
                </a:cubicBezTo>
                <a:cubicBezTo>
                  <a:pt x="17493" y="11141"/>
                  <a:pt x="17535" y="11433"/>
                  <a:pt x="17719" y="11418"/>
                </a:cubicBezTo>
                <a:cubicBezTo>
                  <a:pt x="17883" y="11404"/>
                  <a:pt x="17904" y="11866"/>
                  <a:pt x="18073" y="11866"/>
                </a:cubicBezTo>
                <a:cubicBezTo>
                  <a:pt x="18299" y="11866"/>
                  <a:pt x="18315" y="11788"/>
                  <a:pt x="18310" y="12270"/>
                </a:cubicBezTo>
                <a:cubicBezTo>
                  <a:pt x="18302" y="12679"/>
                  <a:pt x="18559" y="13069"/>
                  <a:pt x="18718" y="13288"/>
                </a:cubicBezTo>
                <a:cubicBezTo>
                  <a:pt x="18908" y="13556"/>
                  <a:pt x="19085" y="13181"/>
                  <a:pt x="19282" y="13551"/>
                </a:cubicBezTo>
                <a:cubicBezTo>
                  <a:pt x="19378" y="13731"/>
                  <a:pt x="19532" y="13790"/>
                  <a:pt x="19654" y="13877"/>
                </a:cubicBezTo>
                <a:cubicBezTo>
                  <a:pt x="19821" y="13994"/>
                  <a:pt x="19878" y="14174"/>
                  <a:pt x="19969" y="14452"/>
                </a:cubicBezTo>
                <a:cubicBezTo>
                  <a:pt x="20024" y="14618"/>
                  <a:pt x="20109" y="14768"/>
                  <a:pt x="20221" y="14773"/>
                </a:cubicBezTo>
                <a:cubicBezTo>
                  <a:pt x="20351" y="14783"/>
                  <a:pt x="20385" y="15012"/>
                  <a:pt x="20450" y="15207"/>
                </a:cubicBezTo>
                <a:cubicBezTo>
                  <a:pt x="20515" y="15406"/>
                  <a:pt x="20671" y="15416"/>
                  <a:pt x="20786" y="15436"/>
                </a:cubicBezTo>
                <a:cubicBezTo>
                  <a:pt x="20988" y="15479"/>
                  <a:pt x="20744" y="14900"/>
                  <a:pt x="20697" y="14807"/>
                </a:cubicBezTo>
                <a:cubicBezTo>
                  <a:pt x="20632" y="14681"/>
                  <a:pt x="20632" y="14428"/>
                  <a:pt x="20689" y="14282"/>
                </a:cubicBezTo>
                <a:cubicBezTo>
                  <a:pt x="20744" y="14145"/>
                  <a:pt x="21027" y="14559"/>
                  <a:pt x="21082" y="14613"/>
                </a:cubicBezTo>
                <a:cubicBezTo>
                  <a:pt x="21238" y="14759"/>
                  <a:pt x="21381" y="14768"/>
                  <a:pt x="21548" y="14788"/>
                </a:cubicBezTo>
                <a:cubicBezTo>
                  <a:pt x="21553" y="14788"/>
                  <a:pt x="21558" y="14793"/>
                  <a:pt x="21563" y="14793"/>
                </a:cubicBezTo>
                <a:cubicBezTo>
                  <a:pt x="21597" y="14311"/>
                  <a:pt x="21566" y="13941"/>
                  <a:pt x="21462" y="13692"/>
                </a:cubicBezTo>
                <a:cubicBezTo>
                  <a:pt x="21376" y="13517"/>
                  <a:pt x="21272" y="13444"/>
                  <a:pt x="21160" y="13361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09DEDE7-EE2B-4F22-BAC2-C478A70521FD}"/>
              </a:ext>
            </a:extLst>
          </p:cNvPr>
          <p:cNvSpPr/>
          <p:nvPr/>
        </p:nvSpPr>
        <p:spPr>
          <a:xfrm>
            <a:off x="1698254" y="8080703"/>
            <a:ext cx="914619" cy="1138320"/>
          </a:xfrm>
          <a:custGeom>
            <a:avLst/>
            <a:gdLst>
              <a:gd name="connsiteX0" fmla="*/ 274771 w 914619"/>
              <a:gd name="connsiteY0" fmla="*/ 1121695 h 1138320"/>
              <a:gd name="connsiteX1" fmla="*/ 273538 w 914619"/>
              <a:gd name="connsiteY1" fmla="*/ 1138292 h 1138320"/>
              <a:gd name="connsiteX2" fmla="*/ 274771 w 914619"/>
              <a:gd name="connsiteY2" fmla="*/ 1121695 h 1138320"/>
              <a:gd name="connsiteX3" fmla="*/ 185501 w 914619"/>
              <a:gd name="connsiteY3" fmla="*/ 986797 h 1138320"/>
              <a:gd name="connsiteX4" fmla="*/ 191934 w 914619"/>
              <a:gd name="connsiteY4" fmla="*/ 997789 h 1138320"/>
              <a:gd name="connsiteX5" fmla="*/ 178814 w 914619"/>
              <a:gd name="connsiteY5" fmla="*/ 1008779 h 1138320"/>
              <a:gd name="connsiteX6" fmla="*/ 168387 w 914619"/>
              <a:gd name="connsiteY6" fmla="*/ 1006985 h 1138320"/>
              <a:gd name="connsiteX7" fmla="*/ 179600 w 914619"/>
              <a:gd name="connsiteY7" fmla="*/ 1001601 h 1138320"/>
              <a:gd name="connsiteX8" fmla="*/ 182963 w 914619"/>
              <a:gd name="connsiteY8" fmla="*/ 990162 h 1138320"/>
              <a:gd name="connsiteX9" fmla="*/ 185501 w 914619"/>
              <a:gd name="connsiteY9" fmla="*/ 986797 h 1138320"/>
              <a:gd name="connsiteX10" fmla="*/ 324162 w 914619"/>
              <a:gd name="connsiteY10" fmla="*/ 863686 h 1138320"/>
              <a:gd name="connsiteX11" fmla="*/ 331114 w 914619"/>
              <a:gd name="connsiteY11" fmla="*/ 875904 h 1138320"/>
              <a:gd name="connsiteX12" fmla="*/ 324162 w 914619"/>
              <a:gd name="connsiteY12" fmla="*/ 901920 h 1138320"/>
              <a:gd name="connsiteX13" fmla="*/ 319003 w 914619"/>
              <a:gd name="connsiteY13" fmla="*/ 922220 h 1138320"/>
              <a:gd name="connsiteX14" fmla="*/ 332010 w 914619"/>
              <a:gd name="connsiteY14" fmla="*/ 942627 h 1138320"/>
              <a:gd name="connsiteX15" fmla="*/ 307456 w 914619"/>
              <a:gd name="connsiteY15" fmla="*/ 934664 h 1138320"/>
              <a:gd name="connsiteX16" fmla="*/ 298821 w 914619"/>
              <a:gd name="connsiteY16" fmla="*/ 918854 h 1138320"/>
              <a:gd name="connsiteX17" fmla="*/ 283235 w 914619"/>
              <a:gd name="connsiteY17" fmla="*/ 911787 h 1138320"/>
              <a:gd name="connsiteX18" fmla="*/ 281775 w 914619"/>
              <a:gd name="connsiteY18" fmla="*/ 921993 h 1138320"/>
              <a:gd name="connsiteX19" fmla="*/ 272577 w 914619"/>
              <a:gd name="connsiteY19" fmla="*/ 917284 h 1138320"/>
              <a:gd name="connsiteX20" fmla="*/ 272577 w 914619"/>
              <a:gd name="connsiteY20" fmla="*/ 923451 h 1138320"/>
              <a:gd name="connsiteX21" fmla="*/ 260018 w 914619"/>
              <a:gd name="connsiteY21" fmla="*/ 921319 h 1138320"/>
              <a:gd name="connsiteX22" fmla="*/ 244099 w 914619"/>
              <a:gd name="connsiteY22" fmla="*/ 928721 h 1138320"/>
              <a:gd name="connsiteX23" fmla="*/ 224365 w 914619"/>
              <a:gd name="connsiteY23" fmla="*/ 929621 h 1138320"/>
              <a:gd name="connsiteX24" fmla="*/ 218086 w 914619"/>
              <a:gd name="connsiteY24" fmla="*/ 929621 h 1138320"/>
              <a:gd name="connsiteX25" fmla="*/ 207652 w 914619"/>
              <a:gd name="connsiteY25" fmla="*/ 921319 h 1138320"/>
              <a:gd name="connsiteX26" fmla="*/ 203504 w 914619"/>
              <a:gd name="connsiteY26" fmla="*/ 900577 h 1138320"/>
              <a:gd name="connsiteX27" fmla="*/ 218643 w 914619"/>
              <a:gd name="connsiteY27" fmla="*/ 891268 h 1138320"/>
              <a:gd name="connsiteX28" fmla="*/ 226938 w 914619"/>
              <a:gd name="connsiteY28" fmla="*/ 892503 h 1138320"/>
              <a:gd name="connsiteX29" fmla="*/ 234901 w 914619"/>
              <a:gd name="connsiteY29" fmla="*/ 888129 h 1138320"/>
              <a:gd name="connsiteX30" fmla="*/ 266298 w 914619"/>
              <a:gd name="connsiteY30" fmla="*/ 885998 h 1138320"/>
              <a:gd name="connsiteX31" fmla="*/ 257893 w 914619"/>
              <a:gd name="connsiteY31" fmla="*/ 880839 h 1138320"/>
              <a:gd name="connsiteX32" fmla="*/ 285136 w 914619"/>
              <a:gd name="connsiteY32" fmla="*/ 885663 h 1138320"/>
              <a:gd name="connsiteX33" fmla="*/ 299941 w 914619"/>
              <a:gd name="connsiteY33" fmla="*/ 893065 h 1138320"/>
              <a:gd name="connsiteX34" fmla="*/ 299493 w 914619"/>
              <a:gd name="connsiteY34" fmla="*/ 886225 h 1138320"/>
              <a:gd name="connsiteX35" fmla="*/ 305100 w 914619"/>
              <a:gd name="connsiteY35" fmla="*/ 878935 h 1138320"/>
              <a:gd name="connsiteX36" fmla="*/ 311603 w 914619"/>
              <a:gd name="connsiteY36" fmla="*/ 869741 h 1138320"/>
              <a:gd name="connsiteX37" fmla="*/ 324162 w 914619"/>
              <a:gd name="connsiteY37" fmla="*/ 863686 h 1138320"/>
              <a:gd name="connsiteX38" fmla="*/ 86229 w 914619"/>
              <a:gd name="connsiteY38" fmla="*/ 751311 h 1138320"/>
              <a:gd name="connsiteX39" fmla="*/ 97891 w 914619"/>
              <a:gd name="connsiteY39" fmla="*/ 767346 h 1138320"/>
              <a:gd name="connsiteX40" fmla="*/ 89481 w 914619"/>
              <a:gd name="connsiteY40" fmla="*/ 776429 h 1138320"/>
              <a:gd name="connsiteX41" fmla="*/ 84099 w 914619"/>
              <a:gd name="connsiteY41" fmla="*/ 780353 h 1138320"/>
              <a:gd name="connsiteX42" fmla="*/ 86229 w 914619"/>
              <a:gd name="connsiteY42" fmla="*/ 751311 h 1138320"/>
              <a:gd name="connsiteX43" fmla="*/ 60860 w 914619"/>
              <a:gd name="connsiteY43" fmla="*/ 23 h 1138320"/>
              <a:gd name="connsiteX44" fmla="*/ 71412 w 914619"/>
              <a:gd name="connsiteY44" fmla="*/ 1089 h 1138320"/>
              <a:gd name="connsiteX45" fmla="*/ 83314 w 914619"/>
              <a:gd name="connsiteY45" fmla="*/ 16781 h 1138320"/>
              <a:gd name="connsiteX46" fmla="*/ 85008 w 914619"/>
              <a:gd name="connsiteY46" fmla="*/ 19607 h 1138320"/>
              <a:gd name="connsiteX47" fmla="*/ 98901 w 914619"/>
              <a:gd name="connsiteY47" fmla="*/ 33837 h 1138320"/>
              <a:gd name="connsiteX48" fmla="*/ 105085 w 914619"/>
              <a:gd name="connsiteY48" fmla="*/ 38759 h 1138320"/>
              <a:gd name="connsiteX49" fmla="*/ 113598 w 914619"/>
              <a:gd name="connsiteY49" fmla="*/ 45728 h 1138320"/>
              <a:gd name="connsiteX50" fmla="*/ 121095 w 914619"/>
              <a:gd name="connsiteY50" fmla="*/ 51771 h 1138320"/>
              <a:gd name="connsiteX51" fmla="*/ 140621 w 914619"/>
              <a:gd name="connsiteY51" fmla="*/ 65708 h 1138320"/>
              <a:gd name="connsiteX52" fmla="*/ 152396 w 914619"/>
              <a:gd name="connsiteY52" fmla="*/ 70728 h 1138320"/>
              <a:gd name="connsiteX53" fmla="*/ 162604 w 914619"/>
              <a:gd name="connsiteY53" fmla="*/ 75016 h 1138320"/>
              <a:gd name="connsiteX54" fmla="*/ 172896 w 914619"/>
              <a:gd name="connsiteY54" fmla="*/ 83154 h 1138320"/>
              <a:gd name="connsiteX55" fmla="*/ 183782 w 914619"/>
              <a:gd name="connsiteY55" fmla="*/ 92365 h 1138320"/>
              <a:gd name="connsiteX56" fmla="*/ 206442 w 914619"/>
              <a:gd name="connsiteY56" fmla="*/ 100357 h 1138320"/>
              <a:gd name="connsiteX57" fmla="*/ 215845 w 914619"/>
              <a:gd name="connsiteY57" fmla="*/ 102355 h 1138320"/>
              <a:gd name="connsiteX58" fmla="*/ 224485 w 914619"/>
              <a:gd name="connsiteY58" fmla="*/ 105035 h 1138320"/>
              <a:gd name="connsiteX59" fmla="*/ 237700 w 914619"/>
              <a:gd name="connsiteY59" fmla="*/ 108982 h 1138320"/>
              <a:gd name="connsiteX60" fmla="*/ 242995 w 914619"/>
              <a:gd name="connsiteY60" fmla="*/ 110103 h 1138320"/>
              <a:gd name="connsiteX61" fmla="*/ 258794 w 914619"/>
              <a:gd name="connsiteY61" fmla="*/ 117608 h 1138320"/>
              <a:gd name="connsiteX62" fmla="*/ 259132 w 914619"/>
              <a:gd name="connsiteY62" fmla="*/ 125990 h 1138320"/>
              <a:gd name="connsiteX63" fmla="*/ 261716 w 914619"/>
              <a:gd name="connsiteY63" fmla="*/ 143046 h 1138320"/>
              <a:gd name="connsiteX64" fmla="*/ 274253 w 914619"/>
              <a:gd name="connsiteY64" fmla="*/ 154937 h 1138320"/>
              <a:gd name="connsiteX65" fmla="*/ 280014 w 914619"/>
              <a:gd name="connsiteY65" fmla="*/ 159664 h 1138320"/>
              <a:gd name="connsiteX66" fmla="*/ 285732 w 914619"/>
              <a:gd name="connsiteY66" fmla="*/ 165707 h 1138320"/>
              <a:gd name="connsiteX67" fmla="*/ 298947 w 914619"/>
              <a:gd name="connsiteY67" fmla="*/ 177354 h 1138320"/>
              <a:gd name="connsiteX68" fmla="*/ 328215 w 914619"/>
              <a:gd name="connsiteY68" fmla="*/ 175697 h 1138320"/>
              <a:gd name="connsiteX69" fmla="*/ 332365 w 914619"/>
              <a:gd name="connsiteY69" fmla="*/ 170872 h 1138320"/>
              <a:gd name="connsiteX70" fmla="*/ 334949 w 914619"/>
              <a:gd name="connsiteY70" fmla="*/ 168192 h 1138320"/>
              <a:gd name="connsiteX71" fmla="*/ 343801 w 914619"/>
              <a:gd name="connsiteY71" fmla="*/ 168046 h 1138320"/>
              <a:gd name="connsiteX72" fmla="*/ 349308 w 914619"/>
              <a:gd name="connsiteY72" fmla="*/ 168387 h 1138320"/>
              <a:gd name="connsiteX73" fmla="*/ 349392 w 914619"/>
              <a:gd name="connsiteY73" fmla="*/ 168387 h 1138320"/>
              <a:gd name="connsiteX74" fmla="*/ 373959 w 914619"/>
              <a:gd name="connsiteY74" fmla="*/ 171993 h 1138320"/>
              <a:gd name="connsiteX75" fmla="*/ 375653 w 914619"/>
              <a:gd name="connsiteY75" fmla="*/ 172334 h 1138320"/>
              <a:gd name="connsiteX76" fmla="*/ 383023 w 914619"/>
              <a:gd name="connsiteY76" fmla="*/ 176135 h 1138320"/>
              <a:gd name="connsiteX77" fmla="*/ 391918 w 914619"/>
              <a:gd name="connsiteY77" fmla="*/ 180716 h 1138320"/>
              <a:gd name="connsiteX78" fmla="*/ 416569 w 914619"/>
              <a:gd name="connsiteY78" fmla="*/ 201135 h 1138320"/>
              <a:gd name="connsiteX79" fmla="*/ 448632 w 914619"/>
              <a:gd name="connsiteY79" fmla="*/ 190609 h 1138320"/>
              <a:gd name="connsiteX80" fmla="*/ 451427 w 914619"/>
              <a:gd name="connsiteY80" fmla="*/ 182178 h 1138320"/>
              <a:gd name="connsiteX81" fmla="*/ 455578 w 914619"/>
              <a:gd name="connsiteY81" fmla="*/ 171896 h 1138320"/>
              <a:gd name="connsiteX82" fmla="*/ 457950 w 914619"/>
              <a:gd name="connsiteY82" fmla="*/ 172675 h 1138320"/>
              <a:gd name="connsiteX83" fmla="*/ 462440 w 914619"/>
              <a:gd name="connsiteY83" fmla="*/ 181301 h 1138320"/>
              <a:gd name="connsiteX84" fmla="*/ 470741 w 914619"/>
              <a:gd name="connsiteY84" fmla="*/ 195969 h 1138320"/>
              <a:gd name="connsiteX85" fmla="*/ 503906 w 914619"/>
              <a:gd name="connsiteY85" fmla="*/ 193289 h 1138320"/>
              <a:gd name="connsiteX86" fmla="*/ 508184 w 914619"/>
              <a:gd name="connsiteY86" fmla="*/ 191389 h 1138320"/>
              <a:gd name="connsiteX87" fmla="*/ 514453 w 914619"/>
              <a:gd name="connsiteY87" fmla="*/ 188903 h 1138320"/>
              <a:gd name="connsiteX88" fmla="*/ 517841 w 914619"/>
              <a:gd name="connsiteY88" fmla="*/ 190365 h 1138320"/>
              <a:gd name="connsiteX89" fmla="*/ 526227 w 914619"/>
              <a:gd name="connsiteY89" fmla="*/ 193533 h 1138320"/>
              <a:gd name="connsiteX90" fmla="*/ 558884 w 914619"/>
              <a:gd name="connsiteY90" fmla="*/ 188708 h 1138320"/>
              <a:gd name="connsiteX91" fmla="*/ 561213 w 914619"/>
              <a:gd name="connsiteY91" fmla="*/ 179059 h 1138320"/>
              <a:gd name="connsiteX92" fmla="*/ 551556 w 914619"/>
              <a:gd name="connsiteY92" fmla="*/ 167851 h 1138320"/>
              <a:gd name="connsiteX93" fmla="*/ 546516 w 914619"/>
              <a:gd name="connsiteY93" fmla="*/ 163806 h 1138320"/>
              <a:gd name="connsiteX94" fmla="*/ 551006 w 914619"/>
              <a:gd name="connsiteY94" fmla="*/ 162101 h 1138320"/>
              <a:gd name="connsiteX95" fmla="*/ 558545 w 914619"/>
              <a:gd name="connsiteY95" fmla="*/ 160005 h 1138320"/>
              <a:gd name="connsiteX96" fmla="*/ 561086 w 914619"/>
              <a:gd name="connsiteY96" fmla="*/ 159859 h 1138320"/>
              <a:gd name="connsiteX97" fmla="*/ 579511 w 914619"/>
              <a:gd name="connsiteY97" fmla="*/ 153475 h 1138320"/>
              <a:gd name="connsiteX98" fmla="*/ 584551 w 914619"/>
              <a:gd name="connsiteY98" fmla="*/ 149235 h 1138320"/>
              <a:gd name="connsiteX99" fmla="*/ 609541 w 914619"/>
              <a:gd name="connsiteY99" fmla="*/ 138807 h 1138320"/>
              <a:gd name="connsiteX100" fmla="*/ 630634 w 914619"/>
              <a:gd name="connsiteY100" fmla="*/ 152257 h 1138320"/>
              <a:gd name="connsiteX101" fmla="*/ 647577 w 914619"/>
              <a:gd name="connsiteY101" fmla="*/ 165268 h 1138320"/>
              <a:gd name="connsiteX102" fmla="*/ 663036 w 914619"/>
              <a:gd name="connsiteY102" fmla="*/ 168192 h 1138320"/>
              <a:gd name="connsiteX103" fmla="*/ 671677 w 914619"/>
              <a:gd name="connsiteY103" fmla="*/ 168972 h 1138320"/>
              <a:gd name="connsiteX104" fmla="*/ 674938 w 914619"/>
              <a:gd name="connsiteY104" fmla="*/ 169849 h 1138320"/>
              <a:gd name="connsiteX105" fmla="*/ 682562 w 914619"/>
              <a:gd name="connsiteY105" fmla="*/ 171750 h 1138320"/>
              <a:gd name="connsiteX106" fmla="*/ 680868 w 914619"/>
              <a:gd name="connsiteY106" fmla="*/ 189147 h 1138320"/>
              <a:gd name="connsiteX107" fmla="*/ 681884 w 914619"/>
              <a:gd name="connsiteY107" fmla="*/ 191973 h 1138320"/>
              <a:gd name="connsiteX108" fmla="*/ 684807 w 914619"/>
              <a:gd name="connsiteY108" fmla="*/ 192607 h 1138320"/>
              <a:gd name="connsiteX109" fmla="*/ 705307 w 914619"/>
              <a:gd name="connsiteY109" fmla="*/ 191048 h 1138320"/>
              <a:gd name="connsiteX110" fmla="*/ 715176 w 914619"/>
              <a:gd name="connsiteY110" fmla="*/ 189050 h 1138320"/>
              <a:gd name="connsiteX111" fmla="*/ 730975 w 914619"/>
              <a:gd name="connsiteY111" fmla="*/ 192607 h 1138320"/>
              <a:gd name="connsiteX112" fmla="*/ 730551 w 914619"/>
              <a:gd name="connsiteY112" fmla="*/ 200794 h 1138320"/>
              <a:gd name="connsiteX113" fmla="*/ 730424 w 914619"/>
              <a:gd name="connsiteY113" fmla="*/ 205277 h 1138320"/>
              <a:gd name="connsiteX114" fmla="*/ 725723 w 914619"/>
              <a:gd name="connsiteY114" fmla="*/ 210443 h 1138320"/>
              <a:gd name="connsiteX115" fmla="*/ 722673 w 914619"/>
              <a:gd name="connsiteY115" fmla="*/ 211905 h 1138320"/>
              <a:gd name="connsiteX116" fmla="*/ 698234 w 914619"/>
              <a:gd name="connsiteY116" fmla="*/ 231739 h 1138320"/>
              <a:gd name="connsiteX117" fmla="*/ 705180 w 914619"/>
              <a:gd name="connsiteY117" fmla="*/ 270432 h 1138320"/>
              <a:gd name="connsiteX118" fmla="*/ 710813 w 914619"/>
              <a:gd name="connsiteY118" fmla="*/ 283346 h 1138320"/>
              <a:gd name="connsiteX119" fmla="*/ 716531 w 914619"/>
              <a:gd name="connsiteY119" fmla="*/ 297040 h 1138320"/>
              <a:gd name="connsiteX120" fmla="*/ 735591 w 914619"/>
              <a:gd name="connsiteY120" fmla="*/ 313171 h 1138320"/>
              <a:gd name="connsiteX121" fmla="*/ 744910 w 914619"/>
              <a:gd name="connsiteY121" fmla="*/ 319213 h 1138320"/>
              <a:gd name="connsiteX122" fmla="*/ 752746 w 914619"/>
              <a:gd name="connsiteY122" fmla="*/ 326377 h 1138320"/>
              <a:gd name="connsiteX123" fmla="*/ 763716 w 914619"/>
              <a:gd name="connsiteY123" fmla="*/ 336172 h 1138320"/>
              <a:gd name="connsiteX124" fmla="*/ 801624 w 914619"/>
              <a:gd name="connsiteY124" fmla="*/ 352059 h 1138320"/>
              <a:gd name="connsiteX125" fmla="*/ 822166 w 914619"/>
              <a:gd name="connsiteY125" fmla="*/ 358686 h 1138320"/>
              <a:gd name="connsiteX126" fmla="*/ 831781 w 914619"/>
              <a:gd name="connsiteY126" fmla="*/ 364096 h 1138320"/>
              <a:gd name="connsiteX127" fmla="*/ 846690 w 914619"/>
              <a:gd name="connsiteY127" fmla="*/ 371600 h 1138320"/>
              <a:gd name="connsiteX128" fmla="*/ 867445 w 914619"/>
              <a:gd name="connsiteY128" fmla="*/ 362975 h 1138320"/>
              <a:gd name="connsiteX129" fmla="*/ 871469 w 914619"/>
              <a:gd name="connsiteY129" fmla="*/ 357030 h 1138320"/>
              <a:gd name="connsiteX130" fmla="*/ 873629 w 914619"/>
              <a:gd name="connsiteY130" fmla="*/ 355226 h 1138320"/>
              <a:gd name="connsiteX131" fmla="*/ 885827 w 914619"/>
              <a:gd name="connsiteY131" fmla="*/ 347575 h 1138320"/>
              <a:gd name="connsiteX132" fmla="*/ 886293 w 914619"/>
              <a:gd name="connsiteY132" fmla="*/ 348940 h 1138320"/>
              <a:gd name="connsiteX133" fmla="*/ 886632 w 914619"/>
              <a:gd name="connsiteY133" fmla="*/ 349963 h 1138320"/>
              <a:gd name="connsiteX134" fmla="*/ 890105 w 914619"/>
              <a:gd name="connsiteY134" fmla="*/ 356445 h 1138320"/>
              <a:gd name="connsiteX135" fmla="*/ 898280 w 914619"/>
              <a:gd name="connsiteY135" fmla="*/ 361854 h 1138320"/>
              <a:gd name="connsiteX136" fmla="*/ 902558 w 914619"/>
              <a:gd name="connsiteY136" fmla="*/ 364193 h 1138320"/>
              <a:gd name="connsiteX137" fmla="*/ 913994 w 914619"/>
              <a:gd name="connsiteY137" fmla="*/ 380324 h 1138320"/>
              <a:gd name="connsiteX138" fmla="*/ 914205 w 914619"/>
              <a:gd name="connsiteY138" fmla="*/ 393140 h 1138320"/>
              <a:gd name="connsiteX139" fmla="*/ 912511 w 914619"/>
              <a:gd name="connsiteY139" fmla="*/ 396698 h 1138320"/>
              <a:gd name="connsiteX140" fmla="*/ 909716 w 914619"/>
              <a:gd name="connsiteY140" fmla="*/ 403082 h 1138320"/>
              <a:gd name="connsiteX141" fmla="*/ 908953 w 914619"/>
              <a:gd name="connsiteY141" fmla="*/ 430030 h 1138320"/>
              <a:gd name="connsiteX142" fmla="*/ 909038 w 914619"/>
              <a:gd name="connsiteY142" fmla="*/ 449280 h 1138320"/>
              <a:gd name="connsiteX143" fmla="*/ 906581 w 914619"/>
              <a:gd name="connsiteY143" fmla="*/ 458831 h 1138320"/>
              <a:gd name="connsiteX144" fmla="*/ 905819 w 914619"/>
              <a:gd name="connsiteY144" fmla="*/ 460488 h 1138320"/>
              <a:gd name="connsiteX145" fmla="*/ 892689 w 914619"/>
              <a:gd name="connsiteY145" fmla="*/ 465897 h 1138320"/>
              <a:gd name="connsiteX146" fmla="*/ 887394 w 914619"/>
              <a:gd name="connsiteY146" fmla="*/ 465800 h 1138320"/>
              <a:gd name="connsiteX147" fmla="*/ 860371 w 914619"/>
              <a:gd name="connsiteY147" fmla="*/ 475546 h 1138320"/>
              <a:gd name="connsiteX148" fmla="*/ 859143 w 914619"/>
              <a:gd name="connsiteY148" fmla="*/ 499425 h 1138320"/>
              <a:gd name="connsiteX149" fmla="*/ 859736 w 914619"/>
              <a:gd name="connsiteY149" fmla="*/ 508830 h 1138320"/>
              <a:gd name="connsiteX150" fmla="*/ 850968 w 914619"/>
              <a:gd name="connsiteY150" fmla="*/ 525546 h 1138320"/>
              <a:gd name="connsiteX151" fmla="*/ 845801 w 914619"/>
              <a:gd name="connsiteY151" fmla="*/ 528908 h 1138320"/>
              <a:gd name="connsiteX152" fmla="*/ 830341 w 914619"/>
              <a:gd name="connsiteY152" fmla="*/ 544941 h 1138320"/>
              <a:gd name="connsiteX153" fmla="*/ 851095 w 914619"/>
              <a:gd name="connsiteY153" fmla="*/ 568479 h 1138320"/>
              <a:gd name="connsiteX154" fmla="*/ 853552 w 914619"/>
              <a:gd name="connsiteY154" fmla="*/ 569161 h 1138320"/>
              <a:gd name="connsiteX155" fmla="*/ 863760 w 914619"/>
              <a:gd name="connsiteY155" fmla="*/ 571305 h 1138320"/>
              <a:gd name="connsiteX156" fmla="*/ 876636 w 914619"/>
              <a:gd name="connsiteY156" fmla="*/ 580954 h 1138320"/>
              <a:gd name="connsiteX157" fmla="*/ 876763 w 914619"/>
              <a:gd name="connsiteY157" fmla="*/ 601373 h 1138320"/>
              <a:gd name="connsiteX158" fmla="*/ 876424 w 914619"/>
              <a:gd name="connsiteY158" fmla="*/ 606831 h 1138320"/>
              <a:gd name="connsiteX159" fmla="*/ 870706 w 914619"/>
              <a:gd name="connsiteY159" fmla="*/ 616139 h 1138320"/>
              <a:gd name="connsiteX160" fmla="*/ 864861 w 914619"/>
              <a:gd name="connsiteY160" fmla="*/ 619306 h 1138320"/>
              <a:gd name="connsiteX161" fmla="*/ 860371 w 914619"/>
              <a:gd name="connsiteY161" fmla="*/ 623790 h 1138320"/>
              <a:gd name="connsiteX162" fmla="*/ 859694 w 914619"/>
              <a:gd name="connsiteY162" fmla="*/ 624667 h 1138320"/>
              <a:gd name="connsiteX163" fmla="*/ 854992 w 914619"/>
              <a:gd name="connsiteY163" fmla="*/ 626129 h 1138320"/>
              <a:gd name="connsiteX164" fmla="*/ 852070 w 914619"/>
              <a:gd name="connsiteY164" fmla="*/ 628030 h 1138320"/>
              <a:gd name="connsiteX165" fmla="*/ 843556 w 914619"/>
              <a:gd name="connsiteY165" fmla="*/ 633877 h 1138320"/>
              <a:gd name="connsiteX166" fmla="*/ 837965 w 914619"/>
              <a:gd name="connsiteY166" fmla="*/ 641480 h 1138320"/>
              <a:gd name="connsiteX167" fmla="*/ 836271 w 914619"/>
              <a:gd name="connsiteY167" fmla="*/ 644209 h 1138320"/>
              <a:gd name="connsiteX168" fmla="*/ 833137 w 914619"/>
              <a:gd name="connsiteY168" fmla="*/ 645866 h 1138320"/>
              <a:gd name="connsiteX169" fmla="*/ 829198 w 914619"/>
              <a:gd name="connsiteY169" fmla="*/ 647912 h 1138320"/>
              <a:gd name="connsiteX170" fmla="*/ 821023 w 914619"/>
              <a:gd name="connsiteY170" fmla="*/ 653029 h 1138320"/>
              <a:gd name="connsiteX171" fmla="*/ 806241 w 914619"/>
              <a:gd name="connsiteY171" fmla="*/ 661898 h 1138320"/>
              <a:gd name="connsiteX172" fmla="*/ 802852 w 914619"/>
              <a:gd name="connsiteY172" fmla="*/ 663263 h 1138320"/>
              <a:gd name="connsiteX173" fmla="*/ 792983 w 914619"/>
              <a:gd name="connsiteY173" fmla="*/ 674471 h 1138320"/>
              <a:gd name="connsiteX174" fmla="*/ 792899 w 914619"/>
              <a:gd name="connsiteY174" fmla="*/ 685923 h 1138320"/>
              <a:gd name="connsiteX175" fmla="*/ 793238 w 914619"/>
              <a:gd name="connsiteY175" fmla="*/ 690407 h 1138320"/>
              <a:gd name="connsiteX176" fmla="*/ 792983 w 914619"/>
              <a:gd name="connsiteY176" fmla="*/ 696011 h 1138320"/>
              <a:gd name="connsiteX177" fmla="*/ 798956 w 914619"/>
              <a:gd name="connsiteY177" fmla="*/ 718525 h 1138320"/>
              <a:gd name="connsiteX178" fmla="*/ 814542 w 914619"/>
              <a:gd name="connsiteY178" fmla="*/ 725055 h 1138320"/>
              <a:gd name="connsiteX179" fmla="*/ 822378 w 914619"/>
              <a:gd name="connsiteY179" fmla="*/ 727736 h 1138320"/>
              <a:gd name="connsiteX180" fmla="*/ 819795 w 914619"/>
              <a:gd name="connsiteY180" fmla="*/ 731098 h 1138320"/>
              <a:gd name="connsiteX181" fmla="*/ 815305 w 914619"/>
              <a:gd name="connsiteY181" fmla="*/ 737141 h 1138320"/>
              <a:gd name="connsiteX182" fmla="*/ 814077 w 914619"/>
              <a:gd name="connsiteY182" fmla="*/ 747375 h 1138320"/>
              <a:gd name="connsiteX183" fmla="*/ 814204 w 914619"/>
              <a:gd name="connsiteY183" fmla="*/ 750591 h 1138320"/>
              <a:gd name="connsiteX184" fmla="*/ 812171 w 914619"/>
              <a:gd name="connsiteY184" fmla="*/ 758681 h 1138320"/>
              <a:gd name="connsiteX185" fmla="*/ 809799 w 914619"/>
              <a:gd name="connsiteY185" fmla="*/ 766429 h 1138320"/>
              <a:gd name="connsiteX186" fmla="*/ 809926 w 914619"/>
              <a:gd name="connsiteY186" fmla="*/ 775737 h 1138320"/>
              <a:gd name="connsiteX187" fmla="*/ 810138 w 914619"/>
              <a:gd name="connsiteY187" fmla="*/ 781341 h 1138320"/>
              <a:gd name="connsiteX188" fmla="*/ 804758 w 914619"/>
              <a:gd name="connsiteY188" fmla="*/ 792306 h 1138320"/>
              <a:gd name="connsiteX189" fmla="*/ 801200 w 914619"/>
              <a:gd name="connsiteY189" fmla="*/ 797910 h 1138320"/>
              <a:gd name="connsiteX190" fmla="*/ 794551 w 914619"/>
              <a:gd name="connsiteY190" fmla="*/ 821497 h 1138320"/>
              <a:gd name="connsiteX191" fmla="*/ 793322 w 914619"/>
              <a:gd name="connsiteY191" fmla="*/ 831438 h 1138320"/>
              <a:gd name="connsiteX192" fmla="*/ 792899 w 914619"/>
              <a:gd name="connsiteY192" fmla="*/ 833046 h 1138320"/>
              <a:gd name="connsiteX193" fmla="*/ 790188 w 914619"/>
              <a:gd name="connsiteY193" fmla="*/ 831925 h 1138320"/>
              <a:gd name="connsiteX194" fmla="*/ 788282 w 914619"/>
              <a:gd name="connsiteY194" fmla="*/ 831243 h 1138320"/>
              <a:gd name="connsiteX195" fmla="*/ 756092 w 914619"/>
              <a:gd name="connsiteY195" fmla="*/ 828660 h 1138320"/>
              <a:gd name="connsiteX196" fmla="*/ 738726 w 914619"/>
              <a:gd name="connsiteY196" fmla="*/ 853075 h 1138320"/>
              <a:gd name="connsiteX197" fmla="*/ 738387 w 914619"/>
              <a:gd name="connsiteY197" fmla="*/ 858582 h 1138320"/>
              <a:gd name="connsiteX198" fmla="*/ 738853 w 914619"/>
              <a:gd name="connsiteY198" fmla="*/ 872958 h 1138320"/>
              <a:gd name="connsiteX199" fmla="*/ 744656 w 914619"/>
              <a:gd name="connsiteY199" fmla="*/ 881340 h 1138320"/>
              <a:gd name="connsiteX200" fmla="*/ 747028 w 914619"/>
              <a:gd name="connsiteY200" fmla="*/ 883923 h 1138320"/>
              <a:gd name="connsiteX201" fmla="*/ 747366 w 914619"/>
              <a:gd name="connsiteY201" fmla="*/ 897080 h 1138320"/>
              <a:gd name="connsiteX202" fmla="*/ 747451 w 914619"/>
              <a:gd name="connsiteY202" fmla="*/ 913211 h 1138320"/>
              <a:gd name="connsiteX203" fmla="*/ 752534 w 914619"/>
              <a:gd name="connsiteY203" fmla="*/ 921398 h 1138320"/>
              <a:gd name="connsiteX204" fmla="*/ 754863 w 914619"/>
              <a:gd name="connsiteY204" fmla="*/ 925881 h 1138320"/>
              <a:gd name="connsiteX205" fmla="*/ 746011 w 914619"/>
              <a:gd name="connsiteY205" fmla="*/ 934945 h 1138320"/>
              <a:gd name="connsiteX206" fmla="*/ 715176 w 914619"/>
              <a:gd name="connsiteY206" fmla="*/ 942011 h 1138320"/>
              <a:gd name="connsiteX207" fmla="*/ 710602 w 914619"/>
              <a:gd name="connsiteY207" fmla="*/ 942450 h 1138320"/>
              <a:gd name="connsiteX208" fmla="*/ 710136 w 914619"/>
              <a:gd name="connsiteY208" fmla="*/ 947080 h 1138320"/>
              <a:gd name="connsiteX209" fmla="*/ 702046 w 914619"/>
              <a:gd name="connsiteY209" fmla="*/ 958288 h 1138320"/>
              <a:gd name="connsiteX210" fmla="*/ 694676 w 914619"/>
              <a:gd name="connsiteY210" fmla="*/ 958629 h 1138320"/>
              <a:gd name="connsiteX211" fmla="*/ 683663 w 914619"/>
              <a:gd name="connsiteY211" fmla="*/ 961651 h 1138320"/>
              <a:gd name="connsiteX212" fmla="*/ 680317 w 914619"/>
              <a:gd name="connsiteY212" fmla="*/ 976319 h 1138320"/>
              <a:gd name="connsiteX213" fmla="*/ 680402 w 914619"/>
              <a:gd name="connsiteY213" fmla="*/ 981290 h 1138320"/>
              <a:gd name="connsiteX214" fmla="*/ 678072 w 914619"/>
              <a:gd name="connsiteY214" fmla="*/ 999564 h 1138320"/>
              <a:gd name="connsiteX215" fmla="*/ 676166 w 914619"/>
              <a:gd name="connsiteY215" fmla="*/ 1002147 h 1138320"/>
              <a:gd name="connsiteX216" fmla="*/ 672016 w 914619"/>
              <a:gd name="connsiteY216" fmla="*/ 1010090 h 1138320"/>
              <a:gd name="connsiteX217" fmla="*/ 671211 w 914619"/>
              <a:gd name="connsiteY217" fmla="*/ 1017157 h 1138320"/>
              <a:gd name="connsiteX218" fmla="*/ 669771 w 914619"/>
              <a:gd name="connsiteY218" fmla="*/ 1023540 h 1138320"/>
              <a:gd name="connsiteX219" fmla="*/ 667399 w 914619"/>
              <a:gd name="connsiteY219" fmla="*/ 1026026 h 1138320"/>
              <a:gd name="connsiteX220" fmla="*/ 663375 w 914619"/>
              <a:gd name="connsiteY220" fmla="*/ 1030509 h 1138320"/>
              <a:gd name="connsiteX221" fmla="*/ 660580 w 914619"/>
              <a:gd name="connsiteY221" fmla="*/ 1036893 h 1138320"/>
              <a:gd name="connsiteX222" fmla="*/ 658208 w 914619"/>
              <a:gd name="connsiteY222" fmla="*/ 1041718 h 1138320"/>
              <a:gd name="connsiteX223" fmla="*/ 652490 w 914619"/>
              <a:gd name="connsiteY223" fmla="*/ 1043277 h 1138320"/>
              <a:gd name="connsiteX224" fmla="*/ 646094 w 914619"/>
              <a:gd name="connsiteY224" fmla="*/ 1045080 h 1138320"/>
              <a:gd name="connsiteX225" fmla="*/ 642197 w 914619"/>
              <a:gd name="connsiteY225" fmla="*/ 1046883 h 1138320"/>
              <a:gd name="connsiteX226" fmla="*/ 631397 w 914619"/>
              <a:gd name="connsiteY226" fmla="*/ 1050002 h 1138320"/>
              <a:gd name="connsiteX227" fmla="*/ 618393 w 914619"/>
              <a:gd name="connsiteY227" fmla="*/ 1051805 h 1138320"/>
              <a:gd name="connsiteX228" fmla="*/ 615259 w 914619"/>
              <a:gd name="connsiteY228" fmla="*/ 1048102 h 1138320"/>
              <a:gd name="connsiteX229" fmla="*/ 600689 w 914619"/>
              <a:gd name="connsiteY229" fmla="*/ 1020080 h 1138320"/>
              <a:gd name="connsiteX230" fmla="*/ 589719 w 914619"/>
              <a:gd name="connsiteY230" fmla="*/ 1013209 h 1138320"/>
              <a:gd name="connsiteX231" fmla="*/ 581163 w 914619"/>
              <a:gd name="connsiteY231" fmla="*/ 1001221 h 1138320"/>
              <a:gd name="connsiteX232" fmla="*/ 565237 w 914619"/>
              <a:gd name="connsiteY232" fmla="*/ 976465 h 1138320"/>
              <a:gd name="connsiteX233" fmla="*/ 540925 w 914619"/>
              <a:gd name="connsiteY233" fmla="*/ 949760 h 1138320"/>
              <a:gd name="connsiteX234" fmla="*/ 530844 w 914619"/>
              <a:gd name="connsiteY234" fmla="*/ 935433 h 1138320"/>
              <a:gd name="connsiteX235" fmla="*/ 512758 w 914619"/>
              <a:gd name="connsiteY235" fmla="*/ 921739 h 1138320"/>
              <a:gd name="connsiteX236" fmla="*/ 499332 w 914619"/>
              <a:gd name="connsiteY236" fmla="*/ 913649 h 1138320"/>
              <a:gd name="connsiteX237" fmla="*/ 478789 w 914619"/>
              <a:gd name="connsiteY237" fmla="*/ 910384 h 1138320"/>
              <a:gd name="connsiteX238" fmla="*/ 442490 w 914619"/>
              <a:gd name="connsiteY238" fmla="*/ 905121 h 1138320"/>
              <a:gd name="connsiteX239" fmla="*/ 452994 w 914619"/>
              <a:gd name="connsiteY239" fmla="*/ 877685 h 1138320"/>
              <a:gd name="connsiteX240" fmla="*/ 449521 w 914619"/>
              <a:gd name="connsiteY240" fmla="*/ 856340 h 1138320"/>
              <a:gd name="connsiteX241" fmla="*/ 451681 w 914619"/>
              <a:gd name="connsiteY241" fmla="*/ 840648 h 1138320"/>
              <a:gd name="connsiteX242" fmla="*/ 419152 w 914619"/>
              <a:gd name="connsiteY242" fmla="*/ 816867 h 1138320"/>
              <a:gd name="connsiteX243" fmla="*/ 389207 w 914619"/>
              <a:gd name="connsiteY243" fmla="*/ 819255 h 1138320"/>
              <a:gd name="connsiteX244" fmla="*/ 366462 w 914619"/>
              <a:gd name="connsiteY244" fmla="*/ 828660 h 1138320"/>
              <a:gd name="connsiteX245" fmla="*/ 346724 w 914619"/>
              <a:gd name="connsiteY245" fmla="*/ 829342 h 1138320"/>
              <a:gd name="connsiteX246" fmla="*/ 347825 w 914619"/>
              <a:gd name="connsiteY246" fmla="*/ 797130 h 1138320"/>
              <a:gd name="connsiteX247" fmla="*/ 355110 w 914619"/>
              <a:gd name="connsiteY247" fmla="*/ 799275 h 1138320"/>
              <a:gd name="connsiteX248" fmla="*/ 351298 w 914619"/>
              <a:gd name="connsiteY248" fmla="*/ 788066 h 1138320"/>
              <a:gd name="connsiteX249" fmla="*/ 354009 w 914619"/>
              <a:gd name="connsiteY249" fmla="*/ 773154 h 1138320"/>
              <a:gd name="connsiteX250" fmla="*/ 362057 w 914619"/>
              <a:gd name="connsiteY250" fmla="*/ 759460 h 1138320"/>
              <a:gd name="connsiteX251" fmla="*/ 361506 w 914619"/>
              <a:gd name="connsiteY251" fmla="*/ 690066 h 1138320"/>
              <a:gd name="connsiteX252" fmla="*/ 351087 w 914619"/>
              <a:gd name="connsiteY252" fmla="*/ 644404 h 1138320"/>
              <a:gd name="connsiteX253" fmla="*/ 341091 w 914619"/>
              <a:gd name="connsiteY253" fmla="*/ 635437 h 1138320"/>
              <a:gd name="connsiteX254" fmla="*/ 334144 w 914619"/>
              <a:gd name="connsiteY254" fmla="*/ 617601 h 1138320"/>
              <a:gd name="connsiteX255" fmla="*/ 317880 w 914619"/>
              <a:gd name="connsiteY255" fmla="*/ 577494 h 1138320"/>
              <a:gd name="connsiteX256" fmla="*/ 289078 w 914619"/>
              <a:gd name="connsiteY256" fmla="*/ 548986 h 1138320"/>
              <a:gd name="connsiteX257" fmla="*/ 275609 w 914619"/>
              <a:gd name="connsiteY257" fmla="*/ 530711 h 1138320"/>
              <a:gd name="connsiteX258" fmla="*/ 272051 w 914619"/>
              <a:gd name="connsiteY258" fmla="*/ 507856 h 1138320"/>
              <a:gd name="connsiteX259" fmla="*/ 263834 w 914619"/>
              <a:gd name="connsiteY259" fmla="*/ 459513 h 1138320"/>
              <a:gd name="connsiteX260" fmla="*/ 257438 w 914619"/>
              <a:gd name="connsiteY260" fmla="*/ 374524 h 1138320"/>
              <a:gd name="connsiteX261" fmla="*/ 248035 w 914619"/>
              <a:gd name="connsiteY261" fmla="*/ 329106 h 1138320"/>
              <a:gd name="connsiteX262" fmla="*/ 221012 w 914619"/>
              <a:gd name="connsiteY262" fmla="*/ 292216 h 1138320"/>
              <a:gd name="connsiteX263" fmla="*/ 153836 w 914619"/>
              <a:gd name="connsiteY263" fmla="*/ 244994 h 1138320"/>
              <a:gd name="connsiteX264" fmla="*/ 144984 w 914619"/>
              <a:gd name="connsiteY264" fmla="*/ 239292 h 1138320"/>
              <a:gd name="connsiteX265" fmla="*/ 139266 w 914619"/>
              <a:gd name="connsiteY265" fmla="*/ 200940 h 1138320"/>
              <a:gd name="connsiteX266" fmla="*/ 121985 w 914619"/>
              <a:gd name="connsiteY266" fmla="*/ 189586 h 1138320"/>
              <a:gd name="connsiteX267" fmla="*/ 110887 w 914619"/>
              <a:gd name="connsiteY267" fmla="*/ 177159 h 1138320"/>
              <a:gd name="connsiteX268" fmla="*/ 110887 w 914619"/>
              <a:gd name="connsiteY268" fmla="*/ 173017 h 1138320"/>
              <a:gd name="connsiteX269" fmla="*/ 103052 w 914619"/>
              <a:gd name="connsiteY269" fmla="*/ 152841 h 1138320"/>
              <a:gd name="connsiteX270" fmla="*/ 90938 w 914619"/>
              <a:gd name="connsiteY270" fmla="*/ 143192 h 1138320"/>
              <a:gd name="connsiteX271" fmla="*/ 89498 w 914619"/>
              <a:gd name="connsiteY271" fmla="*/ 142072 h 1138320"/>
              <a:gd name="connsiteX272" fmla="*/ 84669 w 914619"/>
              <a:gd name="connsiteY272" fmla="*/ 139830 h 1138320"/>
              <a:gd name="connsiteX273" fmla="*/ 83102 w 914619"/>
              <a:gd name="connsiteY273" fmla="*/ 139245 h 1138320"/>
              <a:gd name="connsiteX274" fmla="*/ 82509 w 914619"/>
              <a:gd name="connsiteY274" fmla="*/ 137345 h 1138320"/>
              <a:gd name="connsiteX275" fmla="*/ 79841 w 914619"/>
              <a:gd name="connsiteY275" fmla="*/ 130035 h 1138320"/>
              <a:gd name="connsiteX276" fmla="*/ 68955 w 914619"/>
              <a:gd name="connsiteY276" fmla="*/ 119850 h 1138320"/>
              <a:gd name="connsiteX277" fmla="*/ 66499 w 914619"/>
              <a:gd name="connsiteY277" fmla="*/ 117852 h 1138320"/>
              <a:gd name="connsiteX278" fmla="*/ 55402 w 914619"/>
              <a:gd name="connsiteY278" fmla="*/ 103135 h 1138320"/>
              <a:gd name="connsiteX279" fmla="*/ 45194 w 914619"/>
              <a:gd name="connsiteY279" fmla="*/ 87979 h 1138320"/>
              <a:gd name="connsiteX280" fmla="*/ 32064 w 914619"/>
              <a:gd name="connsiteY280" fmla="*/ 84519 h 1138320"/>
              <a:gd name="connsiteX281" fmla="*/ 23338 w 914619"/>
              <a:gd name="connsiteY281" fmla="*/ 82618 h 1138320"/>
              <a:gd name="connsiteX282" fmla="*/ 16815 w 914619"/>
              <a:gd name="connsiteY282" fmla="*/ 69266 h 1138320"/>
              <a:gd name="connsiteX283" fmla="*/ 4024 w 914619"/>
              <a:gd name="connsiteY283" fmla="*/ 45630 h 1138320"/>
              <a:gd name="connsiteX284" fmla="*/ 5718 w 914619"/>
              <a:gd name="connsiteY284" fmla="*/ 40562 h 1138320"/>
              <a:gd name="connsiteX285" fmla="*/ 678 w 914619"/>
              <a:gd name="connsiteY285" fmla="*/ 36420 h 1138320"/>
              <a:gd name="connsiteX286" fmla="*/ 0 w 914619"/>
              <a:gd name="connsiteY286" fmla="*/ 35738 h 1138320"/>
              <a:gd name="connsiteX287" fmla="*/ 6184 w 914619"/>
              <a:gd name="connsiteY287" fmla="*/ 32619 h 1138320"/>
              <a:gd name="connsiteX288" fmla="*/ 10547 w 914619"/>
              <a:gd name="connsiteY288" fmla="*/ 30475 h 1138320"/>
              <a:gd name="connsiteX289" fmla="*/ 27489 w 914619"/>
              <a:gd name="connsiteY289" fmla="*/ 11859 h 1138320"/>
              <a:gd name="connsiteX290" fmla="*/ 27913 w 914619"/>
              <a:gd name="connsiteY290" fmla="*/ 4452 h 1138320"/>
              <a:gd name="connsiteX291" fmla="*/ 29395 w 914619"/>
              <a:gd name="connsiteY291" fmla="*/ 3136 h 1138320"/>
              <a:gd name="connsiteX292" fmla="*/ 37909 w 914619"/>
              <a:gd name="connsiteY292" fmla="*/ 1430 h 1138320"/>
              <a:gd name="connsiteX293" fmla="*/ 40831 w 914619"/>
              <a:gd name="connsiteY293" fmla="*/ 1430 h 1138320"/>
              <a:gd name="connsiteX294" fmla="*/ 48116 w 914619"/>
              <a:gd name="connsiteY294" fmla="*/ 894 h 1138320"/>
              <a:gd name="connsiteX295" fmla="*/ 60860 w 914619"/>
              <a:gd name="connsiteY295" fmla="*/ 23 h 113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</a:cxnLst>
            <a:rect l="l" t="t" r="r" b="b"/>
            <a:pathLst>
              <a:path w="914619" h="1138320">
                <a:moveTo>
                  <a:pt x="274771" y="1121695"/>
                </a:moveTo>
                <a:cubicBezTo>
                  <a:pt x="280939" y="1118443"/>
                  <a:pt x="296640" y="1139189"/>
                  <a:pt x="273538" y="1138292"/>
                </a:cubicBezTo>
                <a:cubicBezTo>
                  <a:pt x="263780" y="1137956"/>
                  <a:pt x="272976" y="1125173"/>
                  <a:pt x="274771" y="1121695"/>
                </a:cubicBezTo>
                <a:close/>
                <a:moveTo>
                  <a:pt x="185501" y="986797"/>
                </a:moveTo>
                <a:cubicBezTo>
                  <a:pt x="188213" y="987150"/>
                  <a:pt x="191177" y="996696"/>
                  <a:pt x="191934" y="997789"/>
                </a:cubicBezTo>
                <a:cubicBezTo>
                  <a:pt x="199110" y="1008779"/>
                  <a:pt x="187898" y="1011358"/>
                  <a:pt x="178814" y="1008779"/>
                </a:cubicBezTo>
                <a:cubicBezTo>
                  <a:pt x="175787" y="1007994"/>
                  <a:pt x="171078" y="1008779"/>
                  <a:pt x="168387" y="1006985"/>
                </a:cubicBezTo>
                <a:cubicBezTo>
                  <a:pt x="166593" y="1005863"/>
                  <a:pt x="178478" y="1001826"/>
                  <a:pt x="179600" y="1001601"/>
                </a:cubicBezTo>
                <a:cubicBezTo>
                  <a:pt x="191037" y="999247"/>
                  <a:pt x="180946" y="997228"/>
                  <a:pt x="182963" y="990162"/>
                </a:cubicBezTo>
                <a:cubicBezTo>
                  <a:pt x="183721" y="987583"/>
                  <a:pt x="184597" y="986680"/>
                  <a:pt x="185501" y="986797"/>
                </a:cubicBezTo>
                <a:close/>
                <a:moveTo>
                  <a:pt x="324162" y="863686"/>
                </a:moveTo>
                <a:cubicBezTo>
                  <a:pt x="327862" y="861778"/>
                  <a:pt x="337393" y="871646"/>
                  <a:pt x="331114" y="875904"/>
                </a:cubicBezTo>
                <a:cubicBezTo>
                  <a:pt x="322370" y="881736"/>
                  <a:pt x="331677" y="894407"/>
                  <a:pt x="324162" y="901920"/>
                </a:cubicBezTo>
                <a:cubicBezTo>
                  <a:pt x="316315" y="909771"/>
                  <a:pt x="309472" y="911902"/>
                  <a:pt x="319003" y="922220"/>
                </a:cubicBezTo>
                <a:cubicBezTo>
                  <a:pt x="320686" y="924012"/>
                  <a:pt x="333354" y="939599"/>
                  <a:pt x="332010" y="942627"/>
                </a:cubicBezTo>
                <a:cubicBezTo>
                  <a:pt x="330998" y="944870"/>
                  <a:pt x="309024" y="939823"/>
                  <a:pt x="307456" y="934664"/>
                </a:cubicBezTo>
                <a:cubicBezTo>
                  <a:pt x="305209" y="926928"/>
                  <a:pt x="304204" y="924908"/>
                  <a:pt x="298821" y="918854"/>
                </a:cubicBezTo>
                <a:cubicBezTo>
                  <a:pt x="296017" y="915715"/>
                  <a:pt x="287606" y="911002"/>
                  <a:pt x="283235" y="911787"/>
                </a:cubicBezTo>
                <a:cubicBezTo>
                  <a:pt x="280540" y="912237"/>
                  <a:pt x="293886" y="924012"/>
                  <a:pt x="281775" y="921993"/>
                </a:cubicBezTo>
                <a:cubicBezTo>
                  <a:pt x="279983" y="921769"/>
                  <a:pt x="272801" y="916722"/>
                  <a:pt x="272577" y="917284"/>
                </a:cubicBezTo>
                <a:cubicBezTo>
                  <a:pt x="271681" y="919973"/>
                  <a:pt x="277627" y="921319"/>
                  <a:pt x="272577" y="923451"/>
                </a:cubicBezTo>
                <a:cubicBezTo>
                  <a:pt x="268205" y="925247"/>
                  <a:pt x="264281" y="922893"/>
                  <a:pt x="260018" y="921319"/>
                </a:cubicBezTo>
                <a:cubicBezTo>
                  <a:pt x="257778" y="930852"/>
                  <a:pt x="252062" y="938926"/>
                  <a:pt x="244099" y="928721"/>
                </a:cubicBezTo>
                <a:cubicBezTo>
                  <a:pt x="237481" y="920312"/>
                  <a:pt x="233000" y="931302"/>
                  <a:pt x="224365" y="929621"/>
                </a:cubicBezTo>
                <a:cubicBezTo>
                  <a:pt x="220889" y="928944"/>
                  <a:pt x="222458" y="931748"/>
                  <a:pt x="218086" y="929621"/>
                </a:cubicBezTo>
                <a:cubicBezTo>
                  <a:pt x="213932" y="927490"/>
                  <a:pt x="211243" y="924235"/>
                  <a:pt x="207652" y="921319"/>
                </a:cubicBezTo>
                <a:cubicBezTo>
                  <a:pt x="204401" y="918630"/>
                  <a:pt x="199133" y="903828"/>
                  <a:pt x="203504" y="900577"/>
                </a:cubicBezTo>
                <a:cubicBezTo>
                  <a:pt x="210008" y="895753"/>
                  <a:pt x="208779" y="892280"/>
                  <a:pt x="218643" y="891268"/>
                </a:cubicBezTo>
                <a:cubicBezTo>
                  <a:pt x="221446" y="890933"/>
                  <a:pt x="224365" y="893288"/>
                  <a:pt x="226938" y="892503"/>
                </a:cubicBezTo>
                <a:cubicBezTo>
                  <a:pt x="230081" y="891607"/>
                  <a:pt x="230977" y="887010"/>
                  <a:pt x="234901" y="888129"/>
                </a:cubicBezTo>
                <a:cubicBezTo>
                  <a:pt x="247460" y="891607"/>
                  <a:pt x="257330" y="902370"/>
                  <a:pt x="266298" y="885998"/>
                </a:cubicBezTo>
                <a:cubicBezTo>
                  <a:pt x="265293" y="885552"/>
                  <a:pt x="257106" y="881178"/>
                  <a:pt x="257893" y="880839"/>
                </a:cubicBezTo>
                <a:cubicBezTo>
                  <a:pt x="263724" y="878374"/>
                  <a:pt x="278747" y="884094"/>
                  <a:pt x="285136" y="885663"/>
                </a:cubicBezTo>
                <a:cubicBezTo>
                  <a:pt x="292202" y="887460"/>
                  <a:pt x="291869" y="895757"/>
                  <a:pt x="299941" y="893065"/>
                </a:cubicBezTo>
                <a:cubicBezTo>
                  <a:pt x="303980" y="891718"/>
                  <a:pt x="301176" y="888356"/>
                  <a:pt x="299493" y="886225"/>
                </a:cubicBezTo>
                <a:cubicBezTo>
                  <a:pt x="294897" y="880393"/>
                  <a:pt x="300613" y="880955"/>
                  <a:pt x="305100" y="878935"/>
                </a:cubicBezTo>
                <a:cubicBezTo>
                  <a:pt x="309133" y="877143"/>
                  <a:pt x="309587" y="873107"/>
                  <a:pt x="311603" y="869741"/>
                </a:cubicBezTo>
                <a:cubicBezTo>
                  <a:pt x="313844" y="866041"/>
                  <a:pt x="320462" y="865591"/>
                  <a:pt x="324162" y="863686"/>
                </a:cubicBezTo>
                <a:close/>
                <a:moveTo>
                  <a:pt x="86229" y="751311"/>
                </a:moveTo>
                <a:cubicBezTo>
                  <a:pt x="89481" y="752096"/>
                  <a:pt x="99349" y="765551"/>
                  <a:pt x="97891" y="767346"/>
                </a:cubicBezTo>
                <a:cubicBezTo>
                  <a:pt x="96209" y="769701"/>
                  <a:pt x="87238" y="773513"/>
                  <a:pt x="89481" y="776429"/>
                </a:cubicBezTo>
                <a:cubicBezTo>
                  <a:pt x="93070" y="780914"/>
                  <a:pt x="87126" y="781587"/>
                  <a:pt x="84099" y="780353"/>
                </a:cubicBezTo>
                <a:cubicBezTo>
                  <a:pt x="71987" y="775533"/>
                  <a:pt x="82753" y="760506"/>
                  <a:pt x="86229" y="751311"/>
                </a:cubicBezTo>
                <a:close/>
                <a:moveTo>
                  <a:pt x="60860" y="23"/>
                </a:moveTo>
                <a:cubicBezTo>
                  <a:pt x="65260" y="-81"/>
                  <a:pt x="69294" y="139"/>
                  <a:pt x="71412" y="1089"/>
                </a:cubicBezTo>
                <a:cubicBezTo>
                  <a:pt x="74462" y="2551"/>
                  <a:pt x="80942" y="12882"/>
                  <a:pt x="83314" y="16781"/>
                </a:cubicBezTo>
                <a:lnTo>
                  <a:pt x="85008" y="19607"/>
                </a:lnTo>
                <a:cubicBezTo>
                  <a:pt x="89371" y="26430"/>
                  <a:pt x="93988" y="30036"/>
                  <a:pt x="98901" y="33837"/>
                </a:cubicBezTo>
                <a:cubicBezTo>
                  <a:pt x="100807" y="35299"/>
                  <a:pt x="102925" y="36859"/>
                  <a:pt x="105085" y="38759"/>
                </a:cubicBezTo>
                <a:cubicBezTo>
                  <a:pt x="108092" y="41488"/>
                  <a:pt x="110803" y="43584"/>
                  <a:pt x="113598" y="45728"/>
                </a:cubicBezTo>
                <a:cubicBezTo>
                  <a:pt x="116055" y="47628"/>
                  <a:pt x="118511" y="49529"/>
                  <a:pt x="121095" y="51771"/>
                </a:cubicBezTo>
                <a:cubicBezTo>
                  <a:pt x="127279" y="57034"/>
                  <a:pt x="133760" y="62443"/>
                  <a:pt x="140621" y="65708"/>
                </a:cubicBezTo>
                <a:cubicBezTo>
                  <a:pt x="144306" y="67463"/>
                  <a:pt x="148330" y="69168"/>
                  <a:pt x="152396" y="70728"/>
                </a:cubicBezTo>
                <a:cubicBezTo>
                  <a:pt x="155996" y="72092"/>
                  <a:pt x="159469" y="73554"/>
                  <a:pt x="162604" y="75016"/>
                </a:cubicBezTo>
                <a:cubicBezTo>
                  <a:pt x="166628" y="76917"/>
                  <a:pt x="169550" y="79792"/>
                  <a:pt x="172896" y="83154"/>
                </a:cubicBezTo>
                <a:cubicBezTo>
                  <a:pt x="175946" y="86078"/>
                  <a:pt x="179292" y="89441"/>
                  <a:pt x="183782" y="92365"/>
                </a:cubicBezTo>
                <a:cubicBezTo>
                  <a:pt x="192210" y="97871"/>
                  <a:pt x="199496" y="99090"/>
                  <a:pt x="206442" y="100357"/>
                </a:cubicBezTo>
                <a:cubicBezTo>
                  <a:pt x="209449" y="100893"/>
                  <a:pt x="212499" y="101478"/>
                  <a:pt x="215845" y="102355"/>
                </a:cubicBezTo>
                <a:cubicBezTo>
                  <a:pt x="218429" y="103135"/>
                  <a:pt x="221478" y="104012"/>
                  <a:pt x="224485" y="105035"/>
                </a:cubicBezTo>
                <a:cubicBezTo>
                  <a:pt x="228848" y="106497"/>
                  <a:pt x="233338" y="107959"/>
                  <a:pt x="237700" y="108982"/>
                </a:cubicBezTo>
                <a:cubicBezTo>
                  <a:pt x="239395" y="109421"/>
                  <a:pt x="241216" y="109762"/>
                  <a:pt x="242995" y="110103"/>
                </a:cubicBezTo>
                <a:cubicBezTo>
                  <a:pt x="250831" y="111565"/>
                  <a:pt x="256676" y="113027"/>
                  <a:pt x="258794" y="117608"/>
                </a:cubicBezTo>
                <a:cubicBezTo>
                  <a:pt x="259810" y="119752"/>
                  <a:pt x="259471" y="122627"/>
                  <a:pt x="259132" y="125990"/>
                </a:cubicBezTo>
                <a:cubicBezTo>
                  <a:pt x="258582" y="130961"/>
                  <a:pt x="257904" y="137101"/>
                  <a:pt x="261716" y="143046"/>
                </a:cubicBezTo>
                <a:cubicBezTo>
                  <a:pt x="264427" y="147335"/>
                  <a:pt x="269467" y="151136"/>
                  <a:pt x="274253" y="154937"/>
                </a:cubicBezTo>
                <a:cubicBezTo>
                  <a:pt x="276414" y="156643"/>
                  <a:pt x="278404" y="158202"/>
                  <a:pt x="280014" y="159664"/>
                </a:cubicBezTo>
                <a:cubicBezTo>
                  <a:pt x="282004" y="161565"/>
                  <a:pt x="283910" y="163563"/>
                  <a:pt x="285732" y="165707"/>
                </a:cubicBezTo>
                <a:cubicBezTo>
                  <a:pt x="289544" y="169995"/>
                  <a:pt x="293441" y="174479"/>
                  <a:pt x="298947" y="177354"/>
                </a:cubicBezTo>
                <a:cubicBezTo>
                  <a:pt x="309705" y="183202"/>
                  <a:pt x="320125" y="182519"/>
                  <a:pt x="328215" y="175697"/>
                </a:cubicBezTo>
                <a:cubicBezTo>
                  <a:pt x="330248" y="173991"/>
                  <a:pt x="331476" y="172237"/>
                  <a:pt x="332365" y="170872"/>
                </a:cubicBezTo>
                <a:cubicBezTo>
                  <a:pt x="333467" y="169167"/>
                  <a:pt x="333933" y="168631"/>
                  <a:pt x="334949" y="168192"/>
                </a:cubicBezTo>
                <a:cubicBezTo>
                  <a:pt x="336601" y="167412"/>
                  <a:pt x="340752" y="167705"/>
                  <a:pt x="343801" y="168046"/>
                </a:cubicBezTo>
                <a:cubicBezTo>
                  <a:pt x="345835" y="168290"/>
                  <a:pt x="347741" y="168387"/>
                  <a:pt x="349308" y="168387"/>
                </a:cubicBezTo>
                <a:cubicBezTo>
                  <a:pt x="349308" y="168387"/>
                  <a:pt x="349392" y="168387"/>
                  <a:pt x="349392" y="168387"/>
                </a:cubicBezTo>
                <a:cubicBezTo>
                  <a:pt x="357482" y="168290"/>
                  <a:pt x="365445" y="170093"/>
                  <a:pt x="373959" y="171993"/>
                </a:cubicBezTo>
                <a:lnTo>
                  <a:pt x="375653" y="172334"/>
                </a:lnTo>
                <a:cubicBezTo>
                  <a:pt x="378110" y="172870"/>
                  <a:pt x="380481" y="174479"/>
                  <a:pt x="383023" y="176135"/>
                </a:cubicBezTo>
                <a:cubicBezTo>
                  <a:pt x="385607" y="177841"/>
                  <a:pt x="388529" y="179595"/>
                  <a:pt x="391918" y="180716"/>
                </a:cubicBezTo>
                <a:cubicBezTo>
                  <a:pt x="394586" y="191389"/>
                  <a:pt x="405598" y="198552"/>
                  <a:pt x="416569" y="201135"/>
                </a:cubicBezTo>
                <a:cubicBezTo>
                  <a:pt x="430927" y="204644"/>
                  <a:pt x="443591" y="200453"/>
                  <a:pt x="448632" y="190609"/>
                </a:cubicBezTo>
                <a:cubicBezTo>
                  <a:pt x="449860" y="188367"/>
                  <a:pt x="450665" y="185346"/>
                  <a:pt x="451427" y="182178"/>
                </a:cubicBezTo>
                <a:cubicBezTo>
                  <a:pt x="452232" y="179401"/>
                  <a:pt x="453926" y="172529"/>
                  <a:pt x="455578" y="171896"/>
                </a:cubicBezTo>
                <a:cubicBezTo>
                  <a:pt x="455705" y="171896"/>
                  <a:pt x="456383" y="171896"/>
                  <a:pt x="457950" y="172675"/>
                </a:cubicBezTo>
                <a:cubicBezTo>
                  <a:pt x="460873" y="174235"/>
                  <a:pt x="461423" y="176720"/>
                  <a:pt x="462440" y="181301"/>
                </a:cubicBezTo>
                <a:cubicBezTo>
                  <a:pt x="463456" y="186126"/>
                  <a:pt x="464685" y="192168"/>
                  <a:pt x="470741" y="195969"/>
                </a:cubicBezTo>
                <a:cubicBezTo>
                  <a:pt x="480272" y="202061"/>
                  <a:pt x="495265" y="196457"/>
                  <a:pt x="503906" y="193289"/>
                </a:cubicBezTo>
                <a:cubicBezTo>
                  <a:pt x="505134" y="192851"/>
                  <a:pt x="506617" y="192168"/>
                  <a:pt x="508184" y="191389"/>
                </a:cubicBezTo>
                <a:cubicBezTo>
                  <a:pt x="509963" y="190511"/>
                  <a:pt x="513224" y="188903"/>
                  <a:pt x="514453" y="188903"/>
                </a:cubicBezTo>
                <a:cubicBezTo>
                  <a:pt x="515130" y="188903"/>
                  <a:pt x="516570" y="189683"/>
                  <a:pt x="517841" y="190365"/>
                </a:cubicBezTo>
                <a:cubicBezTo>
                  <a:pt x="520086" y="191632"/>
                  <a:pt x="522881" y="193094"/>
                  <a:pt x="526227" y="193533"/>
                </a:cubicBezTo>
                <a:cubicBezTo>
                  <a:pt x="533851" y="194508"/>
                  <a:pt x="552234" y="196116"/>
                  <a:pt x="558884" y="188708"/>
                </a:cubicBezTo>
                <a:cubicBezTo>
                  <a:pt x="561213" y="186028"/>
                  <a:pt x="562103" y="182666"/>
                  <a:pt x="561213" y="179059"/>
                </a:cubicBezTo>
                <a:cubicBezTo>
                  <a:pt x="559985" y="173553"/>
                  <a:pt x="555495" y="170531"/>
                  <a:pt x="551556" y="167851"/>
                </a:cubicBezTo>
                <a:cubicBezTo>
                  <a:pt x="549015" y="166145"/>
                  <a:pt x="547448" y="164927"/>
                  <a:pt x="546516" y="163806"/>
                </a:cubicBezTo>
                <a:cubicBezTo>
                  <a:pt x="548083" y="163368"/>
                  <a:pt x="549650" y="162685"/>
                  <a:pt x="551006" y="162101"/>
                </a:cubicBezTo>
                <a:cubicBezTo>
                  <a:pt x="553589" y="160980"/>
                  <a:pt x="555707" y="160103"/>
                  <a:pt x="558545" y="160005"/>
                </a:cubicBezTo>
                <a:lnTo>
                  <a:pt x="561086" y="159859"/>
                </a:lnTo>
                <a:cubicBezTo>
                  <a:pt x="569176" y="159664"/>
                  <a:pt x="572310" y="159225"/>
                  <a:pt x="579511" y="153475"/>
                </a:cubicBezTo>
                <a:cubicBezTo>
                  <a:pt x="581163" y="152159"/>
                  <a:pt x="582857" y="150697"/>
                  <a:pt x="584551" y="149235"/>
                </a:cubicBezTo>
                <a:cubicBezTo>
                  <a:pt x="592599" y="142267"/>
                  <a:pt x="598995" y="136760"/>
                  <a:pt x="609541" y="138807"/>
                </a:cubicBezTo>
                <a:cubicBezTo>
                  <a:pt x="618055" y="140463"/>
                  <a:pt x="624239" y="146214"/>
                  <a:pt x="630634" y="152257"/>
                </a:cubicBezTo>
                <a:cubicBezTo>
                  <a:pt x="635675" y="156984"/>
                  <a:pt x="640842" y="161906"/>
                  <a:pt x="647577" y="165268"/>
                </a:cubicBezTo>
                <a:cubicBezTo>
                  <a:pt x="653040" y="168046"/>
                  <a:pt x="658335" y="168046"/>
                  <a:pt x="663036" y="168192"/>
                </a:cubicBezTo>
                <a:cubicBezTo>
                  <a:pt x="666043" y="168192"/>
                  <a:pt x="668881" y="168290"/>
                  <a:pt x="671677" y="168972"/>
                </a:cubicBezTo>
                <a:lnTo>
                  <a:pt x="674938" y="169849"/>
                </a:lnTo>
                <a:cubicBezTo>
                  <a:pt x="677479" y="170629"/>
                  <a:pt x="679978" y="171311"/>
                  <a:pt x="682562" y="171750"/>
                </a:cubicBezTo>
                <a:cubicBezTo>
                  <a:pt x="680190" y="177256"/>
                  <a:pt x="678835" y="183640"/>
                  <a:pt x="680868" y="189147"/>
                </a:cubicBezTo>
                <a:lnTo>
                  <a:pt x="681884" y="191973"/>
                </a:lnTo>
                <a:lnTo>
                  <a:pt x="684807" y="192607"/>
                </a:lnTo>
                <a:cubicBezTo>
                  <a:pt x="692855" y="194508"/>
                  <a:pt x="699462" y="192753"/>
                  <a:pt x="705307" y="191048"/>
                </a:cubicBezTo>
                <a:cubicBezTo>
                  <a:pt x="708653" y="190170"/>
                  <a:pt x="711830" y="189244"/>
                  <a:pt x="715176" y="189050"/>
                </a:cubicBezTo>
                <a:cubicBezTo>
                  <a:pt x="720428" y="188708"/>
                  <a:pt x="726146" y="190024"/>
                  <a:pt x="730975" y="192607"/>
                </a:cubicBezTo>
                <a:cubicBezTo>
                  <a:pt x="730085" y="195628"/>
                  <a:pt x="730297" y="198455"/>
                  <a:pt x="730551" y="200794"/>
                </a:cubicBezTo>
                <a:cubicBezTo>
                  <a:pt x="730636" y="202500"/>
                  <a:pt x="730763" y="204059"/>
                  <a:pt x="730424" y="205277"/>
                </a:cubicBezTo>
                <a:cubicBezTo>
                  <a:pt x="729535" y="208640"/>
                  <a:pt x="729535" y="208640"/>
                  <a:pt x="725723" y="210443"/>
                </a:cubicBezTo>
                <a:lnTo>
                  <a:pt x="722673" y="211905"/>
                </a:lnTo>
                <a:cubicBezTo>
                  <a:pt x="718310" y="214147"/>
                  <a:pt x="703528" y="222139"/>
                  <a:pt x="698234" y="231739"/>
                </a:cubicBezTo>
                <a:cubicBezTo>
                  <a:pt x="690059" y="246797"/>
                  <a:pt x="701495" y="265169"/>
                  <a:pt x="705180" y="270432"/>
                </a:cubicBezTo>
                <a:cubicBezTo>
                  <a:pt x="707891" y="274136"/>
                  <a:pt x="709246" y="278619"/>
                  <a:pt x="710813" y="283346"/>
                </a:cubicBezTo>
                <a:cubicBezTo>
                  <a:pt x="712253" y="287830"/>
                  <a:pt x="713821" y="292557"/>
                  <a:pt x="716531" y="297040"/>
                </a:cubicBezTo>
                <a:cubicBezTo>
                  <a:pt x="721021" y="304545"/>
                  <a:pt x="728730" y="309126"/>
                  <a:pt x="735591" y="313171"/>
                </a:cubicBezTo>
                <a:cubicBezTo>
                  <a:pt x="739065" y="315169"/>
                  <a:pt x="742326" y="317069"/>
                  <a:pt x="744910" y="319213"/>
                </a:cubicBezTo>
                <a:cubicBezTo>
                  <a:pt x="747705" y="321455"/>
                  <a:pt x="750289" y="323940"/>
                  <a:pt x="752746" y="326377"/>
                </a:cubicBezTo>
                <a:cubicBezTo>
                  <a:pt x="756092" y="329788"/>
                  <a:pt x="759565" y="333151"/>
                  <a:pt x="763716" y="336172"/>
                </a:cubicBezTo>
                <a:cubicBezTo>
                  <a:pt x="775490" y="344798"/>
                  <a:pt x="788833" y="348501"/>
                  <a:pt x="801624" y="352059"/>
                </a:cubicBezTo>
                <a:cubicBezTo>
                  <a:pt x="808824" y="354106"/>
                  <a:pt x="815644" y="356006"/>
                  <a:pt x="822166" y="358686"/>
                </a:cubicBezTo>
                <a:cubicBezTo>
                  <a:pt x="825386" y="360051"/>
                  <a:pt x="828562" y="362049"/>
                  <a:pt x="831781" y="364096"/>
                </a:cubicBezTo>
                <a:cubicBezTo>
                  <a:pt x="836398" y="366873"/>
                  <a:pt x="841227" y="369797"/>
                  <a:pt x="846690" y="371600"/>
                </a:cubicBezTo>
                <a:cubicBezTo>
                  <a:pt x="860498" y="375986"/>
                  <a:pt x="864649" y="368092"/>
                  <a:pt x="867445" y="362975"/>
                </a:cubicBezTo>
                <a:cubicBezTo>
                  <a:pt x="868588" y="360928"/>
                  <a:pt x="869563" y="358930"/>
                  <a:pt x="871469" y="357030"/>
                </a:cubicBezTo>
                <a:cubicBezTo>
                  <a:pt x="872146" y="356445"/>
                  <a:pt x="872824" y="355763"/>
                  <a:pt x="873629" y="355226"/>
                </a:cubicBezTo>
                <a:cubicBezTo>
                  <a:pt x="881126" y="349476"/>
                  <a:pt x="884514" y="348063"/>
                  <a:pt x="885827" y="347575"/>
                </a:cubicBezTo>
                <a:cubicBezTo>
                  <a:pt x="885954" y="347917"/>
                  <a:pt x="886081" y="348501"/>
                  <a:pt x="886293" y="348940"/>
                </a:cubicBezTo>
                <a:cubicBezTo>
                  <a:pt x="886420" y="349281"/>
                  <a:pt x="886505" y="349622"/>
                  <a:pt x="886632" y="349963"/>
                </a:cubicBezTo>
                <a:cubicBezTo>
                  <a:pt x="887521" y="352303"/>
                  <a:pt x="888411" y="354642"/>
                  <a:pt x="890105" y="356445"/>
                </a:cubicBezTo>
                <a:cubicBezTo>
                  <a:pt x="892689" y="359125"/>
                  <a:pt x="895611" y="360587"/>
                  <a:pt x="898280" y="361854"/>
                </a:cubicBezTo>
                <a:cubicBezTo>
                  <a:pt x="899974" y="362488"/>
                  <a:pt x="901414" y="363267"/>
                  <a:pt x="902558" y="364193"/>
                </a:cubicBezTo>
                <a:cubicBezTo>
                  <a:pt x="909377" y="369797"/>
                  <a:pt x="913316" y="375304"/>
                  <a:pt x="913994" y="380324"/>
                </a:cubicBezTo>
                <a:cubicBezTo>
                  <a:pt x="914671" y="384612"/>
                  <a:pt x="914883" y="390411"/>
                  <a:pt x="914205" y="393140"/>
                </a:cubicBezTo>
                <a:cubicBezTo>
                  <a:pt x="913867" y="394358"/>
                  <a:pt x="913316" y="395382"/>
                  <a:pt x="912511" y="396698"/>
                </a:cubicBezTo>
                <a:cubicBezTo>
                  <a:pt x="911622" y="398257"/>
                  <a:pt x="910393" y="400401"/>
                  <a:pt x="909716" y="403082"/>
                </a:cubicBezTo>
                <a:cubicBezTo>
                  <a:pt x="907471" y="412194"/>
                  <a:pt x="908276" y="421259"/>
                  <a:pt x="908953" y="430030"/>
                </a:cubicBezTo>
                <a:cubicBezTo>
                  <a:pt x="909504" y="436756"/>
                  <a:pt x="909843" y="443139"/>
                  <a:pt x="909038" y="449280"/>
                </a:cubicBezTo>
                <a:cubicBezTo>
                  <a:pt x="908614" y="452545"/>
                  <a:pt x="907937" y="455810"/>
                  <a:pt x="906581" y="458831"/>
                </a:cubicBezTo>
                <a:cubicBezTo>
                  <a:pt x="906243" y="459513"/>
                  <a:pt x="906031" y="459952"/>
                  <a:pt x="905819" y="460488"/>
                </a:cubicBezTo>
                <a:cubicBezTo>
                  <a:pt x="903235" y="465995"/>
                  <a:pt x="902219" y="466092"/>
                  <a:pt x="892689" y="465897"/>
                </a:cubicBezTo>
                <a:lnTo>
                  <a:pt x="887394" y="465800"/>
                </a:lnTo>
                <a:cubicBezTo>
                  <a:pt x="878796" y="465556"/>
                  <a:pt x="865750" y="465118"/>
                  <a:pt x="860371" y="475546"/>
                </a:cubicBezTo>
                <a:cubicBezTo>
                  <a:pt x="857364" y="481492"/>
                  <a:pt x="858254" y="490556"/>
                  <a:pt x="859143" y="499425"/>
                </a:cubicBezTo>
                <a:cubicBezTo>
                  <a:pt x="859482" y="503129"/>
                  <a:pt x="859821" y="506491"/>
                  <a:pt x="859736" y="508830"/>
                </a:cubicBezTo>
                <a:cubicBezTo>
                  <a:pt x="859397" y="516238"/>
                  <a:pt x="856813" y="521062"/>
                  <a:pt x="850968" y="525546"/>
                </a:cubicBezTo>
                <a:cubicBezTo>
                  <a:pt x="849528" y="526667"/>
                  <a:pt x="847707" y="527787"/>
                  <a:pt x="845801" y="528908"/>
                </a:cubicBezTo>
                <a:cubicBezTo>
                  <a:pt x="839871" y="532368"/>
                  <a:pt x="832586" y="536852"/>
                  <a:pt x="830341" y="544941"/>
                </a:cubicBezTo>
                <a:cubicBezTo>
                  <a:pt x="825851" y="561315"/>
                  <a:pt x="842878" y="566140"/>
                  <a:pt x="851095" y="568479"/>
                </a:cubicBezTo>
                <a:lnTo>
                  <a:pt x="853552" y="569161"/>
                </a:lnTo>
                <a:cubicBezTo>
                  <a:pt x="857152" y="570184"/>
                  <a:pt x="860498" y="570720"/>
                  <a:pt x="863760" y="571305"/>
                </a:cubicBezTo>
                <a:cubicBezTo>
                  <a:pt x="872146" y="572621"/>
                  <a:pt x="875281" y="573206"/>
                  <a:pt x="876636" y="580954"/>
                </a:cubicBezTo>
                <a:cubicBezTo>
                  <a:pt x="877652" y="586656"/>
                  <a:pt x="877187" y="594502"/>
                  <a:pt x="876763" y="601373"/>
                </a:cubicBezTo>
                <a:lnTo>
                  <a:pt x="876424" y="606831"/>
                </a:lnTo>
                <a:cubicBezTo>
                  <a:pt x="876085" y="613459"/>
                  <a:pt x="875746" y="613702"/>
                  <a:pt x="870706" y="616139"/>
                </a:cubicBezTo>
                <a:cubicBezTo>
                  <a:pt x="869012" y="616919"/>
                  <a:pt x="867106" y="617942"/>
                  <a:pt x="864861" y="619306"/>
                </a:cubicBezTo>
                <a:cubicBezTo>
                  <a:pt x="862743" y="620622"/>
                  <a:pt x="861388" y="622425"/>
                  <a:pt x="860371" y="623790"/>
                </a:cubicBezTo>
                <a:cubicBezTo>
                  <a:pt x="860160" y="623985"/>
                  <a:pt x="859948" y="624326"/>
                  <a:pt x="859694" y="624667"/>
                </a:cubicBezTo>
                <a:cubicBezTo>
                  <a:pt x="858592" y="624765"/>
                  <a:pt x="856813" y="625008"/>
                  <a:pt x="854992" y="626129"/>
                </a:cubicBezTo>
                <a:lnTo>
                  <a:pt x="852070" y="628030"/>
                </a:lnTo>
                <a:cubicBezTo>
                  <a:pt x="849189" y="629930"/>
                  <a:pt x="845928" y="631977"/>
                  <a:pt x="843556" y="633877"/>
                </a:cubicBezTo>
                <a:cubicBezTo>
                  <a:pt x="840549" y="636363"/>
                  <a:pt x="839066" y="639238"/>
                  <a:pt x="837965" y="641480"/>
                </a:cubicBezTo>
                <a:cubicBezTo>
                  <a:pt x="837415" y="642601"/>
                  <a:pt x="836822" y="643721"/>
                  <a:pt x="836271" y="644209"/>
                </a:cubicBezTo>
                <a:cubicBezTo>
                  <a:pt x="835593" y="644745"/>
                  <a:pt x="834492" y="645330"/>
                  <a:pt x="833137" y="645866"/>
                </a:cubicBezTo>
                <a:cubicBezTo>
                  <a:pt x="831908" y="646450"/>
                  <a:pt x="830553" y="647084"/>
                  <a:pt x="829198" y="647912"/>
                </a:cubicBezTo>
                <a:cubicBezTo>
                  <a:pt x="826614" y="649472"/>
                  <a:pt x="823818" y="651275"/>
                  <a:pt x="821023" y="653029"/>
                </a:cubicBezTo>
                <a:cubicBezTo>
                  <a:pt x="816110" y="656294"/>
                  <a:pt x="810942" y="659559"/>
                  <a:pt x="806241" y="661898"/>
                </a:cubicBezTo>
                <a:cubicBezTo>
                  <a:pt x="805012" y="662581"/>
                  <a:pt x="803869" y="662922"/>
                  <a:pt x="802852" y="663263"/>
                </a:cubicBezTo>
                <a:cubicBezTo>
                  <a:pt x="798490" y="664725"/>
                  <a:pt x="794805" y="666528"/>
                  <a:pt x="792983" y="674471"/>
                </a:cubicBezTo>
                <a:cubicBezTo>
                  <a:pt x="792221" y="677931"/>
                  <a:pt x="792560" y="682220"/>
                  <a:pt x="792899" y="685923"/>
                </a:cubicBezTo>
                <a:cubicBezTo>
                  <a:pt x="793110" y="687483"/>
                  <a:pt x="793238" y="689042"/>
                  <a:pt x="793238" y="690407"/>
                </a:cubicBezTo>
                <a:cubicBezTo>
                  <a:pt x="793238" y="692161"/>
                  <a:pt x="793110" y="694110"/>
                  <a:pt x="792983" y="696011"/>
                </a:cubicBezTo>
                <a:cubicBezTo>
                  <a:pt x="792560" y="703613"/>
                  <a:pt x="792094" y="712141"/>
                  <a:pt x="798956" y="718525"/>
                </a:cubicBezTo>
                <a:cubicBezTo>
                  <a:pt x="803318" y="722473"/>
                  <a:pt x="809248" y="723788"/>
                  <a:pt x="814542" y="725055"/>
                </a:cubicBezTo>
                <a:cubicBezTo>
                  <a:pt x="817211" y="725592"/>
                  <a:pt x="821701" y="726615"/>
                  <a:pt x="822378" y="727736"/>
                </a:cubicBezTo>
                <a:cubicBezTo>
                  <a:pt x="822378" y="728515"/>
                  <a:pt x="821023" y="729880"/>
                  <a:pt x="819795" y="731098"/>
                </a:cubicBezTo>
                <a:cubicBezTo>
                  <a:pt x="818100" y="732755"/>
                  <a:pt x="816321" y="734558"/>
                  <a:pt x="815305" y="737141"/>
                </a:cubicBezTo>
                <a:cubicBezTo>
                  <a:pt x="813738" y="740942"/>
                  <a:pt x="813950" y="744548"/>
                  <a:pt x="814077" y="747375"/>
                </a:cubicBezTo>
                <a:cubicBezTo>
                  <a:pt x="814204" y="748349"/>
                  <a:pt x="814204" y="749470"/>
                  <a:pt x="814204" y="750591"/>
                </a:cubicBezTo>
                <a:cubicBezTo>
                  <a:pt x="814077" y="753515"/>
                  <a:pt x="813187" y="755854"/>
                  <a:pt x="812171" y="758681"/>
                </a:cubicBezTo>
                <a:cubicBezTo>
                  <a:pt x="811281" y="761020"/>
                  <a:pt x="810392" y="763505"/>
                  <a:pt x="809799" y="766429"/>
                </a:cubicBezTo>
                <a:cubicBezTo>
                  <a:pt x="809163" y="769792"/>
                  <a:pt x="809587" y="772911"/>
                  <a:pt x="809926" y="775737"/>
                </a:cubicBezTo>
                <a:cubicBezTo>
                  <a:pt x="810138" y="777832"/>
                  <a:pt x="810392" y="779879"/>
                  <a:pt x="810138" y="781341"/>
                </a:cubicBezTo>
                <a:cubicBezTo>
                  <a:pt x="809460" y="785240"/>
                  <a:pt x="807257" y="788505"/>
                  <a:pt x="804758" y="792306"/>
                </a:cubicBezTo>
                <a:cubicBezTo>
                  <a:pt x="803530" y="794109"/>
                  <a:pt x="802302" y="795912"/>
                  <a:pt x="801200" y="797910"/>
                </a:cubicBezTo>
                <a:cubicBezTo>
                  <a:pt x="795694" y="807559"/>
                  <a:pt x="795144" y="814284"/>
                  <a:pt x="794551" y="821497"/>
                </a:cubicBezTo>
                <a:cubicBezTo>
                  <a:pt x="794212" y="824518"/>
                  <a:pt x="794000" y="827637"/>
                  <a:pt x="793322" y="831438"/>
                </a:cubicBezTo>
                <a:cubicBezTo>
                  <a:pt x="793238" y="832023"/>
                  <a:pt x="792983" y="832461"/>
                  <a:pt x="792899" y="833046"/>
                </a:cubicBezTo>
                <a:cubicBezTo>
                  <a:pt x="791967" y="832559"/>
                  <a:pt x="791077" y="832218"/>
                  <a:pt x="790188" y="831925"/>
                </a:cubicBezTo>
                <a:lnTo>
                  <a:pt x="788282" y="831243"/>
                </a:lnTo>
                <a:cubicBezTo>
                  <a:pt x="777185" y="826613"/>
                  <a:pt x="760920" y="828075"/>
                  <a:pt x="756092" y="828660"/>
                </a:cubicBezTo>
                <a:cubicBezTo>
                  <a:pt x="738599" y="830658"/>
                  <a:pt x="738599" y="841526"/>
                  <a:pt x="738726" y="853075"/>
                </a:cubicBezTo>
                <a:cubicBezTo>
                  <a:pt x="738726" y="854683"/>
                  <a:pt x="738599" y="856584"/>
                  <a:pt x="738387" y="858582"/>
                </a:cubicBezTo>
                <a:cubicBezTo>
                  <a:pt x="737921" y="863406"/>
                  <a:pt x="737497" y="868669"/>
                  <a:pt x="738853" y="872958"/>
                </a:cubicBezTo>
                <a:cubicBezTo>
                  <a:pt x="740420" y="877782"/>
                  <a:pt x="742877" y="879878"/>
                  <a:pt x="744656" y="881340"/>
                </a:cubicBezTo>
                <a:cubicBezTo>
                  <a:pt x="745672" y="882266"/>
                  <a:pt x="746350" y="882802"/>
                  <a:pt x="747028" y="883923"/>
                </a:cubicBezTo>
                <a:cubicBezTo>
                  <a:pt x="748722" y="886847"/>
                  <a:pt x="748044" y="892012"/>
                  <a:pt x="747366" y="897080"/>
                </a:cubicBezTo>
                <a:cubicBezTo>
                  <a:pt x="746689" y="902441"/>
                  <a:pt x="745884" y="908045"/>
                  <a:pt x="747451" y="913211"/>
                </a:cubicBezTo>
                <a:cubicBezTo>
                  <a:pt x="748595" y="917012"/>
                  <a:pt x="750840" y="919351"/>
                  <a:pt x="752534" y="921398"/>
                </a:cubicBezTo>
                <a:cubicBezTo>
                  <a:pt x="754524" y="923639"/>
                  <a:pt x="754990" y="924322"/>
                  <a:pt x="754863" y="925881"/>
                </a:cubicBezTo>
                <a:cubicBezTo>
                  <a:pt x="754779" y="928805"/>
                  <a:pt x="750289" y="932704"/>
                  <a:pt x="746011" y="934945"/>
                </a:cubicBezTo>
                <a:cubicBezTo>
                  <a:pt x="739403" y="938308"/>
                  <a:pt x="728730" y="940793"/>
                  <a:pt x="715176" y="942011"/>
                </a:cubicBezTo>
                <a:lnTo>
                  <a:pt x="710602" y="942450"/>
                </a:lnTo>
                <a:lnTo>
                  <a:pt x="710136" y="947080"/>
                </a:lnTo>
                <a:cubicBezTo>
                  <a:pt x="709119" y="957167"/>
                  <a:pt x="708780" y="957508"/>
                  <a:pt x="702046" y="958288"/>
                </a:cubicBezTo>
                <a:cubicBezTo>
                  <a:pt x="699166" y="958629"/>
                  <a:pt x="696667" y="958629"/>
                  <a:pt x="694676" y="958629"/>
                </a:cubicBezTo>
                <a:cubicBezTo>
                  <a:pt x="690525" y="958629"/>
                  <a:pt x="686713" y="958629"/>
                  <a:pt x="683663" y="961651"/>
                </a:cubicBezTo>
                <a:cubicBezTo>
                  <a:pt x="680656" y="964672"/>
                  <a:pt x="680190" y="969155"/>
                  <a:pt x="680317" y="976319"/>
                </a:cubicBezTo>
                <a:lnTo>
                  <a:pt x="680402" y="981290"/>
                </a:lnTo>
                <a:cubicBezTo>
                  <a:pt x="680741" y="988453"/>
                  <a:pt x="680995" y="994594"/>
                  <a:pt x="678072" y="999564"/>
                </a:cubicBezTo>
                <a:cubicBezTo>
                  <a:pt x="677395" y="1000685"/>
                  <a:pt x="676717" y="1001465"/>
                  <a:pt x="676166" y="1002147"/>
                </a:cubicBezTo>
                <a:cubicBezTo>
                  <a:pt x="674684" y="1003804"/>
                  <a:pt x="673117" y="1005704"/>
                  <a:pt x="672016" y="1010090"/>
                </a:cubicBezTo>
                <a:cubicBezTo>
                  <a:pt x="671338" y="1012917"/>
                  <a:pt x="671211" y="1015256"/>
                  <a:pt x="671211" y="1017157"/>
                </a:cubicBezTo>
                <a:cubicBezTo>
                  <a:pt x="671126" y="1019739"/>
                  <a:pt x="671126" y="1021299"/>
                  <a:pt x="669771" y="1023540"/>
                </a:cubicBezTo>
                <a:cubicBezTo>
                  <a:pt x="669305" y="1024320"/>
                  <a:pt x="668415" y="1025100"/>
                  <a:pt x="667399" y="1026026"/>
                </a:cubicBezTo>
                <a:cubicBezTo>
                  <a:pt x="666086" y="1027244"/>
                  <a:pt x="664603" y="1028609"/>
                  <a:pt x="663375" y="1030509"/>
                </a:cubicBezTo>
                <a:cubicBezTo>
                  <a:pt x="662020" y="1032605"/>
                  <a:pt x="661257" y="1034846"/>
                  <a:pt x="660580" y="1036893"/>
                </a:cubicBezTo>
                <a:cubicBezTo>
                  <a:pt x="659690" y="1039135"/>
                  <a:pt x="659012" y="1041035"/>
                  <a:pt x="658208" y="1041718"/>
                </a:cubicBezTo>
                <a:cubicBezTo>
                  <a:pt x="657445" y="1042156"/>
                  <a:pt x="654311" y="1042838"/>
                  <a:pt x="652490" y="1043277"/>
                </a:cubicBezTo>
                <a:cubicBezTo>
                  <a:pt x="649821" y="1043959"/>
                  <a:pt x="647322" y="1044495"/>
                  <a:pt x="646094" y="1045080"/>
                </a:cubicBezTo>
                <a:cubicBezTo>
                  <a:pt x="644654" y="1045616"/>
                  <a:pt x="643426" y="1046298"/>
                  <a:pt x="642197" y="1046883"/>
                </a:cubicBezTo>
                <a:cubicBezTo>
                  <a:pt x="638131" y="1048686"/>
                  <a:pt x="635802" y="1049905"/>
                  <a:pt x="631397" y="1050002"/>
                </a:cubicBezTo>
                <a:cubicBezTo>
                  <a:pt x="626695" y="1050100"/>
                  <a:pt x="622460" y="1050928"/>
                  <a:pt x="618393" y="1051805"/>
                </a:cubicBezTo>
                <a:cubicBezTo>
                  <a:pt x="617292" y="1050684"/>
                  <a:pt x="616149" y="1049466"/>
                  <a:pt x="615259" y="1048102"/>
                </a:cubicBezTo>
                <a:cubicBezTo>
                  <a:pt x="609795" y="1039573"/>
                  <a:pt x="610007" y="1026221"/>
                  <a:pt x="600689" y="1020080"/>
                </a:cubicBezTo>
                <a:cubicBezTo>
                  <a:pt x="596665" y="1017400"/>
                  <a:pt x="592853" y="1018618"/>
                  <a:pt x="589719" y="1013209"/>
                </a:cubicBezTo>
                <a:cubicBezTo>
                  <a:pt x="587008" y="1008433"/>
                  <a:pt x="587008" y="1003024"/>
                  <a:pt x="581163" y="1001221"/>
                </a:cubicBezTo>
                <a:cubicBezTo>
                  <a:pt x="570066" y="997761"/>
                  <a:pt x="576715" y="979048"/>
                  <a:pt x="565237" y="976465"/>
                </a:cubicBezTo>
                <a:cubicBezTo>
                  <a:pt x="552488" y="973298"/>
                  <a:pt x="547448" y="959068"/>
                  <a:pt x="540925" y="949760"/>
                </a:cubicBezTo>
                <a:cubicBezTo>
                  <a:pt x="537325" y="944838"/>
                  <a:pt x="535885" y="939234"/>
                  <a:pt x="530844" y="935433"/>
                </a:cubicBezTo>
                <a:cubicBezTo>
                  <a:pt x="524787" y="930803"/>
                  <a:pt x="518731" y="926466"/>
                  <a:pt x="512758" y="921739"/>
                </a:cubicBezTo>
                <a:cubicBezTo>
                  <a:pt x="508523" y="918474"/>
                  <a:pt x="503694" y="916573"/>
                  <a:pt x="499332" y="913649"/>
                </a:cubicBezTo>
                <a:cubicBezTo>
                  <a:pt x="491792" y="908630"/>
                  <a:pt x="487345" y="910092"/>
                  <a:pt x="478789" y="910384"/>
                </a:cubicBezTo>
                <a:cubicBezTo>
                  <a:pt x="469047" y="910725"/>
                  <a:pt x="449860" y="912772"/>
                  <a:pt x="442490" y="905121"/>
                </a:cubicBezTo>
                <a:cubicBezTo>
                  <a:pt x="428555" y="890794"/>
                  <a:pt x="453926" y="891330"/>
                  <a:pt x="452994" y="877685"/>
                </a:cubicBezTo>
                <a:cubicBezTo>
                  <a:pt x="452571" y="871398"/>
                  <a:pt x="445625" y="862188"/>
                  <a:pt x="449521" y="856340"/>
                </a:cubicBezTo>
                <a:cubicBezTo>
                  <a:pt x="453249" y="850882"/>
                  <a:pt x="455705" y="847032"/>
                  <a:pt x="451681" y="840648"/>
                </a:cubicBezTo>
                <a:cubicBezTo>
                  <a:pt x="444396" y="829245"/>
                  <a:pt x="433934" y="818232"/>
                  <a:pt x="419152" y="816867"/>
                </a:cubicBezTo>
                <a:cubicBezTo>
                  <a:pt x="408606" y="815990"/>
                  <a:pt x="399287" y="818670"/>
                  <a:pt x="389207" y="819255"/>
                </a:cubicBezTo>
                <a:cubicBezTo>
                  <a:pt x="378110" y="819937"/>
                  <a:pt x="373747" y="820376"/>
                  <a:pt x="366462" y="828660"/>
                </a:cubicBezTo>
                <a:cubicBezTo>
                  <a:pt x="360617" y="835385"/>
                  <a:pt x="353543" y="833144"/>
                  <a:pt x="346724" y="829342"/>
                </a:cubicBezTo>
                <a:cubicBezTo>
                  <a:pt x="341091" y="826175"/>
                  <a:pt x="344691" y="798154"/>
                  <a:pt x="347825" y="797130"/>
                </a:cubicBezTo>
                <a:cubicBezTo>
                  <a:pt x="348630" y="796936"/>
                  <a:pt x="352781" y="803856"/>
                  <a:pt x="355110" y="799275"/>
                </a:cubicBezTo>
                <a:cubicBezTo>
                  <a:pt x="355915" y="797813"/>
                  <a:pt x="351553" y="789869"/>
                  <a:pt x="351298" y="788066"/>
                </a:cubicBezTo>
                <a:cubicBezTo>
                  <a:pt x="350621" y="783485"/>
                  <a:pt x="349308" y="776078"/>
                  <a:pt x="354009" y="773154"/>
                </a:cubicBezTo>
                <a:cubicBezTo>
                  <a:pt x="358160" y="770669"/>
                  <a:pt x="362057" y="764431"/>
                  <a:pt x="362057" y="759460"/>
                </a:cubicBezTo>
                <a:cubicBezTo>
                  <a:pt x="362184" y="736605"/>
                  <a:pt x="362311" y="713067"/>
                  <a:pt x="361506" y="690066"/>
                </a:cubicBezTo>
                <a:cubicBezTo>
                  <a:pt x="360956" y="674130"/>
                  <a:pt x="359261" y="658536"/>
                  <a:pt x="351087" y="644404"/>
                </a:cubicBezTo>
                <a:cubicBezTo>
                  <a:pt x="348291" y="639482"/>
                  <a:pt x="345580" y="638020"/>
                  <a:pt x="341091" y="635437"/>
                </a:cubicBezTo>
                <a:cubicBezTo>
                  <a:pt x="336177" y="632513"/>
                  <a:pt x="335161" y="622425"/>
                  <a:pt x="334144" y="617601"/>
                </a:cubicBezTo>
                <a:cubicBezTo>
                  <a:pt x="331349" y="604394"/>
                  <a:pt x="325758" y="588703"/>
                  <a:pt x="317880" y="577494"/>
                </a:cubicBezTo>
                <a:cubicBezTo>
                  <a:pt x="310171" y="566481"/>
                  <a:pt x="295685" y="560974"/>
                  <a:pt x="289078" y="548986"/>
                </a:cubicBezTo>
                <a:cubicBezTo>
                  <a:pt x="285393" y="542261"/>
                  <a:pt x="278404" y="538119"/>
                  <a:pt x="275609" y="530711"/>
                </a:cubicBezTo>
                <a:cubicBezTo>
                  <a:pt x="272813" y="523450"/>
                  <a:pt x="272474" y="515458"/>
                  <a:pt x="272051" y="507856"/>
                </a:cubicBezTo>
                <a:cubicBezTo>
                  <a:pt x="270907" y="491141"/>
                  <a:pt x="265867" y="475985"/>
                  <a:pt x="263834" y="459513"/>
                </a:cubicBezTo>
                <a:cubicBezTo>
                  <a:pt x="260488" y="432028"/>
                  <a:pt x="269679" y="400060"/>
                  <a:pt x="257438" y="374524"/>
                </a:cubicBezTo>
                <a:cubicBezTo>
                  <a:pt x="250746" y="360490"/>
                  <a:pt x="252948" y="343774"/>
                  <a:pt x="248035" y="329106"/>
                </a:cubicBezTo>
                <a:cubicBezTo>
                  <a:pt x="242868" y="313755"/>
                  <a:pt x="232237" y="303327"/>
                  <a:pt x="221012" y="292216"/>
                </a:cubicBezTo>
                <a:cubicBezTo>
                  <a:pt x="200724" y="272041"/>
                  <a:pt x="181198" y="254887"/>
                  <a:pt x="153836" y="244994"/>
                </a:cubicBezTo>
                <a:cubicBezTo>
                  <a:pt x="150914" y="243971"/>
                  <a:pt x="147906" y="241632"/>
                  <a:pt x="144984" y="239292"/>
                </a:cubicBezTo>
                <a:cubicBezTo>
                  <a:pt x="147906" y="222675"/>
                  <a:pt x="146212" y="210004"/>
                  <a:pt x="139266" y="200940"/>
                </a:cubicBezTo>
                <a:cubicBezTo>
                  <a:pt x="134225" y="194313"/>
                  <a:pt x="127491" y="191730"/>
                  <a:pt x="121985" y="189586"/>
                </a:cubicBezTo>
                <a:cubicBezTo>
                  <a:pt x="114827" y="186808"/>
                  <a:pt x="111142" y="185346"/>
                  <a:pt x="110887" y="177159"/>
                </a:cubicBezTo>
                <a:cubicBezTo>
                  <a:pt x="110887" y="175697"/>
                  <a:pt x="110887" y="174235"/>
                  <a:pt x="110887" y="173017"/>
                </a:cubicBezTo>
                <a:cubicBezTo>
                  <a:pt x="110887" y="165950"/>
                  <a:pt x="110887" y="160444"/>
                  <a:pt x="103052" y="152841"/>
                </a:cubicBezTo>
                <a:cubicBezTo>
                  <a:pt x="99578" y="149479"/>
                  <a:pt x="94750" y="145970"/>
                  <a:pt x="90938" y="143192"/>
                </a:cubicBezTo>
                <a:lnTo>
                  <a:pt x="89498" y="142072"/>
                </a:lnTo>
                <a:cubicBezTo>
                  <a:pt x="87677" y="140707"/>
                  <a:pt x="86025" y="140269"/>
                  <a:pt x="84669" y="139830"/>
                </a:cubicBezTo>
                <a:cubicBezTo>
                  <a:pt x="83992" y="139684"/>
                  <a:pt x="83314" y="139489"/>
                  <a:pt x="83102" y="139245"/>
                </a:cubicBezTo>
                <a:cubicBezTo>
                  <a:pt x="82763" y="138807"/>
                  <a:pt x="82763" y="138807"/>
                  <a:pt x="82509" y="137345"/>
                </a:cubicBezTo>
                <a:cubicBezTo>
                  <a:pt x="82297" y="135542"/>
                  <a:pt x="81959" y="132861"/>
                  <a:pt x="79841" y="130035"/>
                </a:cubicBezTo>
                <a:cubicBezTo>
                  <a:pt x="77130" y="126331"/>
                  <a:pt x="72767" y="122871"/>
                  <a:pt x="68955" y="119850"/>
                </a:cubicBezTo>
                <a:lnTo>
                  <a:pt x="66499" y="117852"/>
                </a:lnTo>
                <a:cubicBezTo>
                  <a:pt x="59425" y="111906"/>
                  <a:pt x="58748" y="111224"/>
                  <a:pt x="55402" y="103135"/>
                </a:cubicBezTo>
                <a:cubicBezTo>
                  <a:pt x="52140" y="95532"/>
                  <a:pt x="48879" y="90562"/>
                  <a:pt x="45194" y="87979"/>
                </a:cubicBezTo>
                <a:cubicBezTo>
                  <a:pt x="41382" y="85445"/>
                  <a:pt x="36680" y="84957"/>
                  <a:pt x="32064" y="84519"/>
                </a:cubicBezTo>
                <a:cubicBezTo>
                  <a:pt x="28717" y="84178"/>
                  <a:pt x="25244" y="83837"/>
                  <a:pt x="23338" y="82618"/>
                </a:cubicBezTo>
                <a:cubicBezTo>
                  <a:pt x="21856" y="81595"/>
                  <a:pt x="19611" y="78574"/>
                  <a:pt x="16815" y="69266"/>
                </a:cubicBezTo>
                <a:cubicBezTo>
                  <a:pt x="13893" y="59617"/>
                  <a:pt x="9657" y="51771"/>
                  <a:pt x="4024" y="45630"/>
                </a:cubicBezTo>
                <a:lnTo>
                  <a:pt x="5718" y="40562"/>
                </a:lnTo>
                <a:cubicBezTo>
                  <a:pt x="4024" y="40026"/>
                  <a:pt x="2711" y="38564"/>
                  <a:pt x="678" y="36420"/>
                </a:cubicBezTo>
                <a:cubicBezTo>
                  <a:pt x="466" y="36176"/>
                  <a:pt x="212" y="35981"/>
                  <a:pt x="0" y="35738"/>
                </a:cubicBezTo>
                <a:cubicBezTo>
                  <a:pt x="2245" y="34519"/>
                  <a:pt x="4617" y="33301"/>
                  <a:pt x="6184" y="32619"/>
                </a:cubicBezTo>
                <a:cubicBezTo>
                  <a:pt x="7836" y="31839"/>
                  <a:pt x="9319" y="31157"/>
                  <a:pt x="10547" y="30475"/>
                </a:cubicBezTo>
                <a:cubicBezTo>
                  <a:pt x="17832" y="26430"/>
                  <a:pt x="24778" y="22726"/>
                  <a:pt x="27489" y="11859"/>
                </a:cubicBezTo>
                <a:cubicBezTo>
                  <a:pt x="28124" y="8838"/>
                  <a:pt x="28040" y="6693"/>
                  <a:pt x="27913" y="4452"/>
                </a:cubicBezTo>
                <a:cubicBezTo>
                  <a:pt x="28040" y="4452"/>
                  <a:pt x="28252" y="4013"/>
                  <a:pt x="29395" y="3136"/>
                </a:cubicBezTo>
                <a:cubicBezTo>
                  <a:pt x="31301" y="1430"/>
                  <a:pt x="34435" y="1430"/>
                  <a:pt x="37909" y="1430"/>
                </a:cubicBezTo>
                <a:lnTo>
                  <a:pt x="40831" y="1430"/>
                </a:lnTo>
                <a:cubicBezTo>
                  <a:pt x="42737" y="1333"/>
                  <a:pt x="45321" y="1089"/>
                  <a:pt x="48116" y="894"/>
                </a:cubicBezTo>
                <a:cubicBezTo>
                  <a:pt x="51695" y="553"/>
                  <a:pt x="56460" y="127"/>
                  <a:pt x="60860" y="23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8F78210-AF42-4961-9E06-9D8D678A564C}"/>
              </a:ext>
            </a:extLst>
          </p:cNvPr>
          <p:cNvSpPr/>
          <p:nvPr/>
        </p:nvSpPr>
        <p:spPr>
          <a:xfrm>
            <a:off x="2189261" y="8922428"/>
            <a:ext cx="1113283" cy="1033905"/>
          </a:xfrm>
          <a:custGeom>
            <a:avLst/>
            <a:gdLst>
              <a:gd name="connsiteX0" fmla="*/ 802363 w 1113283"/>
              <a:gd name="connsiteY0" fmla="*/ 997968 h 1033905"/>
              <a:gd name="connsiteX1" fmla="*/ 791934 w 1113283"/>
              <a:gd name="connsiteY1" fmla="*/ 1018715 h 1033905"/>
              <a:gd name="connsiteX2" fmla="*/ 791261 w 1113283"/>
              <a:gd name="connsiteY2" fmla="*/ 1032619 h 1033905"/>
              <a:gd name="connsiteX3" fmla="*/ 802363 w 1113283"/>
              <a:gd name="connsiteY3" fmla="*/ 997968 h 1033905"/>
              <a:gd name="connsiteX4" fmla="*/ 5268 w 1113283"/>
              <a:gd name="connsiteY4" fmla="*/ 269475 h 1033905"/>
              <a:gd name="connsiteX5" fmla="*/ 17491 w 1113283"/>
              <a:gd name="connsiteY5" fmla="*/ 304462 h 1033905"/>
              <a:gd name="connsiteX6" fmla="*/ 3363 w 1113283"/>
              <a:gd name="connsiteY6" fmla="*/ 293359 h 1033905"/>
              <a:gd name="connsiteX7" fmla="*/ 446 w 1113283"/>
              <a:gd name="connsiteY7" fmla="*/ 279456 h 1033905"/>
              <a:gd name="connsiteX8" fmla="*/ 5268 w 1113283"/>
              <a:gd name="connsiteY8" fmla="*/ 269475 h 1033905"/>
              <a:gd name="connsiteX9" fmla="*/ 82839 w 1113283"/>
              <a:gd name="connsiteY9" fmla="*/ 247350 h 1033905"/>
              <a:gd name="connsiteX10" fmla="*/ 97531 w 1113283"/>
              <a:gd name="connsiteY10" fmla="*/ 249145 h 1033905"/>
              <a:gd name="connsiteX11" fmla="*/ 104182 w 1113283"/>
              <a:gd name="connsiteY11" fmla="*/ 249942 h 1033905"/>
              <a:gd name="connsiteX12" fmla="*/ 117785 w 1113283"/>
              <a:gd name="connsiteY12" fmla="*/ 251571 h 1033905"/>
              <a:gd name="connsiteX13" fmla="*/ 131060 w 1113283"/>
              <a:gd name="connsiteY13" fmla="*/ 259461 h 1033905"/>
              <a:gd name="connsiteX14" fmla="*/ 124781 w 1113283"/>
              <a:gd name="connsiteY14" fmla="*/ 263611 h 1033905"/>
              <a:gd name="connsiteX15" fmla="*/ 124667 w 1113283"/>
              <a:gd name="connsiteY15" fmla="*/ 269105 h 1033905"/>
              <a:gd name="connsiteX16" fmla="*/ 118725 w 1113283"/>
              <a:gd name="connsiteY16" fmla="*/ 285365 h 1033905"/>
              <a:gd name="connsiteX17" fmla="*/ 95398 w 1113283"/>
              <a:gd name="connsiteY17" fmla="*/ 280206 h 1033905"/>
              <a:gd name="connsiteX18" fmla="*/ 80709 w 1113283"/>
              <a:gd name="connsiteY18" fmla="*/ 264731 h 1033905"/>
              <a:gd name="connsiteX19" fmla="*/ 82839 w 1113283"/>
              <a:gd name="connsiteY19" fmla="*/ 247350 h 1033905"/>
              <a:gd name="connsiteX20" fmla="*/ 266972 w 1113283"/>
              <a:gd name="connsiteY20" fmla="*/ 576 h 1033905"/>
              <a:gd name="connsiteX21" fmla="*/ 293545 w 1113283"/>
              <a:gd name="connsiteY21" fmla="*/ 2353 h 1033905"/>
              <a:gd name="connsiteX22" fmla="*/ 295812 w 1113283"/>
              <a:gd name="connsiteY22" fmla="*/ 3261 h 1033905"/>
              <a:gd name="connsiteX23" fmla="*/ 297173 w 1113283"/>
              <a:gd name="connsiteY23" fmla="*/ 3813 h 1033905"/>
              <a:gd name="connsiteX24" fmla="*/ 298624 w 1113283"/>
              <a:gd name="connsiteY24" fmla="*/ 4603 h 1033905"/>
              <a:gd name="connsiteX25" fmla="*/ 298261 w 1113283"/>
              <a:gd name="connsiteY25" fmla="*/ 12892 h 1033905"/>
              <a:gd name="connsiteX26" fmla="*/ 301435 w 1113283"/>
              <a:gd name="connsiteY26" fmla="*/ 19287 h 1033905"/>
              <a:gd name="connsiteX27" fmla="*/ 302433 w 1113283"/>
              <a:gd name="connsiteY27" fmla="*/ 20511 h 1033905"/>
              <a:gd name="connsiteX28" fmla="*/ 321161 w 1113283"/>
              <a:gd name="connsiteY28" fmla="*/ 42498 h 1033905"/>
              <a:gd name="connsiteX29" fmla="*/ 328462 w 1113283"/>
              <a:gd name="connsiteY29" fmla="*/ 42932 h 1033905"/>
              <a:gd name="connsiteX30" fmla="*/ 328553 w 1113283"/>
              <a:gd name="connsiteY30" fmla="*/ 43169 h 1033905"/>
              <a:gd name="connsiteX31" fmla="*/ 326512 w 1113283"/>
              <a:gd name="connsiteY31" fmla="*/ 52367 h 1033905"/>
              <a:gd name="connsiteX32" fmla="*/ 323610 w 1113283"/>
              <a:gd name="connsiteY32" fmla="*/ 52604 h 1033905"/>
              <a:gd name="connsiteX33" fmla="*/ 311276 w 1113283"/>
              <a:gd name="connsiteY33" fmla="*/ 59077 h 1033905"/>
              <a:gd name="connsiteX34" fmla="*/ 316899 w 1113283"/>
              <a:gd name="connsiteY34" fmla="*/ 78617 h 1033905"/>
              <a:gd name="connsiteX35" fmla="*/ 338847 w 1113283"/>
              <a:gd name="connsiteY35" fmla="*/ 84104 h 1033905"/>
              <a:gd name="connsiteX36" fmla="*/ 345467 w 1113283"/>
              <a:gd name="connsiteY36" fmla="*/ 84104 h 1033905"/>
              <a:gd name="connsiteX37" fmla="*/ 353312 w 1113283"/>
              <a:gd name="connsiteY37" fmla="*/ 86118 h 1033905"/>
              <a:gd name="connsiteX38" fmla="*/ 361520 w 1113283"/>
              <a:gd name="connsiteY38" fmla="*/ 88486 h 1033905"/>
              <a:gd name="connsiteX39" fmla="*/ 373764 w 1113283"/>
              <a:gd name="connsiteY39" fmla="*/ 88565 h 1033905"/>
              <a:gd name="connsiteX40" fmla="*/ 379251 w 1113283"/>
              <a:gd name="connsiteY40" fmla="*/ 88368 h 1033905"/>
              <a:gd name="connsiteX41" fmla="*/ 383513 w 1113283"/>
              <a:gd name="connsiteY41" fmla="*/ 88368 h 1033905"/>
              <a:gd name="connsiteX42" fmla="*/ 404917 w 1113283"/>
              <a:gd name="connsiteY42" fmla="*/ 94289 h 1033905"/>
              <a:gd name="connsiteX43" fmla="*/ 415891 w 1113283"/>
              <a:gd name="connsiteY43" fmla="*/ 102697 h 1033905"/>
              <a:gd name="connsiteX44" fmla="*/ 426457 w 1113283"/>
              <a:gd name="connsiteY44" fmla="*/ 110789 h 1033905"/>
              <a:gd name="connsiteX45" fmla="*/ 427908 w 1113283"/>
              <a:gd name="connsiteY45" fmla="*/ 112131 h 1033905"/>
              <a:gd name="connsiteX46" fmla="*/ 436206 w 1113283"/>
              <a:gd name="connsiteY46" fmla="*/ 128592 h 1033905"/>
              <a:gd name="connsiteX47" fmla="*/ 435843 w 1113283"/>
              <a:gd name="connsiteY47" fmla="*/ 133526 h 1033905"/>
              <a:gd name="connsiteX48" fmla="*/ 436070 w 1113283"/>
              <a:gd name="connsiteY48" fmla="*/ 146869 h 1033905"/>
              <a:gd name="connsiteX49" fmla="*/ 439471 w 1113283"/>
              <a:gd name="connsiteY49" fmla="*/ 153856 h 1033905"/>
              <a:gd name="connsiteX50" fmla="*/ 441240 w 1113283"/>
              <a:gd name="connsiteY50" fmla="*/ 157527 h 1033905"/>
              <a:gd name="connsiteX51" fmla="*/ 441602 w 1113283"/>
              <a:gd name="connsiteY51" fmla="*/ 162698 h 1033905"/>
              <a:gd name="connsiteX52" fmla="*/ 446727 w 1113283"/>
              <a:gd name="connsiteY52" fmla="*/ 162698 h 1033905"/>
              <a:gd name="connsiteX53" fmla="*/ 452350 w 1113283"/>
              <a:gd name="connsiteY53" fmla="*/ 166527 h 1033905"/>
              <a:gd name="connsiteX54" fmla="*/ 458744 w 1113283"/>
              <a:gd name="connsiteY54" fmla="*/ 172211 h 1033905"/>
              <a:gd name="connsiteX55" fmla="*/ 476701 w 1113283"/>
              <a:gd name="connsiteY55" fmla="*/ 176040 h 1033905"/>
              <a:gd name="connsiteX56" fmla="*/ 479467 w 1113283"/>
              <a:gd name="connsiteY56" fmla="*/ 176040 h 1033905"/>
              <a:gd name="connsiteX57" fmla="*/ 483503 w 1113283"/>
              <a:gd name="connsiteY57" fmla="*/ 175804 h 1033905"/>
              <a:gd name="connsiteX58" fmla="*/ 494386 w 1113283"/>
              <a:gd name="connsiteY58" fmla="*/ 175369 h 1033905"/>
              <a:gd name="connsiteX59" fmla="*/ 493071 w 1113283"/>
              <a:gd name="connsiteY59" fmla="*/ 177738 h 1033905"/>
              <a:gd name="connsiteX60" fmla="*/ 490350 w 1113283"/>
              <a:gd name="connsiteY60" fmla="*/ 183659 h 1033905"/>
              <a:gd name="connsiteX61" fmla="*/ 510892 w 1113283"/>
              <a:gd name="connsiteY61" fmla="*/ 211923 h 1033905"/>
              <a:gd name="connsiteX62" fmla="*/ 514928 w 1113283"/>
              <a:gd name="connsiteY62" fmla="*/ 213265 h 1033905"/>
              <a:gd name="connsiteX63" fmla="*/ 528941 w 1113283"/>
              <a:gd name="connsiteY63" fmla="*/ 223686 h 1033905"/>
              <a:gd name="connsiteX64" fmla="*/ 530165 w 1113283"/>
              <a:gd name="connsiteY64" fmla="*/ 225620 h 1033905"/>
              <a:gd name="connsiteX65" fmla="*/ 544177 w 1113283"/>
              <a:gd name="connsiteY65" fmla="*/ 238055 h 1033905"/>
              <a:gd name="connsiteX66" fmla="*/ 544857 w 1113283"/>
              <a:gd name="connsiteY66" fmla="*/ 238055 h 1033905"/>
              <a:gd name="connsiteX67" fmla="*/ 556738 w 1113283"/>
              <a:gd name="connsiteY67" fmla="*/ 229173 h 1033905"/>
              <a:gd name="connsiteX68" fmla="*/ 560321 w 1113283"/>
              <a:gd name="connsiteY68" fmla="*/ 225384 h 1033905"/>
              <a:gd name="connsiteX69" fmla="*/ 564039 w 1113283"/>
              <a:gd name="connsiteY69" fmla="*/ 222897 h 1033905"/>
              <a:gd name="connsiteX70" fmla="*/ 572428 w 1113283"/>
              <a:gd name="connsiteY70" fmla="*/ 216502 h 1033905"/>
              <a:gd name="connsiteX71" fmla="*/ 580863 w 1113283"/>
              <a:gd name="connsiteY71" fmla="*/ 200278 h 1033905"/>
              <a:gd name="connsiteX72" fmla="*/ 580273 w 1113283"/>
              <a:gd name="connsiteY72" fmla="*/ 190607 h 1033905"/>
              <a:gd name="connsiteX73" fmla="*/ 579865 w 1113283"/>
              <a:gd name="connsiteY73" fmla="*/ 180975 h 1033905"/>
              <a:gd name="connsiteX74" fmla="*/ 580636 w 1113283"/>
              <a:gd name="connsiteY74" fmla="*/ 181409 h 1033905"/>
              <a:gd name="connsiteX75" fmla="*/ 583447 w 1113283"/>
              <a:gd name="connsiteY75" fmla="*/ 183106 h 1033905"/>
              <a:gd name="connsiteX76" fmla="*/ 586350 w 1113283"/>
              <a:gd name="connsiteY76" fmla="*/ 184567 h 1033905"/>
              <a:gd name="connsiteX77" fmla="*/ 588798 w 1113283"/>
              <a:gd name="connsiteY77" fmla="*/ 186343 h 1033905"/>
              <a:gd name="connsiteX78" fmla="*/ 589705 w 1113283"/>
              <a:gd name="connsiteY78" fmla="*/ 188278 h 1033905"/>
              <a:gd name="connsiteX79" fmla="*/ 595782 w 1113283"/>
              <a:gd name="connsiteY79" fmla="*/ 196015 h 1033905"/>
              <a:gd name="connsiteX80" fmla="*/ 620995 w 1113283"/>
              <a:gd name="connsiteY80" fmla="*/ 190409 h 1033905"/>
              <a:gd name="connsiteX81" fmla="*/ 620677 w 1113283"/>
              <a:gd name="connsiteY81" fmla="*/ 172014 h 1033905"/>
              <a:gd name="connsiteX82" fmla="*/ 622355 w 1113283"/>
              <a:gd name="connsiteY82" fmla="*/ 172133 h 1033905"/>
              <a:gd name="connsiteX83" fmla="*/ 633012 w 1113283"/>
              <a:gd name="connsiteY83" fmla="*/ 171896 h 1033905"/>
              <a:gd name="connsiteX84" fmla="*/ 642852 w 1113283"/>
              <a:gd name="connsiteY84" fmla="*/ 161001 h 1033905"/>
              <a:gd name="connsiteX85" fmla="*/ 643079 w 1113283"/>
              <a:gd name="connsiteY85" fmla="*/ 156856 h 1033905"/>
              <a:gd name="connsiteX86" fmla="*/ 657454 w 1113283"/>
              <a:gd name="connsiteY86" fmla="*/ 146671 h 1033905"/>
              <a:gd name="connsiteX87" fmla="*/ 688063 w 1113283"/>
              <a:gd name="connsiteY87" fmla="*/ 131513 h 1033905"/>
              <a:gd name="connsiteX88" fmla="*/ 693550 w 1113283"/>
              <a:gd name="connsiteY88" fmla="*/ 110434 h 1033905"/>
              <a:gd name="connsiteX89" fmla="*/ 693232 w 1113283"/>
              <a:gd name="connsiteY89" fmla="*/ 109447 h 1033905"/>
              <a:gd name="connsiteX90" fmla="*/ 699399 w 1113283"/>
              <a:gd name="connsiteY90" fmla="*/ 107868 h 1033905"/>
              <a:gd name="connsiteX91" fmla="*/ 701848 w 1113283"/>
              <a:gd name="connsiteY91" fmla="*/ 107079 h 1033905"/>
              <a:gd name="connsiteX92" fmla="*/ 716994 w 1113283"/>
              <a:gd name="connsiteY92" fmla="*/ 105184 h 1033905"/>
              <a:gd name="connsiteX93" fmla="*/ 724930 w 1113283"/>
              <a:gd name="connsiteY93" fmla="*/ 105618 h 1033905"/>
              <a:gd name="connsiteX94" fmla="*/ 759801 w 1113283"/>
              <a:gd name="connsiteY94" fmla="*/ 100565 h 1033905"/>
              <a:gd name="connsiteX95" fmla="*/ 764291 w 1113283"/>
              <a:gd name="connsiteY95" fmla="*/ 89947 h 1033905"/>
              <a:gd name="connsiteX96" fmla="*/ 765651 w 1113283"/>
              <a:gd name="connsiteY96" fmla="*/ 85683 h 1033905"/>
              <a:gd name="connsiteX97" fmla="*/ 779346 w 1113283"/>
              <a:gd name="connsiteY97" fmla="*/ 81302 h 1033905"/>
              <a:gd name="connsiteX98" fmla="*/ 780888 w 1113283"/>
              <a:gd name="connsiteY98" fmla="*/ 80946 h 1033905"/>
              <a:gd name="connsiteX99" fmla="*/ 785966 w 1113283"/>
              <a:gd name="connsiteY99" fmla="*/ 80275 h 1033905"/>
              <a:gd name="connsiteX100" fmla="*/ 801294 w 1113283"/>
              <a:gd name="connsiteY100" fmla="*/ 68078 h 1033905"/>
              <a:gd name="connsiteX101" fmla="*/ 801203 w 1113283"/>
              <a:gd name="connsiteY101" fmla="*/ 64920 h 1033905"/>
              <a:gd name="connsiteX102" fmla="*/ 799389 w 1113283"/>
              <a:gd name="connsiteY102" fmla="*/ 62907 h 1033905"/>
              <a:gd name="connsiteX103" fmla="*/ 797394 w 1113283"/>
              <a:gd name="connsiteY103" fmla="*/ 60420 h 1033905"/>
              <a:gd name="connsiteX104" fmla="*/ 797394 w 1113283"/>
              <a:gd name="connsiteY104" fmla="*/ 53038 h 1033905"/>
              <a:gd name="connsiteX105" fmla="*/ 803108 w 1113283"/>
              <a:gd name="connsiteY105" fmla="*/ 47867 h 1033905"/>
              <a:gd name="connsiteX106" fmla="*/ 805692 w 1113283"/>
              <a:gd name="connsiteY106" fmla="*/ 46643 h 1033905"/>
              <a:gd name="connsiteX107" fmla="*/ 810499 w 1113283"/>
              <a:gd name="connsiteY107" fmla="*/ 44196 h 1033905"/>
              <a:gd name="connsiteX108" fmla="*/ 810635 w 1113283"/>
              <a:gd name="connsiteY108" fmla="*/ 44196 h 1033905"/>
              <a:gd name="connsiteX109" fmla="*/ 819251 w 1113283"/>
              <a:gd name="connsiteY109" fmla="*/ 40011 h 1033905"/>
              <a:gd name="connsiteX110" fmla="*/ 822063 w 1113283"/>
              <a:gd name="connsiteY110" fmla="*/ 39459 h 1033905"/>
              <a:gd name="connsiteX111" fmla="*/ 840337 w 1113283"/>
              <a:gd name="connsiteY111" fmla="*/ 46761 h 1033905"/>
              <a:gd name="connsiteX112" fmla="*/ 846368 w 1113283"/>
              <a:gd name="connsiteY112" fmla="*/ 51143 h 1033905"/>
              <a:gd name="connsiteX113" fmla="*/ 859972 w 1113283"/>
              <a:gd name="connsiteY113" fmla="*/ 59077 h 1033905"/>
              <a:gd name="connsiteX114" fmla="*/ 868906 w 1113283"/>
              <a:gd name="connsiteY114" fmla="*/ 64130 h 1033905"/>
              <a:gd name="connsiteX115" fmla="*/ 865550 w 1113283"/>
              <a:gd name="connsiteY115" fmla="*/ 64485 h 1033905"/>
              <a:gd name="connsiteX116" fmla="*/ 852218 w 1113283"/>
              <a:gd name="connsiteY116" fmla="*/ 69301 h 1033905"/>
              <a:gd name="connsiteX117" fmla="*/ 849860 w 1113283"/>
              <a:gd name="connsiteY117" fmla="*/ 79288 h 1033905"/>
              <a:gd name="connsiteX118" fmla="*/ 856163 w 1113283"/>
              <a:gd name="connsiteY118" fmla="*/ 91723 h 1033905"/>
              <a:gd name="connsiteX119" fmla="*/ 859156 w 1113283"/>
              <a:gd name="connsiteY119" fmla="*/ 96657 h 1033905"/>
              <a:gd name="connsiteX120" fmla="*/ 859292 w 1113283"/>
              <a:gd name="connsiteY120" fmla="*/ 106644 h 1033905"/>
              <a:gd name="connsiteX121" fmla="*/ 847502 w 1113283"/>
              <a:gd name="connsiteY121" fmla="*/ 115052 h 1033905"/>
              <a:gd name="connsiteX122" fmla="*/ 828683 w 1113283"/>
              <a:gd name="connsiteY122" fmla="*/ 114934 h 1033905"/>
              <a:gd name="connsiteX123" fmla="*/ 808050 w 1113283"/>
              <a:gd name="connsiteY123" fmla="*/ 114579 h 1033905"/>
              <a:gd name="connsiteX124" fmla="*/ 784379 w 1113283"/>
              <a:gd name="connsiteY124" fmla="*/ 124368 h 1033905"/>
              <a:gd name="connsiteX125" fmla="*/ 779436 w 1113283"/>
              <a:gd name="connsiteY125" fmla="*/ 145527 h 1033905"/>
              <a:gd name="connsiteX126" fmla="*/ 783246 w 1113283"/>
              <a:gd name="connsiteY126" fmla="*/ 155395 h 1033905"/>
              <a:gd name="connsiteX127" fmla="*/ 784924 w 1113283"/>
              <a:gd name="connsiteY127" fmla="*/ 168067 h 1033905"/>
              <a:gd name="connsiteX128" fmla="*/ 775854 w 1113283"/>
              <a:gd name="connsiteY128" fmla="*/ 172804 h 1033905"/>
              <a:gd name="connsiteX129" fmla="*/ 758713 w 1113283"/>
              <a:gd name="connsiteY129" fmla="*/ 186935 h 1033905"/>
              <a:gd name="connsiteX130" fmla="*/ 764517 w 1113283"/>
              <a:gd name="connsiteY130" fmla="*/ 198699 h 1033905"/>
              <a:gd name="connsiteX131" fmla="*/ 778303 w 1113283"/>
              <a:gd name="connsiteY131" fmla="*/ 205528 h 1033905"/>
              <a:gd name="connsiteX132" fmla="*/ 795489 w 1113283"/>
              <a:gd name="connsiteY132" fmla="*/ 218199 h 1033905"/>
              <a:gd name="connsiteX133" fmla="*/ 795489 w 1113283"/>
              <a:gd name="connsiteY133" fmla="*/ 218870 h 1033905"/>
              <a:gd name="connsiteX134" fmla="*/ 793902 w 1113283"/>
              <a:gd name="connsiteY134" fmla="*/ 219107 h 1033905"/>
              <a:gd name="connsiteX135" fmla="*/ 783019 w 1113283"/>
              <a:gd name="connsiteY135" fmla="*/ 223489 h 1033905"/>
              <a:gd name="connsiteX136" fmla="*/ 777985 w 1113283"/>
              <a:gd name="connsiteY136" fmla="*/ 234897 h 1033905"/>
              <a:gd name="connsiteX137" fmla="*/ 783019 w 1113283"/>
              <a:gd name="connsiteY137" fmla="*/ 246345 h 1033905"/>
              <a:gd name="connsiteX138" fmla="*/ 793811 w 1113283"/>
              <a:gd name="connsiteY138" fmla="*/ 251279 h 1033905"/>
              <a:gd name="connsiteX139" fmla="*/ 798528 w 1113283"/>
              <a:gd name="connsiteY139" fmla="*/ 252858 h 1033905"/>
              <a:gd name="connsiteX140" fmla="*/ 804105 w 1113283"/>
              <a:gd name="connsiteY140" fmla="*/ 261029 h 1033905"/>
              <a:gd name="connsiteX141" fmla="*/ 806373 w 1113283"/>
              <a:gd name="connsiteY141" fmla="*/ 265095 h 1033905"/>
              <a:gd name="connsiteX142" fmla="*/ 817437 w 1113283"/>
              <a:gd name="connsiteY142" fmla="*/ 279858 h 1033905"/>
              <a:gd name="connsiteX143" fmla="*/ 821700 w 1113283"/>
              <a:gd name="connsiteY143" fmla="*/ 284911 h 1033905"/>
              <a:gd name="connsiteX144" fmla="*/ 827776 w 1113283"/>
              <a:gd name="connsiteY144" fmla="*/ 293675 h 1033905"/>
              <a:gd name="connsiteX145" fmla="*/ 828456 w 1113283"/>
              <a:gd name="connsiteY145" fmla="*/ 299280 h 1033905"/>
              <a:gd name="connsiteX146" fmla="*/ 834261 w 1113283"/>
              <a:gd name="connsiteY146" fmla="*/ 313175 h 1033905"/>
              <a:gd name="connsiteX147" fmla="*/ 840882 w 1113283"/>
              <a:gd name="connsiteY147" fmla="*/ 316451 h 1033905"/>
              <a:gd name="connsiteX148" fmla="*/ 843466 w 1113283"/>
              <a:gd name="connsiteY148" fmla="*/ 317438 h 1033905"/>
              <a:gd name="connsiteX149" fmla="*/ 847502 w 1113283"/>
              <a:gd name="connsiteY149" fmla="*/ 322057 h 1033905"/>
              <a:gd name="connsiteX150" fmla="*/ 847865 w 1113283"/>
              <a:gd name="connsiteY150" fmla="*/ 322491 h 1033905"/>
              <a:gd name="connsiteX151" fmla="*/ 845144 w 1113283"/>
              <a:gd name="connsiteY151" fmla="*/ 332241 h 1033905"/>
              <a:gd name="connsiteX152" fmla="*/ 845507 w 1113283"/>
              <a:gd name="connsiteY152" fmla="*/ 337610 h 1033905"/>
              <a:gd name="connsiteX153" fmla="*/ 845960 w 1113283"/>
              <a:gd name="connsiteY153" fmla="*/ 339426 h 1033905"/>
              <a:gd name="connsiteX154" fmla="*/ 837662 w 1113283"/>
              <a:gd name="connsiteY154" fmla="*/ 341320 h 1033905"/>
              <a:gd name="connsiteX155" fmla="*/ 830814 w 1113283"/>
              <a:gd name="connsiteY155" fmla="*/ 342110 h 1033905"/>
              <a:gd name="connsiteX156" fmla="*/ 811860 w 1113283"/>
              <a:gd name="connsiteY156" fmla="*/ 340886 h 1033905"/>
              <a:gd name="connsiteX157" fmla="*/ 808277 w 1113283"/>
              <a:gd name="connsiteY157" fmla="*/ 336504 h 1033905"/>
              <a:gd name="connsiteX158" fmla="*/ 798528 w 1113283"/>
              <a:gd name="connsiteY158" fmla="*/ 327425 h 1033905"/>
              <a:gd name="connsiteX159" fmla="*/ 751095 w 1113283"/>
              <a:gd name="connsiteY159" fmla="*/ 332794 h 1033905"/>
              <a:gd name="connsiteX160" fmla="*/ 744701 w 1113283"/>
              <a:gd name="connsiteY160" fmla="*/ 343452 h 1033905"/>
              <a:gd name="connsiteX161" fmla="*/ 741980 w 1113283"/>
              <a:gd name="connsiteY161" fmla="*/ 348939 h 1033905"/>
              <a:gd name="connsiteX162" fmla="*/ 735359 w 1113283"/>
              <a:gd name="connsiteY162" fmla="*/ 350202 h 1033905"/>
              <a:gd name="connsiteX163" fmla="*/ 721574 w 1113283"/>
              <a:gd name="connsiteY163" fmla="*/ 355571 h 1033905"/>
              <a:gd name="connsiteX164" fmla="*/ 726290 w 1113283"/>
              <a:gd name="connsiteY164" fmla="*/ 377084 h 1033905"/>
              <a:gd name="connsiteX165" fmla="*/ 728875 w 1113283"/>
              <a:gd name="connsiteY165" fmla="*/ 380005 h 1033905"/>
              <a:gd name="connsiteX166" fmla="*/ 732593 w 1113283"/>
              <a:gd name="connsiteY166" fmla="*/ 392006 h 1033905"/>
              <a:gd name="connsiteX167" fmla="*/ 732140 w 1113283"/>
              <a:gd name="connsiteY167" fmla="*/ 399427 h 1033905"/>
              <a:gd name="connsiteX168" fmla="*/ 732684 w 1113283"/>
              <a:gd name="connsiteY168" fmla="*/ 414901 h 1033905"/>
              <a:gd name="connsiteX169" fmla="*/ 739305 w 1113283"/>
              <a:gd name="connsiteY169" fmla="*/ 421848 h 1033905"/>
              <a:gd name="connsiteX170" fmla="*/ 748601 w 1113283"/>
              <a:gd name="connsiteY170" fmla="*/ 419480 h 1033905"/>
              <a:gd name="connsiteX171" fmla="*/ 751412 w 1113283"/>
              <a:gd name="connsiteY171" fmla="*/ 417901 h 1033905"/>
              <a:gd name="connsiteX172" fmla="*/ 754541 w 1113283"/>
              <a:gd name="connsiteY172" fmla="*/ 416440 h 1033905"/>
              <a:gd name="connsiteX173" fmla="*/ 764971 w 1113283"/>
              <a:gd name="connsiteY173" fmla="*/ 416243 h 1033905"/>
              <a:gd name="connsiteX174" fmla="*/ 777895 w 1113283"/>
              <a:gd name="connsiteY174" fmla="*/ 424177 h 1033905"/>
              <a:gd name="connsiteX175" fmla="*/ 781114 w 1113283"/>
              <a:gd name="connsiteY175" fmla="*/ 427098 h 1033905"/>
              <a:gd name="connsiteX176" fmla="*/ 790637 w 1113283"/>
              <a:gd name="connsiteY176" fmla="*/ 433612 h 1033905"/>
              <a:gd name="connsiteX177" fmla="*/ 798845 w 1113283"/>
              <a:gd name="connsiteY177" fmla="*/ 435625 h 1033905"/>
              <a:gd name="connsiteX178" fmla="*/ 809728 w 1113283"/>
              <a:gd name="connsiteY178" fmla="*/ 439217 h 1033905"/>
              <a:gd name="connsiteX179" fmla="*/ 824738 w 1113283"/>
              <a:gd name="connsiteY179" fmla="*/ 446283 h 1033905"/>
              <a:gd name="connsiteX180" fmla="*/ 825736 w 1113283"/>
              <a:gd name="connsiteY180" fmla="*/ 446717 h 1033905"/>
              <a:gd name="connsiteX181" fmla="*/ 833172 w 1113283"/>
              <a:gd name="connsiteY181" fmla="*/ 451336 h 1033905"/>
              <a:gd name="connsiteX182" fmla="*/ 835848 w 1113283"/>
              <a:gd name="connsiteY182" fmla="*/ 453467 h 1033905"/>
              <a:gd name="connsiteX183" fmla="*/ 852128 w 1113283"/>
              <a:gd name="connsiteY183" fmla="*/ 460612 h 1033905"/>
              <a:gd name="connsiteX184" fmla="*/ 867682 w 1113283"/>
              <a:gd name="connsiteY184" fmla="*/ 468270 h 1033905"/>
              <a:gd name="connsiteX185" fmla="*/ 870040 w 1113283"/>
              <a:gd name="connsiteY185" fmla="*/ 479679 h 1033905"/>
              <a:gd name="connsiteX186" fmla="*/ 867818 w 1113283"/>
              <a:gd name="connsiteY186" fmla="*/ 482047 h 1033905"/>
              <a:gd name="connsiteX187" fmla="*/ 861968 w 1113283"/>
              <a:gd name="connsiteY187" fmla="*/ 493613 h 1033905"/>
              <a:gd name="connsiteX188" fmla="*/ 879154 w 1113283"/>
              <a:gd name="connsiteY188" fmla="*/ 509758 h 1033905"/>
              <a:gd name="connsiteX189" fmla="*/ 884959 w 1113283"/>
              <a:gd name="connsiteY189" fmla="*/ 510429 h 1033905"/>
              <a:gd name="connsiteX190" fmla="*/ 895615 w 1113283"/>
              <a:gd name="connsiteY190" fmla="*/ 512561 h 1033905"/>
              <a:gd name="connsiteX191" fmla="*/ 911214 w 1113283"/>
              <a:gd name="connsiteY191" fmla="*/ 522074 h 1033905"/>
              <a:gd name="connsiteX192" fmla="*/ 938105 w 1113283"/>
              <a:gd name="connsiteY192" fmla="*/ 534745 h 1033905"/>
              <a:gd name="connsiteX193" fmla="*/ 963590 w 1113283"/>
              <a:gd name="connsiteY193" fmla="*/ 527561 h 1033905"/>
              <a:gd name="connsiteX194" fmla="*/ 969077 w 1113283"/>
              <a:gd name="connsiteY194" fmla="*/ 524561 h 1033905"/>
              <a:gd name="connsiteX195" fmla="*/ 1000684 w 1113283"/>
              <a:gd name="connsiteY195" fmla="*/ 527680 h 1033905"/>
              <a:gd name="connsiteX196" fmla="*/ 1008529 w 1113283"/>
              <a:gd name="connsiteY196" fmla="*/ 538101 h 1033905"/>
              <a:gd name="connsiteX197" fmla="*/ 1019321 w 1113283"/>
              <a:gd name="connsiteY197" fmla="*/ 551127 h 1033905"/>
              <a:gd name="connsiteX198" fmla="*/ 1046303 w 1113283"/>
              <a:gd name="connsiteY198" fmla="*/ 551917 h 1033905"/>
              <a:gd name="connsiteX199" fmla="*/ 1062809 w 1113283"/>
              <a:gd name="connsiteY199" fmla="*/ 551009 h 1033905"/>
              <a:gd name="connsiteX200" fmla="*/ 1075143 w 1113283"/>
              <a:gd name="connsiteY200" fmla="*/ 559970 h 1033905"/>
              <a:gd name="connsiteX201" fmla="*/ 1087024 w 1113283"/>
              <a:gd name="connsiteY201" fmla="*/ 570746 h 1033905"/>
              <a:gd name="connsiteX202" fmla="*/ 1102850 w 1113283"/>
              <a:gd name="connsiteY202" fmla="*/ 572641 h 1033905"/>
              <a:gd name="connsiteX203" fmla="*/ 1106886 w 1113283"/>
              <a:gd name="connsiteY203" fmla="*/ 572523 h 1033905"/>
              <a:gd name="connsiteX204" fmla="*/ 1103848 w 1113283"/>
              <a:gd name="connsiteY204" fmla="*/ 582865 h 1033905"/>
              <a:gd name="connsiteX205" fmla="*/ 1108428 w 1113283"/>
              <a:gd name="connsiteY205" fmla="*/ 603155 h 1033905"/>
              <a:gd name="connsiteX206" fmla="*/ 1112373 w 1113283"/>
              <a:gd name="connsiteY206" fmla="*/ 618629 h 1033905"/>
              <a:gd name="connsiteX207" fmla="*/ 1112827 w 1113283"/>
              <a:gd name="connsiteY207" fmla="*/ 629484 h 1033905"/>
              <a:gd name="connsiteX208" fmla="*/ 1110786 w 1113283"/>
              <a:gd name="connsiteY208" fmla="*/ 655301 h 1033905"/>
              <a:gd name="connsiteX209" fmla="*/ 1104165 w 1113283"/>
              <a:gd name="connsiteY209" fmla="*/ 660353 h 1033905"/>
              <a:gd name="connsiteX210" fmla="*/ 1097681 w 1113283"/>
              <a:gd name="connsiteY210" fmla="*/ 664143 h 1033905"/>
              <a:gd name="connsiteX211" fmla="*/ 1092194 w 1113283"/>
              <a:gd name="connsiteY211" fmla="*/ 669748 h 1033905"/>
              <a:gd name="connsiteX212" fmla="*/ 1088611 w 1113283"/>
              <a:gd name="connsiteY212" fmla="*/ 673577 h 1033905"/>
              <a:gd name="connsiteX213" fmla="*/ 1079043 w 1113283"/>
              <a:gd name="connsiteY213" fmla="*/ 678709 h 1033905"/>
              <a:gd name="connsiteX214" fmla="*/ 1061358 w 1113283"/>
              <a:gd name="connsiteY214" fmla="*/ 703302 h 1033905"/>
              <a:gd name="connsiteX215" fmla="*/ 1064714 w 1113283"/>
              <a:gd name="connsiteY215" fmla="*/ 707565 h 1033905"/>
              <a:gd name="connsiteX216" fmla="*/ 1066391 w 1113283"/>
              <a:gd name="connsiteY216" fmla="*/ 709223 h 1033905"/>
              <a:gd name="connsiteX217" fmla="*/ 1067525 w 1113283"/>
              <a:gd name="connsiteY217" fmla="*/ 711118 h 1033905"/>
              <a:gd name="connsiteX218" fmla="*/ 1064487 w 1113283"/>
              <a:gd name="connsiteY218" fmla="*/ 713920 h 1033905"/>
              <a:gd name="connsiteX219" fmla="*/ 1057549 w 1113283"/>
              <a:gd name="connsiteY219" fmla="*/ 749368 h 1033905"/>
              <a:gd name="connsiteX220" fmla="*/ 1057866 w 1113283"/>
              <a:gd name="connsiteY220" fmla="*/ 758329 h 1033905"/>
              <a:gd name="connsiteX221" fmla="*/ 1058410 w 1113283"/>
              <a:gd name="connsiteY221" fmla="*/ 766658 h 1033905"/>
              <a:gd name="connsiteX222" fmla="*/ 1058546 w 1113283"/>
              <a:gd name="connsiteY222" fmla="*/ 781659 h 1033905"/>
              <a:gd name="connsiteX223" fmla="*/ 1044625 w 1113283"/>
              <a:gd name="connsiteY223" fmla="*/ 786159 h 1033905"/>
              <a:gd name="connsiteX224" fmla="*/ 1042630 w 1113283"/>
              <a:gd name="connsiteY224" fmla="*/ 786159 h 1033905"/>
              <a:gd name="connsiteX225" fmla="*/ 1022768 w 1113283"/>
              <a:gd name="connsiteY225" fmla="*/ 789751 h 1033905"/>
              <a:gd name="connsiteX226" fmla="*/ 1012927 w 1113283"/>
              <a:gd name="connsiteY226" fmla="*/ 802067 h 1033905"/>
              <a:gd name="connsiteX227" fmla="*/ 1012020 w 1113283"/>
              <a:gd name="connsiteY227" fmla="*/ 808343 h 1033905"/>
              <a:gd name="connsiteX228" fmla="*/ 1002906 w 1113283"/>
              <a:gd name="connsiteY228" fmla="*/ 817225 h 1033905"/>
              <a:gd name="connsiteX229" fmla="*/ 998235 w 1113283"/>
              <a:gd name="connsiteY229" fmla="*/ 820699 h 1033905"/>
              <a:gd name="connsiteX230" fmla="*/ 990571 w 1113283"/>
              <a:gd name="connsiteY230" fmla="*/ 828317 h 1033905"/>
              <a:gd name="connsiteX231" fmla="*/ 982953 w 1113283"/>
              <a:gd name="connsiteY231" fmla="*/ 835699 h 1033905"/>
              <a:gd name="connsiteX232" fmla="*/ 976242 w 1113283"/>
              <a:gd name="connsiteY232" fmla="*/ 839765 h 1033905"/>
              <a:gd name="connsiteX233" fmla="*/ 975788 w 1113283"/>
              <a:gd name="connsiteY233" fmla="*/ 839410 h 1033905"/>
              <a:gd name="connsiteX234" fmla="*/ 939783 w 1113283"/>
              <a:gd name="connsiteY234" fmla="*/ 823265 h 1033905"/>
              <a:gd name="connsiteX235" fmla="*/ 896840 w 1113283"/>
              <a:gd name="connsiteY235" fmla="*/ 829107 h 1033905"/>
              <a:gd name="connsiteX236" fmla="*/ 860970 w 1113283"/>
              <a:gd name="connsiteY236" fmla="*/ 841976 h 1033905"/>
              <a:gd name="connsiteX237" fmla="*/ 845144 w 1113283"/>
              <a:gd name="connsiteY237" fmla="*/ 851844 h 1033905"/>
              <a:gd name="connsiteX238" fmla="*/ 829772 w 1113283"/>
              <a:gd name="connsiteY238" fmla="*/ 851844 h 1033905"/>
              <a:gd name="connsiteX239" fmla="*/ 826779 w 1113283"/>
              <a:gd name="connsiteY239" fmla="*/ 841976 h 1033905"/>
              <a:gd name="connsiteX240" fmla="*/ 822516 w 1113283"/>
              <a:gd name="connsiteY240" fmla="*/ 823383 h 1033905"/>
              <a:gd name="connsiteX241" fmla="*/ 803652 w 1113283"/>
              <a:gd name="connsiteY241" fmla="*/ 786040 h 1033905"/>
              <a:gd name="connsiteX242" fmla="*/ 792768 w 1113283"/>
              <a:gd name="connsiteY242" fmla="*/ 778540 h 1033905"/>
              <a:gd name="connsiteX243" fmla="*/ 783246 w 1113283"/>
              <a:gd name="connsiteY243" fmla="*/ 767329 h 1033905"/>
              <a:gd name="connsiteX244" fmla="*/ 763520 w 1113283"/>
              <a:gd name="connsiteY244" fmla="*/ 766658 h 1033905"/>
              <a:gd name="connsiteX245" fmla="*/ 744338 w 1113283"/>
              <a:gd name="connsiteY245" fmla="*/ 761724 h 1033905"/>
              <a:gd name="connsiteX246" fmla="*/ 721574 w 1113283"/>
              <a:gd name="connsiteY246" fmla="*/ 761053 h 1033905"/>
              <a:gd name="connsiteX247" fmla="*/ 713956 w 1113283"/>
              <a:gd name="connsiteY247" fmla="*/ 749132 h 1033905"/>
              <a:gd name="connsiteX248" fmla="*/ 698810 w 1113283"/>
              <a:gd name="connsiteY248" fmla="*/ 742421 h 1033905"/>
              <a:gd name="connsiteX249" fmla="*/ 679991 w 1113283"/>
              <a:gd name="connsiteY249" fmla="*/ 744553 h 1033905"/>
              <a:gd name="connsiteX250" fmla="*/ 650697 w 1113283"/>
              <a:gd name="connsiteY250" fmla="*/ 715381 h 1033905"/>
              <a:gd name="connsiteX251" fmla="*/ 637138 w 1113283"/>
              <a:gd name="connsiteY251" fmla="*/ 695209 h 1033905"/>
              <a:gd name="connsiteX252" fmla="*/ 580273 w 1113283"/>
              <a:gd name="connsiteY252" fmla="*/ 635011 h 1033905"/>
              <a:gd name="connsiteX253" fmla="*/ 549891 w 1113283"/>
              <a:gd name="connsiteY253" fmla="*/ 602365 h 1033905"/>
              <a:gd name="connsiteX254" fmla="*/ 522864 w 1113283"/>
              <a:gd name="connsiteY254" fmla="*/ 590720 h 1033905"/>
              <a:gd name="connsiteX255" fmla="*/ 508172 w 1113283"/>
              <a:gd name="connsiteY255" fmla="*/ 548206 h 1033905"/>
              <a:gd name="connsiteX256" fmla="*/ 488582 w 1113283"/>
              <a:gd name="connsiteY256" fmla="*/ 516153 h 1033905"/>
              <a:gd name="connsiteX257" fmla="*/ 471849 w 1113283"/>
              <a:gd name="connsiteY257" fmla="*/ 500876 h 1033905"/>
              <a:gd name="connsiteX258" fmla="*/ 454254 w 1113283"/>
              <a:gd name="connsiteY258" fmla="*/ 488008 h 1033905"/>
              <a:gd name="connsiteX259" fmla="*/ 448994 w 1113283"/>
              <a:gd name="connsiteY259" fmla="*/ 474665 h 1033905"/>
              <a:gd name="connsiteX260" fmla="*/ 435617 w 1113283"/>
              <a:gd name="connsiteY260" fmla="*/ 471626 h 1033905"/>
              <a:gd name="connsiteX261" fmla="*/ 420380 w 1113283"/>
              <a:gd name="connsiteY261" fmla="*/ 460297 h 1033905"/>
              <a:gd name="connsiteX262" fmla="*/ 397525 w 1113283"/>
              <a:gd name="connsiteY262" fmla="*/ 450981 h 1033905"/>
              <a:gd name="connsiteX263" fmla="*/ 377210 w 1113283"/>
              <a:gd name="connsiteY263" fmla="*/ 448849 h 1033905"/>
              <a:gd name="connsiteX264" fmla="*/ 362654 w 1113283"/>
              <a:gd name="connsiteY264" fmla="*/ 450428 h 1033905"/>
              <a:gd name="connsiteX265" fmla="*/ 354582 w 1113283"/>
              <a:gd name="connsiteY265" fmla="*/ 431599 h 1033905"/>
              <a:gd name="connsiteX266" fmla="*/ 344606 w 1113283"/>
              <a:gd name="connsiteY266" fmla="*/ 413322 h 1033905"/>
              <a:gd name="connsiteX267" fmla="*/ 334176 w 1113283"/>
              <a:gd name="connsiteY267" fmla="*/ 377874 h 1033905"/>
              <a:gd name="connsiteX268" fmla="*/ 325741 w 1113283"/>
              <a:gd name="connsiteY268" fmla="*/ 369347 h 1033905"/>
              <a:gd name="connsiteX269" fmla="*/ 314178 w 1113283"/>
              <a:gd name="connsiteY269" fmla="*/ 345939 h 1033905"/>
              <a:gd name="connsiteX270" fmla="*/ 300166 w 1113283"/>
              <a:gd name="connsiteY270" fmla="*/ 324188 h 1033905"/>
              <a:gd name="connsiteX271" fmla="*/ 279669 w 1113283"/>
              <a:gd name="connsiteY271" fmla="*/ 307333 h 1033905"/>
              <a:gd name="connsiteX272" fmla="*/ 246928 w 1113283"/>
              <a:gd name="connsiteY272" fmla="*/ 282780 h 1033905"/>
              <a:gd name="connsiteX273" fmla="*/ 209245 w 1113283"/>
              <a:gd name="connsiteY273" fmla="*/ 270898 h 1033905"/>
              <a:gd name="connsiteX274" fmla="*/ 174691 w 1113283"/>
              <a:gd name="connsiteY274" fmla="*/ 260161 h 1033905"/>
              <a:gd name="connsiteX275" fmla="*/ 154058 w 1113283"/>
              <a:gd name="connsiteY275" fmla="*/ 251279 h 1033905"/>
              <a:gd name="connsiteX276" fmla="*/ 140953 w 1113283"/>
              <a:gd name="connsiteY276" fmla="*/ 243108 h 1033905"/>
              <a:gd name="connsiteX277" fmla="*/ 134559 w 1113283"/>
              <a:gd name="connsiteY277" fmla="*/ 222581 h 1033905"/>
              <a:gd name="connsiteX278" fmla="*/ 141271 w 1113283"/>
              <a:gd name="connsiteY278" fmla="*/ 221791 h 1033905"/>
              <a:gd name="connsiteX279" fmla="*/ 156416 w 1113283"/>
              <a:gd name="connsiteY279" fmla="*/ 217528 h 1033905"/>
              <a:gd name="connsiteX280" fmla="*/ 159999 w 1113283"/>
              <a:gd name="connsiteY280" fmla="*/ 215870 h 1033905"/>
              <a:gd name="connsiteX281" fmla="*/ 164397 w 1113283"/>
              <a:gd name="connsiteY281" fmla="*/ 214726 h 1033905"/>
              <a:gd name="connsiteX282" fmla="*/ 173784 w 1113283"/>
              <a:gd name="connsiteY282" fmla="*/ 211607 h 1033905"/>
              <a:gd name="connsiteX283" fmla="*/ 180405 w 1113283"/>
              <a:gd name="connsiteY283" fmla="*/ 201146 h 1033905"/>
              <a:gd name="connsiteX284" fmla="*/ 182082 w 1113283"/>
              <a:gd name="connsiteY284" fmla="*/ 197120 h 1033905"/>
              <a:gd name="connsiteX285" fmla="*/ 184214 w 1113283"/>
              <a:gd name="connsiteY285" fmla="*/ 194988 h 1033905"/>
              <a:gd name="connsiteX286" fmla="*/ 188612 w 1113283"/>
              <a:gd name="connsiteY286" fmla="*/ 190054 h 1033905"/>
              <a:gd name="connsiteX287" fmla="*/ 191741 w 1113283"/>
              <a:gd name="connsiteY287" fmla="*/ 178172 h 1033905"/>
              <a:gd name="connsiteX288" fmla="*/ 192195 w 1113283"/>
              <a:gd name="connsiteY288" fmla="*/ 173593 h 1033905"/>
              <a:gd name="connsiteX289" fmla="*/ 194099 w 1113283"/>
              <a:gd name="connsiteY289" fmla="*/ 169882 h 1033905"/>
              <a:gd name="connsiteX290" fmla="*/ 197002 w 1113283"/>
              <a:gd name="connsiteY290" fmla="*/ 165856 h 1033905"/>
              <a:gd name="connsiteX291" fmla="*/ 201037 w 1113283"/>
              <a:gd name="connsiteY291" fmla="*/ 141382 h 1033905"/>
              <a:gd name="connsiteX292" fmla="*/ 200947 w 1113283"/>
              <a:gd name="connsiteY292" fmla="*/ 136803 h 1033905"/>
              <a:gd name="connsiteX293" fmla="*/ 201174 w 1113283"/>
              <a:gd name="connsiteY293" fmla="*/ 130526 h 1033905"/>
              <a:gd name="connsiteX294" fmla="*/ 212737 w 1113283"/>
              <a:gd name="connsiteY294" fmla="*/ 130053 h 1033905"/>
              <a:gd name="connsiteX295" fmla="*/ 230196 w 1113283"/>
              <a:gd name="connsiteY295" fmla="*/ 113473 h 1033905"/>
              <a:gd name="connsiteX296" fmla="*/ 260578 w 1113283"/>
              <a:gd name="connsiteY296" fmla="*/ 105618 h 1033905"/>
              <a:gd name="connsiteX297" fmla="*/ 273048 w 1113283"/>
              <a:gd name="connsiteY297" fmla="*/ 94526 h 1033905"/>
              <a:gd name="connsiteX298" fmla="*/ 275497 w 1113283"/>
              <a:gd name="connsiteY298" fmla="*/ 87144 h 1033905"/>
              <a:gd name="connsiteX299" fmla="*/ 272731 w 1113283"/>
              <a:gd name="connsiteY299" fmla="*/ 77591 h 1033905"/>
              <a:gd name="connsiteX300" fmla="*/ 270373 w 1113283"/>
              <a:gd name="connsiteY300" fmla="*/ 74551 h 1033905"/>
              <a:gd name="connsiteX301" fmla="*/ 267652 w 1113283"/>
              <a:gd name="connsiteY301" fmla="*/ 70644 h 1033905"/>
              <a:gd name="connsiteX302" fmla="*/ 267879 w 1113283"/>
              <a:gd name="connsiteY302" fmla="*/ 59196 h 1033905"/>
              <a:gd name="connsiteX303" fmla="*/ 266110 w 1113283"/>
              <a:gd name="connsiteY303" fmla="*/ 39024 h 1033905"/>
              <a:gd name="connsiteX304" fmla="*/ 261258 w 1113283"/>
              <a:gd name="connsiteY304" fmla="*/ 33419 h 1033905"/>
              <a:gd name="connsiteX305" fmla="*/ 258900 w 1113283"/>
              <a:gd name="connsiteY305" fmla="*/ 30143 h 1033905"/>
              <a:gd name="connsiteX306" fmla="*/ 259036 w 1113283"/>
              <a:gd name="connsiteY306" fmla="*/ 20392 h 1033905"/>
              <a:gd name="connsiteX307" fmla="*/ 259490 w 1113283"/>
              <a:gd name="connsiteY307" fmla="*/ 13800 h 1033905"/>
              <a:gd name="connsiteX308" fmla="*/ 266972 w 1113283"/>
              <a:gd name="connsiteY308" fmla="*/ 576 h 1033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</a:cxnLst>
            <a:rect l="l" t="t" r="r" b="b"/>
            <a:pathLst>
              <a:path w="1113283" h="1033905">
                <a:moveTo>
                  <a:pt x="802363" y="997968"/>
                </a:moveTo>
                <a:cubicBezTo>
                  <a:pt x="803036" y="1008172"/>
                  <a:pt x="798999" y="1011649"/>
                  <a:pt x="791934" y="1018715"/>
                </a:cubicBezTo>
                <a:cubicBezTo>
                  <a:pt x="792494" y="1018153"/>
                  <a:pt x="797877" y="1039235"/>
                  <a:pt x="791261" y="1032619"/>
                </a:cubicBezTo>
                <a:cubicBezTo>
                  <a:pt x="778813" y="1020285"/>
                  <a:pt x="785878" y="1003127"/>
                  <a:pt x="802363" y="997968"/>
                </a:cubicBezTo>
                <a:close/>
                <a:moveTo>
                  <a:pt x="5268" y="269475"/>
                </a:moveTo>
                <a:cubicBezTo>
                  <a:pt x="7174" y="264654"/>
                  <a:pt x="44179" y="308386"/>
                  <a:pt x="17491" y="304462"/>
                </a:cubicBezTo>
                <a:cubicBezTo>
                  <a:pt x="11548" y="303565"/>
                  <a:pt x="8856" y="296052"/>
                  <a:pt x="3363" y="293359"/>
                </a:cubicBezTo>
                <a:cubicBezTo>
                  <a:pt x="-1684" y="290893"/>
                  <a:pt x="446" y="284726"/>
                  <a:pt x="446" y="279456"/>
                </a:cubicBezTo>
                <a:cubicBezTo>
                  <a:pt x="9977" y="283491"/>
                  <a:pt x="4034" y="272615"/>
                  <a:pt x="5268" y="269475"/>
                </a:cubicBezTo>
                <a:close/>
                <a:moveTo>
                  <a:pt x="82839" y="247350"/>
                </a:moveTo>
                <a:cubicBezTo>
                  <a:pt x="86764" y="245668"/>
                  <a:pt x="93940" y="247463"/>
                  <a:pt x="97531" y="249145"/>
                </a:cubicBezTo>
                <a:lnTo>
                  <a:pt x="104182" y="249942"/>
                </a:lnTo>
                <a:lnTo>
                  <a:pt x="117785" y="251571"/>
                </a:lnTo>
                <a:cubicBezTo>
                  <a:pt x="125845" y="252510"/>
                  <a:pt x="132742" y="254360"/>
                  <a:pt x="131060" y="259461"/>
                </a:cubicBezTo>
                <a:cubicBezTo>
                  <a:pt x="130498" y="261369"/>
                  <a:pt x="125901" y="261929"/>
                  <a:pt x="124781" y="263611"/>
                </a:cubicBezTo>
                <a:cubicBezTo>
                  <a:pt x="124330" y="264283"/>
                  <a:pt x="124781" y="268321"/>
                  <a:pt x="124667" y="269105"/>
                </a:cubicBezTo>
                <a:cubicBezTo>
                  <a:pt x="124330" y="271348"/>
                  <a:pt x="119508" y="285141"/>
                  <a:pt x="118725" y="285365"/>
                </a:cubicBezTo>
                <a:cubicBezTo>
                  <a:pt x="112109" y="287047"/>
                  <a:pt x="100894" y="285589"/>
                  <a:pt x="95398" y="280206"/>
                </a:cubicBezTo>
                <a:cubicBezTo>
                  <a:pt x="89567" y="274488"/>
                  <a:pt x="89680" y="267536"/>
                  <a:pt x="80709" y="264731"/>
                </a:cubicBezTo>
                <a:cubicBezTo>
                  <a:pt x="76112" y="263387"/>
                  <a:pt x="79589" y="248697"/>
                  <a:pt x="82839" y="247350"/>
                </a:cubicBezTo>
                <a:close/>
                <a:moveTo>
                  <a:pt x="266972" y="576"/>
                </a:moveTo>
                <a:cubicBezTo>
                  <a:pt x="275044" y="-332"/>
                  <a:pt x="286834" y="-450"/>
                  <a:pt x="293545" y="2353"/>
                </a:cubicBezTo>
                <a:lnTo>
                  <a:pt x="295812" y="3261"/>
                </a:lnTo>
                <a:cubicBezTo>
                  <a:pt x="296357" y="3458"/>
                  <a:pt x="296810" y="3695"/>
                  <a:pt x="297173" y="3813"/>
                </a:cubicBezTo>
                <a:cubicBezTo>
                  <a:pt x="297808" y="4129"/>
                  <a:pt x="298397" y="4366"/>
                  <a:pt x="298624" y="4603"/>
                </a:cubicBezTo>
                <a:cubicBezTo>
                  <a:pt x="298488" y="7050"/>
                  <a:pt x="298261" y="9734"/>
                  <a:pt x="298261" y="12892"/>
                </a:cubicBezTo>
                <a:cubicBezTo>
                  <a:pt x="298624" y="15458"/>
                  <a:pt x="299848" y="17471"/>
                  <a:pt x="301435" y="19287"/>
                </a:cubicBezTo>
                <a:cubicBezTo>
                  <a:pt x="301753" y="19721"/>
                  <a:pt x="301980" y="20195"/>
                  <a:pt x="302433" y="20511"/>
                </a:cubicBezTo>
                <a:cubicBezTo>
                  <a:pt x="304655" y="29274"/>
                  <a:pt x="307920" y="38551"/>
                  <a:pt x="321161" y="42498"/>
                </a:cubicBezTo>
                <a:cubicBezTo>
                  <a:pt x="324063" y="43406"/>
                  <a:pt x="326422" y="43288"/>
                  <a:pt x="328462" y="42932"/>
                </a:cubicBezTo>
                <a:cubicBezTo>
                  <a:pt x="328462" y="42932"/>
                  <a:pt x="328553" y="43051"/>
                  <a:pt x="328553" y="43169"/>
                </a:cubicBezTo>
                <a:cubicBezTo>
                  <a:pt x="329460" y="45064"/>
                  <a:pt x="328099" y="51143"/>
                  <a:pt x="326512" y="52367"/>
                </a:cubicBezTo>
                <a:cubicBezTo>
                  <a:pt x="325741" y="52919"/>
                  <a:pt x="325197" y="52801"/>
                  <a:pt x="323610" y="52604"/>
                </a:cubicBezTo>
                <a:cubicBezTo>
                  <a:pt x="320798" y="52130"/>
                  <a:pt x="315085" y="51222"/>
                  <a:pt x="311276" y="59077"/>
                </a:cubicBezTo>
                <a:cubicBezTo>
                  <a:pt x="306469" y="69065"/>
                  <a:pt x="313634" y="75696"/>
                  <a:pt x="316899" y="78617"/>
                </a:cubicBezTo>
                <a:cubicBezTo>
                  <a:pt x="323610" y="84657"/>
                  <a:pt x="331682" y="84420"/>
                  <a:pt x="338847" y="84104"/>
                </a:cubicBezTo>
                <a:cubicBezTo>
                  <a:pt x="341114" y="84104"/>
                  <a:pt x="343336" y="83986"/>
                  <a:pt x="345467" y="84104"/>
                </a:cubicBezTo>
                <a:cubicBezTo>
                  <a:pt x="348279" y="84302"/>
                  <a:pt x="350637" y="85091"/>
                  <a:pt x="353312" y="86118"/>
                </a:cubicBezTo>
                <a:cubicBezTo>
                  <a:pt x="355897" y="87025"/>
                  <a:pt x="358482" y="87894"/>
                  <a:pt x="361520" y="88486"/>
                </a:cubicBezTo>
                <a:cubicBezTo>
                  <a:pt x="365465" y="89157"/>
                  <a:pt x="369728" y="88920"/>
                  <a:pt x="373764" y="88565"/>
                </a:cubicBezTo>
                <a:cubicBezTo>
                  <a:pt x="375668" y="88486"/>
                  <a:pt x="377663" y="88486"/>
                  <a:pt x="379251" y="88368"/>
                </a:cubicBezTo>
                <a:lnTo>
                  <a:pt x="383513" y="88368"/>
                </a:lnTo>
                <a:cubicBezTo>
                  <a:pt x="392900" y="88249"/>
                  <a:pt x="398070" y="88249"/>
                  <a:pt x="404917" y="94289"/>
                </a:cubicBezTo>
                <a:cubicBezTo>
                  <a:pt x="408726" y="97763"/>
                  <a:pt x="412444" y="100249"/>
                  <a:pt x="415891" y="102697"/>
                </a:cubicBezTo>
                <a:cubicBezTo>
                  <a:pt x="419609" y="105184"/>
                  <a:pt x="422965" y="107513"/>
                  <a:pt x="426457" y="110789"/>
                </a:cubicBezTo>
                <a:lnTo>
                  <a:pt x="427908" y="112131"/>
                </a:lnTo>
                <a:cubicBezTo>
                  <a:pt x="434755" y="118526"/>
                  <a:pt x="436297" y="119987"/>
                  <a:pt x="436206" y="128592"/>
                </a:cubicBezTo>
                <a:cubicBezTo>
                  <a:pt x="436070" y="130171"/>
                  <a:pt x="435980" y="131869"/>
                  <a:pt x="435843" y="133526"/>
                </a:cubicBezTo>
                <a:cubicBezTo>
                  <a:pt x="435526" y="137908"/>
                  <a:pt x="435209" y="142724"/>
                  <a:pt x="436070" y="146869"/>
                </a:cubicBezTo>
                <a:cubicBezTo>
                  <a:pt x="436750" y="149908"/>
                  <a:pt x="438202" y="152158"/>
                  <a:pt x="439471" y="153856"/>
                </a:cubicBezTo>
                <a:cubicBezTo>
                  <a:pt x="440560" y="155395"/>
                  <a:pt x="441149" y="156303"/>
                  <a:pt x="441240" y="157527"/>
                </a:cubicBezTo>
                <a:lnTo>
                  <a:pt x="441602" y="162698"/>
                </a:lnTo>
                <a:lnTo>
                  <a:pt x="446727" y="162698"/>
                </a:lnTo>
                <a:cubicBezTo>
                  <a:pt x="448767" y="162698"/>
                  <a:pt x="449765" y="163606"/>
                  <a:pt x="452350" y="166527"/>
                </a:cubicBezTo>
                <a:cubicBezTo>
                  <a:pt x="454028" y="168422"/>
                  <a:pt x="456068" y="170554"/>
                  <a:pt x="458744" y="172211"/>
                </a:cubicBezTo>
                <a:cubicBezTo>
                  <a:pt x="465228" y="176277"/>
                  <a:pt x="470624" y="176159"/>
                  <a:pt x="476701" y="176040"/>
                </a:cubicBezTo>
                <a:lnTo>
                  <a:pt x="479467" y="176040"/>
                </a:lnTo>
                <a:cubicBezTo>
                  <a:pt x="480283" y="176040"/>
                  <a:pt x="481734" y="175922"/>
                  <a:pt x="483503" y="175804"/>
                </a:cubicBezTo>
                <a:cubicBezTo>
                  <a:pt x="485634" y="175685"/>
                  <a:pt x="491167" y="175133"/>
                  <a:pt x="494386" y="175369"/>
                </a:cubicBezTo>
                <a:cubicBezTo>
                  <a:pt x="493933" y="176159"/>
                  <a:pt x="493389" y="177027"/>
                  <a:pt x="493071" y="177738"/>
                </a:cubicBezTo>
                <a:cubicBezTo>
                  <a:pt x="491938" y="179633"/>
                  <a:pt x="490804" y="181527"/>
                  <a:pt x="490350" y="183659"/>
                </a:cubicBezTo>
                <a:cubicBezTo>
                  <a:pt x="485861" y="203633"/>
                  <a:pt x="500327" y="208449"/>
                  <a:pt x="510892" y="211923"/>
                </a:cubicBezTo>
                <a:lnTo>
                  <a:pt x="514928" y="213265"/>
                </a:lnTo>
                <a:cubicBezTo>
                  <a:pt x="522637" y="216068"/>
                  <a:pt x="524224" y="216976"/>
                  <a:pt x="528941" y="223686"/>
                </a:cubicBezTo>
                <a:cubicBezTo>
                  <a:pt x="529258" y="224160"/>
                  <a:pt x="529711" y="224831"/>
                  <a:pt x="530165" y="225620"/>
                </a:cubicBezTo>
                <a:cubicBezTo>
                  <a:pt x="533430" y="230871"/>
                  <a:pt x="537783" y="238055"/>
                  <a:pt x="544177" y="238055"/>
                </a:cubicBezTo>
                <a:cubicBezTo>
                  <a:pt x="544404" y="238055"/>
                  <a:pt x="544631" y="238055"/>
                  <a:pt x="544857" y="238055"/>
                </a:cubicBezTo>
                <a:cubicBezTo>
                  <a:pt x="549211" y="237700"/>
                  <a:pt x="552702" y="233792"/>
                  <a:pt x="556738" y="229173"/>
                </a:cubicBezTo>
                <a:cubicBezTo>
                  <a:pt x="557962" y="227713"/>
                  <a:pt x="559640" y="225936"/>
                  <a:pt x="560321" y="225384"/>
                </a:cubicBezTo>
                <a:cubicBezTo>
                  <a:pt x="561545" y="224476"/>
                  <a:pt x="562815" y="223686"/>
                  <a:pt x="564039" y="222897"/>
                </a:cubicBezTo>
                <a:cubicBezTo>
                  <a:pt x="566397" y="221436"/>
                  <a:pt x="569209" y="219778"/>
                  <a:pt x="572428" y="216502"/>
                </a:cubicBezTo>
                <a:cubicBezTo>
                  <a:pt x="577598" y="211370"/>
                  <a:pt x="579956" y="208765"/>
                  <a:pt x="580863" y="200278"/>
                </a:cubicBezTo>
                <a:cubicBezTo>
                  <a:pt x="581089" y="197475"/>
                  <a:pt x="580727" y="194080"/>
                  <a:pt x="580273" y="190607"/>
                </a:cubicBezTo>
                <a:cubicBezTo>
                  <a:pt x="579956" y="187685"/>
                  <a:pt x="579276" y="182751"/>
                  <a:pt x="579865" y="180975"/>
                </a:cubicBezTo>
                <a:cubicBezTo>
                  <a:pt x="580182" y="181093"/>
                  <a:pt x="580409" y="181330"/>
                  <a:pt x="580636" y="181409"/>
                </a:cubicBezTo>
                <a:cubicBezTo>
                  <a:pt x="581543" y="182001"/>
                  <a:pt x="582404" y="182554"/>
                  <a:pt x="583447" y="183106"/>
                </a:cubicBezTo>
                <a:cubicBezTo>
                  <a:pt x="584672" y="183778"/>
                  <a:pt x="585579" y="184212"/>
                  <a:pt x="586350" y="184567"/>
                </a:cubicBezTo>
                <a:cubicBezTo>
                  <a:pt x="587710" y="185120"/>
                  <a:pt x="587801" y="185238"/>
                  <a:pt x="588798" y="186343"/>
                </a:cubicBezTo>
                <a:cubicBezTo>
                  <a:pt x="589161" y="186699"/>
                  <a:pt x="589388" y="187251"/>
                  <a:pt x="589705" y="188278"/>
                </a:cubicBezTo>
                <a:cubicBezTo>
                  <a:pt x="590476" y="190488"/>
                  <a:pt x="591746" y="193765"/>
                  <a:pt x="595782" y="196015"/>
                </a:cubicBezTo>
                <a:cubicBezTo>
                  <a:pt x="602493" y="199686"/>
                  <a:pt x="616279" y="197673"/>
                  <a:pt x="620995" y="190409"/>
                </a:cubicBezTo>
                <a:cubicBezTo>
                  <a:pt x="625348" y="183659"/>
                  <a:pt x="622808" y="176948"/>
                  <a:pt x="620677" y="172014"/>
                </a:cubicBezTo>
                <a:cubicBezTo>
                  <a:pt x="621221" y="172014"/>
                  <a:pt x="621766" y="172133"/>
                  <a:pt x="622355" y="172133"/>
                </a:cubicBezTo>
                <a:cubicBezTo>
                  <a:pt x="625575" y="172448"/>
                  <a:pt x="629293" y="172804"/>
                  <a:pt x="633012" y="171896"/>
                </a:cubicBezTo>
                <a:cubicBezTo>
                  <a:pt x="639632" y="170317"/>
                  <a:pt x="643079" y="168067"/>
                  <a:pt x="642852" y="161001"/>
                </a:cubicBezTo>
                <a:cubicBezTo>
                  <a:pt x="642761" y="159895"/>
                  <a:pt x="642761" y="158672"/>
                  <a:pt x="643079" y="156856"/>
                </a:cubicBezTo>
                <a:cubicBezTo>
                  <a:pt x="644439" y="150145"/>
                  <a:pt x="652601" y="147579"/>
                  <a:pt x="657454" y="146671"/>
                </a:cubicBezTo>
                <a:cubicBezTo>
                  <a:pt x="668427" y="144421"/>
                  <a:pt x="678766" y="142408"/>
                  <a:pt x="688063" y="131513"/>
                </a:cubicBezTo>
                <a:cubicBezTo>
                  <a:pt x="693640" y="125039"/>
                  <a:pt x="695454" y="117973"/>
                  <a:pt x="693550" y="110434"/>
                </a:cubicBezTo>
                <a:cubicBezTo>
                  <a:pt x="693414" y="110118"/>
                  <a:pt x="693323" y="109763"/>
                  <a:pt x="693232" y="109447"/>
                </a:cubicBezTo>
                <a:cubicBezTo>
                  <a:pt x="695545" y="109092"/>
                  <a:pt x="697676" y="108421"/>
                  <a:pt x="699399" y="107868"/>
                </a:cubicBezTo>
                <a:cubicBezTo>
                  <a:pt x="700170" y="107513"/>
                  <a:pt x="701077" y="107315"/>
                  <a:pt x="701848" y="107079"/>
                </a:cubicBezTo>
                <a:cubicBezTo>
                  <a:pt x="706882" y="105736"/>
                  <a:pt x="711824" y="105184"/>
                  <a:pt x="716994" y="105184"/>
                </a:cubicBezTo>
                <a:cubicBezTo>
                  <a:pt x="719125" y="105184"/>
                  <a:pt x="721937" y="105381"/>
                  <a:pt x="724930" y="105618"/>
                </a:cubicBezTo>
                <a:cubicBezTo>
                  <a:pt x="737264" y="106644"/>
                  <a:pt x="752636" y="107868"/>
                  <a:pt x="759801" y="100565"/>
                </a:cubicBezTo>
                <a:cubicBezTo>
                  <a:pt x="763429" y="96973"/>
                  <a:pt x="763973" y="92947"/>
                  <a:pt x="764291" y="89947"/>
                </a:cubicBezTo>
                <a:cubicBezTo>
                  <a:pt x="764653" y="87460"/>
                  <a:pt x="764744" y="86552"/>
                  <a:pt x="765651" y="85683"/>
                </a:cubicBezTo>
                <a:cubicBezTo>
                  <a:pt x="766875" y="84539"/>
                  <a:pt x="771501" y="83078"/>
                  <a:pt x="779346" y="81302"/>
                </a:cubicBezTo>
                <a:lnTo>
                  <a:pt x="780888" y="80946"/>
                </a:lnTo>
                <a:cubicBezTo>
                  <a:pt x="782702" y="80512"/>
                  <a:pt x="784379" y="80394"/>
                  <a:pt x="785966" y="80275"/>
                </a:cubicBezTo>
                <a:cubicBezTo>
                  <a:pt x="791227" y="79960"/>
                  <a:pt x="799843" y="79288"/>
                  <a:pt x="801294" y="68078"/>
                </a:cubicBezTo>
                <a:lnTo>
                  <a:pt x="801203" y="64920"/>
                </a:lnTo>
                <a:lnTo>
                  <a:pt x="799389" y="62907"/>
                </a:lnTo>
                <a:cubicBezTo>
                  <a:pt x="798936" y="62235"/>
                  <a:pt x="797938" y="61209"/>
                  <a:pt x="797394" y="60420"/>
                </a:cubicBezTo>
                <a:cubicBezTo>
                  <a:pt x="797258" y="58406"/>
                  <a:pt x="797167" y="54025"/>
                  <a:pt x="797394" y="53038"/>
                </a:cubicBezTo>
                <a:cubicBezTo>
                  <a:pt x="798392" y="49998"/>
                  <a:pt x="798845" y="49801"/>
                  <a:pt x="803108" y="47867"/>
                </a:cubicBezTo>
                <a:lnTo>
                  <a:pt x="805692" y="46643"/>
                </a:lnTo>
                <a:cubicBezTo>
                  <a:pt x="807234" y="45854"/>
                  <a:pt x="808912" y="45064"/>
                  <a:pt x="810499" y="44196"/>
                </a:cubicBezTo>
                <a:cubicBezTo>
                  <a:pt x="810499" y="44196"/>
                  <a:pt x="810635" y="44196"/>
                  <a:pt x="810635" y="44196"/>
                </a:cubicBezTo>
                <a:cubicBezTo>
                  <a:pt x="813401" y="42735"/>
                  <a:pt x="816349" y="41156"/>
                  <a:pt x="819251" y="40011"/>
                </a:cubicBezTo>
                <a:cubicBezTo>
                  <a:pt x="820249" y="39695"/>
                  <a:pt x="821156" y="39695"/>
                  <a:pt x="822063" y="39459"/>
                </a:cubicBezTo>
                <a:cubicBezTo>
                  <a:pt x="828230" y="38353"/>
                  <a:pt x="833036" y="41393"/>
                  <a:pt x="840337" y="46761"/>
                </a:cubicBezTo>
                <a:cubicBezTo>
                  <a:pt x="842333" y="48222"/>
                  <a:pt x="844373" y="49801"/>
                  <a:pt x="846368" y="51143"/>
                </a:cubicBezTo>
                <a:cubicBezTo>
                  <a:pt x="850631" y="54025"/>
                  <a:pt x="855256" y="56512"/>
                  <a:pt x="859972" y="59077"/>
                </a:cubicBezTo>
                <a:cubicBezTo>
                  <a:pt x="862965" y="60656"/>
                  <a:pt x="866004" y="62354"/>
                  <a:pt x="868906" y="64130"/>
                </a:cubicBezTo>
                <a:cubicBezTo>
                  <a:pt x="867818" y="64249"/>
                  <a:pt x="866684" y="64367"/>
                  <a:pt x="865550" y="64485"/>
                </a:cubicBezTo>
                <a:cubicBezTo>
                  <a:pt x="861197" y="64683"/>
                  <a:pt x="855710" y="65157"/>
                  <a:pt x="852218" y="69301"/>
                </a:cubicBezTo>
                <a:cubicBezTo>
                  <a:pt x="850178" y="71867"/>
                  <a:pt x="849407" y="75223"/>
                  <a:pt x="849860" y="79288"/>
                </a:cubicBezTo>
                <a:cubicBezTo>
                  <a:pt x="850178" y="82407"/>
                  <a:pt x="852445" y="86118"/>
                  <a:pt x="856163" y="91723"/>
                </a:cubicBezTo>
                <a:cubicBezTo>
                  <a:pt x="857388" y="93618"/>
                  <a:pt x="858612" y="95552"/>
                  <a:pt x="859156" y="96657"/>
                </a:cubicBezTo>
                <a:cubicBezTo>
                  <a:pt x="860743" y="100013"/>
                  <a:pt x="860834" y="103486"/>
                  <a:pt x="859292" y="106644"/>
                </a:cubicBezTo>
                <a:cubicBezTo>
                  <a:pt x="857252" y="110671"/>
                  <a:pt x="852898" y="113829"/>
                  <a:pt x="847502" y="115052"/>
                </a:cubicBezTo>
                <a:cubicBezTo>
                  <a:pt x="841879" y="116276"/>
                  <a:pt x="835531" y="115605"/>
                  <a:pt x="828683" y="114934"/>
                </a:cubicBezTo>
                <a:cubicBezTo>
                  <a:pt x="821836" y="114144"/>
                  <a:pt x="814898" y="113473"/>
                  <a:pt x="808050" y="114579"/>
                </a:cubicBezTo>
                <a:cubicBezTo>
                  <a:pt x="802654" y="115487"/>
                  <a:pt x="789776" y="119631"/>
                  <a:pt x="784379" y="124368"/>
                </a:cubicBezTo>
                <a:cubicBezTo>
                  <a:pt x="776398" y="131316"/>
                  <a:pt x="777895" y="137908"/>
                  <a:pt x="779436" y="145527"/>
                </a:cubicBezTo>
                <a:cubicBezTo>
                  <a:pt x="780117" y="149119"/>
                  <a:pt x="781704" y="152277"/>
                  <a:pt x="783246" y="155395"/>
                </a:cubicBezTo>
                <a:cubicBezTo>
                  <a:pt x="786511" y="161909"/>
                  <a:pt x="787508" y="164711"/>
                  <a:pt x="784924" y="168067"/>
                </a:cubicBezTo>
                <a:cubicBezTo>
                  <a:pt x="783926" y="169330"/>
                  <a:pt x="778892" y="171461"/>
                  <a:pt x="775854" y="172804"/>
                </a:cubicBezTo>
                <a:cubicBezTo>
                  <a:pt x="767873" y="176159"/>
                  <a:pt x="759711" y="179751"/>
                  <a:pt x="758713" y="186935"/>
                </a:cubicBezTo>
                <a:cubicBezTo>
                  <a:pt x="758124" y="190962"/>
                  <a:pt x="760028" y="194988"/>
                  <a:pt x="764517" y="198699"/>
                </a:cubicBezTo>
                <a:cubicBezTo>
                  <a:pt x="768009" y="201620"/>
                  <a:pt x="773043" y="203515"/>
                  <a:pt x="778303" y="205528"/>
                </a:cubicBezTo>
                <a:cubicBezTo>
                  <a:pt x="788415" y="209357"/>
                  <a:pt x="795580" y="212475"/>
                  <a:pt x="795489" y="218199"/>
                </a:cubicBezTo>
                <a:cubicBezTo>
                  <a:pt x="795489" y="218436"/>
                  <a:pt x="795489" y="218673"/>
                  <a:pt x="795489" y="218870"/>
                </a:cubicBezTo>
                <a:cubicBezTo>
                  <a:pt x="795036" y="218989"/>
                  <a:pt x="794356" y="219107"/>
                  <a:pt x="793902" y="219107"/>
                </a:cubicBezTo>
                <a:cubicBezTo>
                  <a:pt x="791000" y="219423"/>
                  <a:pt x="786601" y="219897"/>
                  <a:pt x="783019" y="223489"/>
                </a:cubicBezTo>
                <a:cubicBezTo>
                  <a:pt x="779799" y="226726"/>
                  <a:pt x="777985" y="230752"/>
                  <a:pt x="777985" y="234897"/>
                </a:cubicBezTo>
                <a:cubicBezTo>
                  <a:pt x="777985" y="239081"/>
                  <a:pt x="779799" y="243108"/>
                  <a:pt x="783019" y="246345"/>
                </a:cubicBezTo>
                <a:cubicBezTo>
                  <a:pt x="786737" y="250055"/>
                  <a:pt x="790773" y="250726"/>
                  <a:pt x="793811" y="251279"/>
                </a:cubicBezTo>
                <a:cubicBezTo>
                  <a:pt x="796033" y="251753"/>
                  <a:pt x="797258" y="251950"/>
                  <a:pt x="798528" y="252858"/>
                </a:cubicBezTo>
                <a:cubicBezTo>
                  <a:pt x="800523" y="254318"/>
                  <a:pt x="802563" y="258029"/>
                  <a:pt x="804105" y="261029"/>
                </a:cubicBezTo>
                <a:cubicBezTo>
                  <a:pt x="804876" y="262490"/>
                  <a:pt x="805556" y="263832"/>
                  <a:pt x="806373" y="265095"/>
                </a:cubicBezTo>
                <a:cubicBezTo>
                  <a:pt x="809955" y="270779"/>
                  <a:pt x="813537" y="275161"/>
                  <a:pt x="817437" y="279858"/>
                </a:cubicBezTo>
                <a:lnTo>
                  <a:pt x="821700" y="284911"/>
                </a:lnTo>
                <a:cubicBezTo>
                  <a:pt x="823740" y="287280"/>
                  <a:pt x="827096" y="291425"/>
                  <a:pt x="827776" y="293675"/>
                </a:cubicBezTo>
                <a:cubicBezTo>
                  <a:pt x="828320" y="295688"/>
                  <a:pt x="828456" y="297385"/>
                  <a:pt x="828456" y="299280"/>
                </a:cubicBezTo>
                <a:cubicBezTo>
                  <a:pt x="828547" y="303188"/>
                  <a:pt x="828774" y="308122"/>
                  <a:pt x="834261" y="313175"/>
                </a:cubicBezTo>
                <a:cubicBezTo>
                  <a:pt x="836301" y="315070"/>
                  <a:pt x="838886" y="315741"/>
                  <a:pt x="840882" y="316451"/>
                </a:cubicBezTo>
                <a:cubicBezTo>
                  <a:pt x="841788" y="316767"/>
                  <a:pt x="843149" y="317122"/>
                  <a:pt x="843466" y="317438"/>
                </a:cubicBezTo>
                <a:cubicBezTo>
                  <a:pt x="844827" y="318544"/>
                  <a:pt x="846142" y="320241"/>
                  <a:pt x="847502" y="322057"/>
                </a:cubicBezTo>
                <a:cubicBezTo>
                  <a:pt x="847638" y="322136"/>
                  <a:pt x="847729" y="322373"/>
                  <a:pt x="847865" y="322491"/>
                </a:cubicBezTo>
                <a:cubicBezTo>
                  <a:pt x="846595" y="325175"/>
                  <a:pt x="845734" y="327741"/>
                  <a:pt x="845144" y="332241"/>
                </a:cubicBezTo>
                <a:cubicBezTo>
                  <a:pt x="844917" y="334057"/>
                  <a:pt x="845280" y="335833"/>
                  <a:pt x="845507" y="337610"/>
                </a:cubicBezTo>
                <a:cubicBezTo>
                  <a:pt x="845598" y="338399"/>
                  <a:pt x="845960" y="339662"/>
                  <a:pt x="845960" y="339426"/>
                </a:cubicBezTo>
                <a:cubicBezTo>
                  <a:pt x="845371" y="340768"/>
                  <a:pt x="840564" y="341083"/>
                  <a:pt x="837662" y="341320"/>
                </a:cubicBezTo>
                <a:cubicBezTo>
                  <a:pt x="835168" y="341439"/>
                  <a:pt x="832810" y="341676"/>
                  <a:pt x="830814" y="342110"/>
                </a:cubicBezTo>
                <a:cubicBezTo>
                  <a:pt x="822289" y="344005"/>
                  <a:pt x="817891" y="344676"/>
                  <a:pt x="811860" y="340886"/>
                </a:cubicBezTo>
                <a:cubicBezTo>
                  <a:pt x="810499" y="340097"/>
                  <a:pt x="809502" y="338399"/>
                  <a:pt x="808277" y="336504"/>
                </a:cubicBezTo>
                <a:cubicBezTo>
                  <a:pt x="806236" y="333268"/>
                  <a:pt x="803652" y="329202"/>
                  <a:pt x="798528" y="327425"/>
                </a:cubicBezTo>
                <a:cubicBezTo>
                  <a:pt x="788324" y="323952"/>
                  <a:pt x="760028" y="325412"/>
                  <a:pt x="751095" y="332794"/>
                </a:cubicBezTo>
                <a:cubicBezTo>
                  <a:pt x="747467" y="335833"/>
                  <a:pt x="746016" y="339860"/>
                  <a:pt x="744701" y="343452"/>
                </a:cubicBezTo>
                <a:cubicBezTo>
                  <a:pt x="743794" y="345820"/>
                  <a:pt x="743023" y="348070"/>
                  <a:pt x="741980" y="348939"/>
                </a:cubicBezTo>
                <a:cubicBezTo>
                  <a:pt x="740982" y="349492"/>
                  <a:pt x="737491" y="349965"/>
                  <a:pt x="735359" y="350202"/>
                </a:cubicBezTo>
                <a:cubicBezTo>
                  <a:pt x="730008" y="350873"/>
                  <a:pt x="724385" y="351544"/>
                  <a:pt x="721574" y="355571"/>
                </a:cubicBezTo>
                <a:cubicBezTo>
                  <a:pt x="714727" y="365321"/>
                  <a:pt x="722481" y="373295"/>
                  <a:pt x="726290" y="377084"/>
                </a:cubicBezTo>
                <a:cubicBezTo>
                  <a:pt x="727288" y="378111"/>
                  <a:pt x="728195" y="379097"/>
                  <a:pt x="728875" y="380005"/>
                </a:cubicBezTo>
                <a:cubicBezTo>
                  <a:pt x="731233" y="383242"/>
                  <a:pt x="732140" y="388177"/>
                  <a:pt x="732593" y="392006"/>
                </a:cubicBezTo>
                <a:cubicBezTo>
                  <a:pt x="732775" y="393585"/>
                  <a:pt x="732457" y="396703"/>
                  <a:pt x="732140" y="399427"/>
                </a:cubicBezTo>
                <a:cubicBezTo>
                  <a:pt x="731460" y="404914"/>
                  <a:pt x="730779" y="410638"/>
                  <a:pt x="732684" y="414901"/>
                </a:cubicBezTo>
                <a:cubicBezTo>
                  <a:pt x="733818" y="417348"/>
                  <a:pt x="735586" y="420704"/>
                  <a:pt x="739305" y="421848"/>
                </a:cubicBezTo>
                <a:cubicBezTo>
                  <a:pt x="743114" y="422954"/>
                  <a:pt x="746243" y="420940"/>
                  <a:pt x="748601" y="419480"/>
                </a:cubicBezTo>
                <a:cubicBezTo>
                  <a:pt x="749372" y="419046"/>
                  <a:pt x="750414" y="418375"/>
                  <a:pt x="751412" y="417901"/>
                </a:cubicBezTo>
                <a:lnTo>
                  <a:pt x="754541" y="416440"/>
                </a:lnTo>
                <a:cubicBezTo>
                  <a:pt x="759711" y="413874"/>
                  <a:pt x="760028" y="413638"/>
                  <a:pt x="764971" y="416243"/>
                </a:cubicBezTo>
                <a:cubicBezTo>
                  <a:pt x="769234" y="418375"/>
                  <a:pt x="774267" y="421730"/>
                  <a:pt x="777895" y="424177"/>
                </a:cubicBezTo>
                <a:cubicBezTo>
                  <a:pt x="779119" y="425085"/>
                  <a:pt x="780117" y="426112"/>
                  <a:pt x="781114" y="427098"/>
                </a:cubicBezTo>
                <a:cubicBezTo>
                  <a:pt x="783472" y="429349"/>
                  <a:pt x="786284" y="432151"/>
                  <a:pt x="790637" y="433612"/>
                </a:cubicBezTo>
                <a:cubicBezTo>
                  <a:pt x="793675" y="434520"/>
                  <a:pt x="796396" y="435072"/>
                  <a:pt x="798845" y="435625"/>
                </a:cubicBezTo>
                <a:cubicBezTo>
                  <a:pt x="802790" y="436414"/>
                  <a:pt x="805919" y="437086"/>
                  <a:pt x="809728" y="439217"/>
                </a:cubicBezTo>
                <a:cubicBezTo>
                  <a:pt x="814762" y="442138"/>
                  <a:pt x="819795" y="444270"/>
                  <a:pt x="824738" y="446283"/>
                </a:cubicBezTo>
                <a:lnTo>
                  <a:pt x="825736" y="446717"/>
                </a:lnTo>
                <a:cubicBezTo>
                  <a:pt x="829227" y="448178"/>
                  <a:pt x="830452" y="449204"/>
                  <a:pt x="833172" y="451336"/>
                </a:cubicBezTo>
                <a:lnTo>
                  <a:pt x="835848" y="453467"/>
                </a:lnTo>
                <a:cubicBezTo>
                  <a:pt x="840655" y="457139"/>
                  <a:pt x="846504" y="458954"/>
                  <a:pt x="852128" y="460612"/>
                </a:cubicBezTo>
                <a:cubicBezTo>
                  <a:pt x="858159" y="462428"/>
                  <a:pt x="863872" y="464205"/>
                  <a:pt x="867682" y="468270"/>
                </a:cubicBezTo>
                <a:cubicBezTo>
                  <a:pt x="870402" y="471073"/>
                  <a:pt x="872080" y="476007"/>
                  <a:pt x="870040" y="479679"/>
                </a:cubicBezTo>
                <a:cubicBezTo>
                  <a:pt x="869495" y="480823"/>
                  <a:pt x="868815" y="481257"/>
                  <a:pt x="867818" y="482047"/>
                </a:cubicBezTo>
                <a:cubicBezTo>
                  <a:pt x="864779" y="484297"/>
                  <a:pt x="861968" y="486981"/>
                  <a:pt x="861968" y="493613"/>
                </a:cubicBezTo>
                <a:cubicBezTo>
                  <a:pt x="861968" y="507508"/>
                  <a:pt x="873985" y="509087"/>
                  <a:pt x="879154" y="509758"/>
                </a:cubicBezTo>
                <a:cubicBezTo>
                  <a:pt x="881376" y="510074"/>
                  <a:pt x="883281" y="510311"/>
                  <a:pt x="884959" y="510429"/>
                </a:cubicBezTo>
                <a:cubicBezTo>
                  <a:pt x="888994" y="510745"/>
                  <a:pt x="891489" y="510982"/>
                  <a:pt x="895615" y="512561"/>
                </a:cubicBezTo>
                <a:cubicBezTo>
                  <a:pt x="900785" y="514456"/>
                  <a:pt x="905818" y="518166"/>
                  <a:pt x="911214" y="522074"/>
                </a:cubicBezTo>
                <a:cubicBezTo>
                  <a:pt x="919377" y="528035"/>
                  <a:pt x="927902" y="534311"/>
                  <a:pt x="938105" y="534745"/>
                </a:cubicBezTo>
                <a:cubicBezTo>
                  <a:pt x="950440" y="535298"/>
                  <a:pt x="956516" y="531706"/>
                  <a:pt x="963590" y="527561"/>
                </a:cubicBezTo>
                <a:cubicBezTo>
                  <a:pt x="965268" y="526693"/>
                  <a:pt x="967036" y="525666"/>
                  <a:pt x="969077" y="524561"/>
                </a:cubicBezTo>
                <a:cubicBezTo>
                  <a:pt x="977376" y="520179"/>
                  <a:pt x="987805" y="521166"/>
                  <a:pt x="1000684" y="527680"/>
                </a:cubicBezTo>
                <a:cubicBezTo>
                  <a:pt x="1004493" y="529574"/>
                  <a:pt x="1006398" y="533759"/>
                  <a:pt x="1008529" y="538101"/>
                </a:cubicBezTo>
                <a:cubicBezTo>
                  <a:pt x="1010887" y="542956"/>
                  <a:pt x="1013562" y="548562"/>
                  <a:pt x="1019321" y="551127"/>
                </a:cubicBezTo>
                <a:cubicBezTo>
                  <a:pt x="1026804" y="554483"/>
                  <a:pt x="1036780" y="553141"/>
                  <a:pt x="1046303" y="551917"/>
                </a:cubicBezTo>
                <a:cubicBezTo>
                  <a:pt x="1052379" y="551127"/>
                  <a:pt x="1058546" y="550338"/>
                  <a:pt x="1062809" y="551009"/>
                </a:cubicBezTo>
                <a:cubicBezTo>
                  <a:pt x="1068749" y="551917"/>
                  <a:pt x="1071561" y="555509"/>
                  <a:pt x="1075143" y="559970"/>
                </a:cubicBezTo>
                <a:cubicBezTo>
                  <a:pt x="1078182" y="563799"/>
                  <a:pt x="1081537" y="567944"/>
                  <a:pt x="1087024" y="570746"/>
                </a:cubicBezTo>
                <a:cubicBezTo>
                  <a:pt x="1091967" y="573233"/>
                  <a:pt x="1097771" y="572878"/>
                  <a:pt x="1102850" y="572641"/>
                </a:cubicBezTo>
                <a:cubicBezTo>
                  <a:pt x="1104301" y="572641"/>
                  <a:pt x="1105662" y="572523"/>
                  <a:pt x="1106886" y="572523"/>
                </a:cubicBezTo>
                <a:cubicBezTo>
                  <a:pt x="1105208" y="575681"/>
                  <a:pt x="1104075" y="579154"/>
                  <a:pt x="1103848" y="582865"/>
                </a:cubicBezTo>
                <a:cubicBezTo>
                  <a:pt x="1103530" y="590602"/>
                  <a:pt x="1105979" y="596997"/>
                  <a:pt x="1108428" y="603155"/>
                </a:cubicBezTo>
                <a:cubicBezTo>
                  <a:pt x="1110468" y="608326"/>
                  <a:pt x="1112373" y="613260"/>
                  <a:pt x="1112373" y="618629"/>
                </a:cubicBezTo>
                <a:cubicBezTo>
                  <a:pt x="1112373" y="621787"/>
                  <a:pt x="1112600" y="625576"/>
                  <a:pt x="1112827" y="629484"/>
                </a:cubicBezTo>
                <a:cubicBezTo>
                  <a:pt x="1113371" y="638682"/>
                  <a:pt x="1114051" y="650130"/>
                  <a:pt x="1110786" y="655301"/>
                </a:cubicBezTo>
                <a:cubicBezTo>
                  <a:pt x="1109108" y="657985"/>
                  <a:pt x="1107113" y="658893"/>
                  <a:pt x="1104165" y="660353"/>
                </a:cubicBezTo>
                <a:cubicBezTo>
                  <a:pt x="1101943" y="661459"/>
                  <a:pt x="1099812" y="662485"/>
                  <a:pt x="1097681" y="664143"/>
                </a:cubicBezTo>
                <a:cubicBezTo>
                  <a:pt x="1095459" y="665840"/>
                  <a:pt x="1093645" y="667854"/>
                  <a:pt x="1092194" y="669748"/>
                </a:cubicBezTo>
                <a:cubicBezTo>
                  <a:pt x="1090969" y="671209"/>
                  <a:pt x="1089836" y="672669"/>
                  <a:pt x="1088611" y="673577"/>
                </a:cubicBezTo>
                <a:cubicBezTo>
                  <a:pt x="1086253" y="675354"/>
                  <a:pt x="1082671" y="677051"/>
                  <a:pt x="1079043" y="678709"/>
                </a:cubicBezTo>
                <a:cubicBezTo>
                  <a:pt x="1069656" y="683091"/>
                  <a:pt x="1055508" y="689604"/>
                  <a:pt x="1061358" y="703302"/>
                </a:cubicBezTo>
                <a:cubicBezTo>
                  <a:pt x="1061902" y="704525"/>
                  <a:pt x="1062673" y="705433"/>
                  <a:pt x="1064714" y="707565"/>
                </a:cubicBezTo>
                <a:cubicBezTo>
                  <a:pt x="1065484" y="708236"/>
                  <a:pt x="1066165" y="708907"/>
                  <a:pt x="1066391" y="709223"/>
                </a:cubicBezTo>
                <a:cubicBezTo>
                  <a:pt x="1066709" y="709894"/>
                  <a:pt x="1067162" y="710447"/>
                  <a:pt x="1067525" y="711118"/>
                </a:cubicBezTo>
                <a:cubicBezTo>
                  <a:pt x="1066527" y="712026"/>
                  <a:pt x="1065484" y="712815"/>
                  <a:pt x="1064487" y="713920"/>
                </a:cubicBezTo>
                <a:cubicBezTo>
                  <a:pt x="1056098" y="723592"/>
                  <a:pt x="1056868" y="737250"/>
                  <a:pt x="1057549" y="749368"/>
                </a:cubicBezTo>
                <a:cubicBezTo>
                  <a:pt x="1057775" y="752526"/>
                  <a:pt x="1057866" y="755526"/>
                  <a:pt x="1057866" y="758329"/>
                </a:cubicBezTo>
                <a:cubicBezTo>
                  <a:pt x="1057866" y="760579"/>
                  <a:pt x="1058093" y="763500"/>
                  <a:pt x="1058410" y="766658"/>
                </a:cubicBezTo>
                <a:cubicBezTo>
                  <a:pt x="1059000" y="771672"/>
                  <a:pt x="1059544" y="778619"/>
                  <a:pt x="1058546" y="781659"/>
                </a:cubicBezTo>
                <a:cubicBezTo>
                  <a:pt x="1057186" y="785488"/>
                  <a:pt x="1052062" y="785922"/>
                  <a:pt x="1044625" y="786159"/>
                </a:cubicBezTo>
                <a:lnTo>
                  <a:pt x="1042630" y="786159"/>
                </a:lnTo>
                <a:cubicBezTo>
                  <a:pt x="1035329" y="786356"/>
                  <a:pt x="1030159" y="786475"/>
                  <a:pt x="1022768" y="789751"/>
                </a:cubicBezTo>
                <a:cubicBezTo>
                  <a:pt x="1015694" y="792869"/>
                  <a:pt x="1012565" y="795356"/>
                  <a:pt x="1012927" y="802067"/>
                </a:cubicBezTo>
                <a:cubicBezTo>
                  <a:pt x="1012927" y="803527"/>
                  <a:pt x="1013018" y="805343"/>
                  <a:pt x="1012020" y="808343"/>
                </a:cubicBezTo>
                <a:cubicBezTo>
                  <a:pt x="1010887" y="811501"/>
                  <a:pt x="1006624" y="814501"/>
                  <a:pt x="1002906" y="817225"/>
                </a:cubicBezTo>
                <a:cubicBezTo>
                  <a:pt x="1001228" y="818330"/>
                  <a:pt x="999550" y="819554"/>
                  <a:pt x="998235" y="820699"/>
                </a:cubicBezTo>
                <a:cubicBezTo>
                  <a:pt x="995514" y="822949"/>
                  <a:pt x="993066" y="825633"/>
                  <a:pt x="990571" y="828317"/>
                </a:cubicBezTo>
                <a:cubicBezTo>
                  <a:pt x="988032" y="831002"/>
                  <a:pt x="985674" y="833568"/>
                  <a:pt x="982953" y="835699"/>
                </a:cubicBezTo>
                <a:cubicBezTo>
                  <a:pt x="980822" y="837278"/>
                  <a:pt x="978600" y="838502"/>
                  <a:pt x="976242" y="839765"/>
                </a:cubicBezTo>
                <a:cubicBezTo>
                  <a:pt x="976106" y="839647"/>
                  <a:pt x="975924" y="839528"/>
                  <a:pt x="975788" y="839410"/>
                </a:cubicBezTo>
                <a:cubicBezTo>
                  <a:pt x="963590" y="830094"/>
                  <a:pt x="956062" y="822712"/>
                  <a:pt x="939783" y="823265"/>
                </a:cubicBezTo>
                <a:cubicBezTo>
                  <a:pt x="925227" y="823817"/>
                  <a:pt x="911214" y="826304"/>
                  <a:pt x="896840" y="829107"/>
                </a:cubicBezTo>
                <a:cubicBezTo>
                  <a:pt x="883961" y="831673"/>
                  <a:pt x="871400" y="833804"/>
                  <a:pt x="860970" y="841976"/>
                </a:cubicBezTo>
                <a:cubicBezTo>
                  <a:pt x="856481" y="845489"/>
                  <a:pt x="850858" y="850502"/>
                  <a:pt x="845144" y="851844"/>
                </a:cubicBezTo>
                <a:cubicBezTo>
                  <a:pt x="843693" y="852200"/>
                  <a:pt x="829681" y="852081"/>
                  <a:pt x="829772" y="851844"/>
                </a:cubicBezTo>
                <a:cubicBezTo>
                  <a:pt x="829772" y="851844"/>
                  <a:pt x="826643" y="844107"/>
                  <a:pt x="826779" y="841976"/>
                </a:cubicBezTo>
                <a:cubicBezTo>
                  <a:pt x="827005" y="834949"/>
                  <a:pt x="823060" y="830015"/>
                  <a:pt x="822516" y="823383"/>
                </a:cubicBezTo>
                <a:cubicBezTo>
                  <a:pt x="821292" y="809251"/>
                  <a:pt x="811406" y="797369"/>
                  <a:pt x="803652" y="786040"/>
                </a:cubicBezTo>
                <a:cubicBezTo>
                  <a:pt x="799752" y="780316"/>
                  <a:pt x="798392" y="780198"/>
                  <a:pt x="792768" y="778540"/>
                </a:cubicBezTo>
                <a:cubicBezTo>
                  <a:pt x="785966" y="776409"/>
                  <a:pt x="787735" y="771000"/>
                  <a:pt x="783246" y="767329"/>
                </a:cubicBezTo>
                <a:cubicBezTo>
                  <a:pt x="779210" y="764053"/>
                  <a:pt x="768553" y="768000"/>
                  <a:pt x="763520" y="766658"/>
                </a:cubicBezTo>
                <a:cubicBezTo>
                  <a:pt x="756808" y="764842"/>
                  <a:pt x="751639" y="759790"/>
                  <a:pt x="744338" y="761724"/>
                </a:cubicBezTo>
                <a:cubicBezTo>
                  <a:pt x="737491" y="763500"/>
                  <a:pt x="727877" y="765514"/>
                  <a:pt x="721574" y="761053"/>
                </a:cubicBezTo>
                <a:cubicBezTo>
                  <a:pt x="717311" y="758013"/>
                  <a:pt x="717992" y="751934"/>
                  <a:pt x="713956" y="749132"/>
                </a:cubicBezTo>
                <a:cubicBezTo>
                  <a:pt x="709693" y="746132"/>
                  <a:pt x="702166" y="746447"/>
                  <a:pt x="698810" y="742421"/>
                </a:cubicBezTo>
                <a:cubicBezTo>
                  <a:pt x="695590" y="738592"/>
                  <a:pt x="684117" y="744553"/>
                  <a:pt x="679991" y="744553"/>
                </a:cubicBezTo>
                <a:cubicBezTo>
                  <a:pt x="668564" y="744553"/>
                  <a:pt x="654325" y="724500"/>
                  <a:pt x="650697" y="715381"/>
                </a:cubicBezTo>
                <a:cubicBezTo>
                  <a:pt x="647114" y="706183"/>
                  <a:pt x="644892" y="702157"/>
                  <a:pt x="637138" y="695209"/>
                </a:cubicBezTo>
                <a:cubicBezTo>
                  <a:pt x="618183" y="675946"/>
                  <a:pt x="597233" y="655853"/>
                  <a:pt x="580273" y="635011"/>
                </a:cubicBezTo>
                <a:cubicBezTo>
                  <a:pt x="571748" y="624471"/>
                  <a:pt x="561001" y="609865"/>
                  <a:pt x="549891" y="602365"/>
                </a:cubicBezTo>
                <a:cubicBezTo>
                  <a:pt x="540685" y="596089"/>
                  <a:pt x="527263" y="605958"/>
                  <a:pt x="522864" y="590720"/>
                </a:cubicBezTo>
                <a:cubicBezTo>
                  <a:pt x="518828" y="576470"/>
                  <a:pt x="514792" y="561667"/>
                  <a:pt x="508172" y="548206"/>
                </a:cubicBezTo>
                <a:cubicBezTo>
                  <a:pt x="503592" y="538772"/>
                  <a:pt x="496971" y="521956"/>
                  <a:pt x="488582" y="516153"/>
                </a:cubicBezTo>
                <a:cubicBezTo>
                  <a:pt x="482641" y="512008"/>
                  <a:pt x="477699" y="505495"/>
                  <a:pt x="471849" y="500876"/>
                </a:cubicBezTo>
                <a:cubicBezTo>
                  <a:pt x="466589" y="496613"/>
                  <a:pt x="458517" y="493139"/>
                  <a:pt x="454254" y="488008"/>
                </a:cubicBezTo>
                <a:cubicBezTo>
                  <a:pt x="451216" y="484415"/>
                  <a:pt x="453030" y="477665"/>
                  <a:pt x="448994" y="474665"/>
                </a:cubicBezTo>
                <a:cubicBezTo>
                  <a:pt x="446727" y="472968"/>
                  <a:pt x="438882" y="473086"/>
                  <a:pt x="435617" y="471626"/>
                </a:cubicBezTo>
                <a:cubicBezTo>
                  <a:pt x="429359" y="468941"/>
                  <a:pt x="426321" y="463218"/>
                  <a:pt x="420380" y="460297"/>
                </a:cubicBezTo>
                <a:cubicBezTo>
                  <a:pt x="413306" y="456704"/>
                  <a:pt x="405008" y="453902"/>
                  <a:pt x="397525" y="450981"/>
                </a:cubicBezTo>
                <a:cubicBezTo>
                  <a:pt x="391449" y="448652"/>
                  <a:pt x="383604" y="447191"/>
                  <a:pt x="377210" y="448849"/>
                </a:cubicBezTo>
                <a:cubicBezTo>
                  <a:pt x="373401" y="449875"/>
                  <a:pt x="365102" y="456152"/>
                  <a:pt x="362654" y="450428"/>
                </a:cubicBezTo>
                <a:cubicBezTo>
                  <a:pt x="359479" y="443244"/>
                  <a:pt x="359842" y="438191"/>
                  <a:pt x="354582" y="431599"/>
                </a:cubicBezTo>
                <a:cubicBezTo>
                  <a:pt x="350319" y="426309"/>
                  <a:pt x="347961" y="419164"/>
                  <a:pt x="344606" y="413322"/>
                </a:cubicBezTo>
                <a:cubicBezTo>
                  <a:pt x="339663" y="405032"/>
                  <a:pt x="328417" y="387742"/>
                  <a:pt x="334176" y="377874"/>
                </a:cubicBezTo>
                <a:cubicBezTo>
                  <a:pt x="336942" y="372821"/>
                  <a:pt x="327419" y="374518"/>
                  <a:pt x="325741" y="369347"/>
                </a:cubicBezTo>
                <a:cubicBezTo>
                  <a:pt x="322930" y="361058"/>
                  <a:pt x="318350" y="353676"/>
                  <a:pt x="314178" y="345939"/>
                </a:cubicBezTo>
                <a:cubicBezTo>
                  <a:pt x="310142" y="338281"/>
                  <a:pt x="306786" y="330110"/>
                  <a:pt x="300166" y="324188"/>
                </a:cubicBezTo>
                <a:cubicBezTo>
                  <a:pt x="293545" y="318228"/>
                  <a:pt x="286063" y="313412"/>
                  <a:pt x="279669" y="307333"/>
                </a:cubicBezTo>
                <a:cubicBezTo>
                  <a:pt x="270917" y="299043"/>
                  <a:pt x="258447" y="286490"/>
                  <a:pt x="246928" y="282780"/>
                </a:cubicBezTo>
                <a:cubicBezTo>
                  <a:pt x="234458" y="278753"/>
                  <a:pt x="221897" y="274372"/>
                  <a:pt x="209245" y="270898"/>
                </a:cubicBezTo>
                <a:cubicBezTo>
                  <a:pt x="197591" y="267661"/>
                  <a:pt x="186254" y="263634"/>
                  <a:pt x="174691" y="260161"/>
                </a:cubicBezTo>
                <a:cubicBezTo>
                  <a:pt x="167753" y="258029"/>
                  <a:pt x="158547" y="257911"/>
                  <a:pt x="154058" y="251279"/>
                </a:cubicBezTo>
                <a:cubicBezTo>
                  <a:pt x="150703" y="246226"/>
                  <a:pt x="145216" y="247253"/>
                  <a:pt x="140953" y="243108"/>
                </a:cubicBezTo>
                <a:cubicBezTo>
                  <a:pt x="135920" y="238292"/>
                  <a:pt x="136146" y="229292"/>
                  <a:pt x="134559" y="222581"/>
                </a:cubicBezTo>
                <a:cubicBezTo>
                  <a:pt x="136781" y="222147"/>
                  <a:pt x="139049" y="221910"/>
                  <a:pt x="141271" y="221791"/>
                </a:cubicBezTo>
                <a:cubicBezTo>
                  <a:pt x="148027" y="221555"/>
                  <a:pt x="152063" y="219541"/>
                  <a:pt x="156416" y="217528"/>
                </a:cubicBezTo>
                <a:cubicBezTo>
                  <a:pt x="157550" y="216976"/>
                  <a:pt x="158684" y="216423"/>
                  <a:pt x="159999" y="215870"/>
                </a:cubicBezTo>
                <a:cubicBezTo>
                  <a:pt x="160815" y="215515"/>
                  <a:pt x="162583" y="215199"/>
                  <a:pt x="164397" y="214726"/>
                </a:cubicBezTo>
                <a:cubicBezTo>
                  <a:pt x="168977" y="213739"/>
                  <a:pt x="171879" y="212949"/>
                  <a:pt x="173784" y="211607"/>
                </a:cubicBezTo>
                <a:cubicBezTo>
                  <a:pt x="177729" y="208804"/>
                  <a:pt x="179180" y="204541"/>
                  <a:pt x="180405" y="201146"/>
                </a:cubicBezTo>
                <a:cubicBezTo>
                  <a:pt x="180994" y="199607"/>
                  <a:pt x="181448" y="198146"/>
                  <a:pt x="182082" y="197120"/>
                </a:cubicBezTo>
                <a:cubicBezTo>
                  <a:pt x="182536" y="196567"/>
                  <a:pt x="183352" y="195778"/>
                  <a:pt x="184214" y="194988"/>
                </a:cubicBezTo>
                <a:cubicBezTo>
                  <a:pt x="185574" y="193765"/>
                  <a:pt x="187252" y="192186"/>
                  <a:pt x="188612" y="190054"/>
                </a:cubicBezTo>
                <a:cubicBezTo>
                  <a:pt x="191515" y="185356"/>
                  <a:pt x="191651" y="181330"/>
                  <a:pt x="191741" y="178172"/>
                </a:cubicBezTo>
                <a:cubicBezTo>
                  <a:pt x="191741" y="176514"/>
                  <a:pt x="191741" y="175133"/>
                  <a:pt x="192195" y="173593"/>
                </a:cubicBezTo>
                <a:cubicBezTo>
                  <a:pt x="192648" y="171659"/>
                  <a:pt x="193102" y="171106"/>
                  <a:pt x="194099" y="169882"/>
                </a:cubicBezTo>
                <a:cubicBezTo>
                  <a:pt x="195006" y="168777"/>
                  <a:pt x="195913" y="167632"/>
                  <a:pt x="197002" y="165856"/>
                </a:cubicBezTo>
                <a:cubicBezTo>
                  <a:pt x="201718" y="158119"/>
                  <a:pt x="201400" y="149593"/>
                  <a:pt x="201037" y="141382"/>
                </a:cubicBezTo>
                <a:lnTo>
                  <a:pt x="200947" y="136803"/>
                </a:lnTo>
                <a:cubicBezTo>
                  <a:pt x="200811" y="133211"/>
                  <a:pt x="201037" y="131434"/>
                  <a:pt x="201174" y="130526"/>
                </a:cubicBezTo>
                <a:cubicBezTo>
                  <a:pt x="203849" y="130290"/>
                  <a:pt x="207794" y="130645"/>
                  <a:pt x="212737" y="130053"/>
                </a:cubicBezTo>
                <a:cubicBezTo>
                  <a:pt x="225615" y="128711"/>
                  <a:pt x="228880" y="122671"/>
                  <a:pt x="230196" y="113473"/>
                </a:cubicBezTo>
                <a:cubicBezTo>
                  <a:pt x="240081" y="112368"/>
                  <a:pt x="252098" y="110000"/>
                  <a:pt x="260578" y="105618"/>
                </a:cubicBezTo>
                <a:cubicBezTo>
                  <a:pt x="265294" y="103171"/>
                  <a:pt x="270146" y="99223"/>
                  <a:pt x="273048" y="94526"/>
                </a:cubicBezTo>
                <a:cubicBezTo>
                  <a:pt x="274409" y="92157"/>
                  <a:pt x="275406" y="89710"/>
                  <a:pt x="275497" y="87144"/>
                </a:cubicBezTo>
                <a:cubicBezTo>
                  <a:pt x="275724" y="82881"/>
                  <a:pt x="274273" y="79960"/>
                  <a:pt x="272731" y="77591"/>
                </a:cubicBezTo>
                <a:cubicBezTo>
                  <a:pt x="271915" y="76486"/>
                  <a:pt x="271144" y="75459"/>
                  <a:pt x="270373" y="74551"/>
                </a:cubicBezTo>
                <a:cubicBezTo>
                  <a:pt x="268876" y="73012"/>
                  <a:pt x="268105" y="71986"/>
                  <a:pt x="267652" y="70644"/>
                </a:cubicBezTo>
                <a:cubicBezTo>
                  <a:pt x="266745" y="67841"/>
                  <a:pt x="267335" y="63459"/>
                  <a:pt x="267879" y="59196"/>
                </a:cubicBezTo>
                <a:cubicBezTo>
                  <a:pt x="268650" y="52683"/>
                  <a:pt x="269693" y="45182"/>
                  <a:pt x="266110" y="39024"/>
                </a:cubicBezTo>
                <a:cubicBezTo>
                  <a:pt x="264523" y="36103"/>
                  <a:pt x="262618" y="34524"/>
                  <a:pt x="261258" y="33419"/>
                </a:cubicBezTo>
                <a:cubicBezTo>
                  <a:pt x="259943" y="32274"/>
                  <a:pt x="259490" y="31958"/>
                  <a:pt x="258900" y="30143"/>
                </a:cubicBezTo>
                <a:cubicBezTo>
                  <a:pt x="258356" y="28129"/>
                  <a:pt x="258673" y="23866"/>
                  <a:pt x="259036" y="20392"/>
                </a:cubicBezTo>
                <a:cubicBezTo>
                  <a:pt x="259263" y="17945"/>
                  <a:pt x="259490" y="15695"/>
                  <a:pt x="259490" y="13800"/>
                </a:cubicBezTo>
                <a:cubicBezTo>
                  <a:pt x="259490" y="1800"/>
                  <a:pt x="259716" y="1445"/>
                  <a:pt x="266972" y="576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Shape">
            <a:extLst>
              <a:ext uri="{FF2B5EF4-FFF2-40B4-BE49-F238E27FC236}">
                <a16:creationId xmlns:a16="http://schemas.microsoft.com/office/drawing/2014/main" id="{11F249E4-F355-4016-B128-180FA18A755D}"/>
              </a:ext>
            </a:extLst>
          </p:cNvPr>
          <p:cNvSpPr/>
          <p:nvPr/>
        </p:nvSpPr>
        <p:spPr>
          <a:xfrm>
            <a:off x="3256905" y="9269332"/>
            <a:ext cx="479428" cy="357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7" h="21550" extrusionOk="0">
                <a:moveTo>
                  <a:pt x="15234" y="1168"/>
                </a:moveTo>
                <a:cubicBezTo>
                  <a:pt x="15179" y="1263"/>
                  <a:pt x="15124" y="1337"/>
                  <a:pt x="15078" y="1404"/>
                </a:cubicBezTo>
                <a:cubicBezTo>
                  <a:pt x="14977" y="1546"/>
                  <a:pt x="14922" y="1627"/>
                  <a:pt x="14892" y="1796"/>
                </a:cubicBezTo>
                <a:cubicBezTo>
                  <a:pt x="14876" y="1877"/>
                  <a:pt x="14892" y="2019"/>
                  <a:pt x="14912" y="2154"/>
                </a:cubicBezTo>
                <a:cubicBezTo>
                  <a:pt x="14937" y="2363"/>
                  <a:pt x="14967" y="2600"/>
                  <a:pt x="14912" y="2829"/>
                </a:cubicBezTo>
                <a:cubicBezTo>
                  <a:pt x="14806" y="3295"/>
                  <a:pt x="14539" y="3484"/>
                  <a:pt x="14322" y="3639"/>
                </a:cubicBezTo>
                <a:cubicBezTo>
                  <a:pt x="14261" y="3680"/>
                  <a:pt x="14206" y="3720"/>
                  <a:pt x="14150" y="3768"/>
                </a:cubicBezTo>
                <a:cubicBezTo>
                  <a:pt x="13692" y="4180"/>
                  <a:pt x="13586" y="4335"/>
                  <a:pt x="13601" y="4963"/>
                </a:cubicBezTo>
                <a:cubicBezTo>
                  <a:pt x="13616" y="5638"/>
                  <a:pt x="13450" y="6104"/>
                  <a:pt x="13278" y="6604"/>
                </a:cubicBezTo>
                <a:lnTo>
                  <a:pt x="13248" y="6685"/>
                </a:lnTo>
                <a:cubicBezTo>
                  <a:pt x="13021" y="7340"/>
                  <a:pt x="12638" y="7576"/>
                  <a:pt x="12300" y="7785"/>
                </a:cubicBezTo>
                <a:cubicBezTo>
                  <a:pt x="12063" y="7927"/>
                  <a:pt x="11836" y="8069"/>
                  <a:pt x="11670" y="8346"/>
                </a:cubicBezTo>
                <a:cubicBezTo>
                  <a:pt x="11584" y="8487"/>
                  <a:pt x="11523" y="8636"/>
                  <a:pt x="11463" y="8771"/>
                </a:cubicBezTo>
                <a:cubicBezTo>
                  <a:pt x="11312" y="9142"/>
                  <a:pt x="11140" y="9554"/>
                  <a:pt x="10540" y="9588"/>
                </a:cubicBezTo>
                <a:cubicBezTo>
                  <a:pt x="10253" y="9601"/>
                  <a:pt x="9965" y="9595"/>
                  <a:pt x="9683" y="9588"/>
                </a:cubicBezTo>
                <a:cubicBezTo>
                  <a:pt x="9441" y="9581"/>
                  <a:pt x="9239" y="9568"/>
                  <a:pt x="8912" y="9601"/>
                </a:cubicBezTo>
                <a:cubicBezTo>
                  <a:pt x="8534" y="9642"/>
                  <a:pt x="8110" y="9682"/>
                  <a:pt x="7833" y="9493"/>
                </a:cubicBezTo>
                <a:cubicBezTo>
                  <a:pt x="7475" y="9244"/>
                  <a:pt x="7359" y="8751"/>
                  <a:pt x="7268" y="8352"/>
                </a:cubicBezTo>
                <a:cubicBezTo>
                  <a:pt x="7228" y="8177"/>
                  <a:pt x="7187" y="8008"/>
                  <a:pt x="7137" y="7893"/>
                </a:cubicBezTo>
                <a:cubicBezTo>
                  <a:pt x="7016" y="7630"/>
                  <a:pt x="6880" y="7515"/>
                  <a:pt x="6698" y="7529"/>
                </a:cubicBezTo>
                <a:cubicBezTo>
                  <a:pt x="6411" y="7562"/>
                  <a:pt x="6068" y="7961"/>
                  <a:pt x="5927" y="8420"/>
                </a:cubicBezTo>
                <a:cubicBezTo>
                  <a:pt x="5871" y="8602"/>
                  <a:pt x="5836" y="8757"/>
                  <a:pt x="5801" y="8913"/>
                </a:cubicBezTo>
                <a:cubicBezTo>
                  <a:pt x="5735" y="9210"/>
                  <a:pt x="5665" y="9514"/>
                  <a:pt x="5493" y="9871"/>
                </a:cubicBezTo>
                <a:cubicBezTo>
                  <a:pt x="5453" y="9959"/>
                  <a:pt x="5407" y="10047"/>
                  <a:pt x="5362" y="10142"/>
                </a:cubicBezTo>
                <a:cubicBezTo>
                  <a:pt x="5271" y="10324"/>
                  <a:pt x="5181" y="10506"/>
                  <a:pt x="5100" y="10702"/>
                </a:cubicBezTo>
                <a:cubicBezTo>
                  <a:pt x="5221" y="10945"/>
                  <a:pt x="5266" y="11229"/>
                  <a:pt x="5216" y="11532"/>
                </a:cubicBezTo>
                <a:cubicBezTo>
                  <a:pt x="5130" y="12066"/>
                  <a:pt x="4772" y="12599"/>
                  <a:pt x="4374" y="12782"/>
                </a:cubicBezTo>
                <a:cubicBezTo>
                  <a:pt x="4223" y="12849"/>
                  <a:pt x="4091" y="12836"/>
                  <a:pt x="3991" y="12822"/>
                </a:cubicBezTo>
                <a:cubicBezTo>
                  <a:pt x="3925" y="12815"/>
                  <a:pt x="3875" y="12809"/>
                  <a:pt x="3824" y="12822"/>
                </a:cubicBezTo>
                <a:cubicBezTo>
                  <a:pt x="3824" y="12815"/>
                  <a:pt x="3824" y="12836"/>
                  <a:pt x="3814" y="12856"/>
                </a:cubicBezTo>
                <a:cubicBezTo>
                  <a:pt x="3769" y="12917"/>
                  <a:pt x="3703" y="13004"/>
                  <a:pt x="3602" y="13031"/>
                </a:cubicBezTo>
                <a:cubicBezTo>
                  <a:pt x="3401" y="13092"/>
                  <a:pt x="3209" y="13085"/>
                  <a:pt x="3023" y="13079"/>
                </a:cubicBezTo>
                <a:cubicBezTo>
                  <a:pt x="2907" y="13072"/>
                  <a:pt x="2791" y="13072"/>
                  <a:pt x="2670" y="13085"/>
                </a:cubicBezTo>
                <a:cubicBezTo>
                  <a:pt x="2629" y="13092"/>
                  <a:pt x="2594" y="13099"/>
                  <a:pt x="2554" y="13119"/>
                </a:cubicBezTo>
                <a:cubicBezTo>
                  <a:pt x="2382" y="13187"/>
                  <a:pt x="2206" y="13356"/>
                  <a:pt x="2090" y="13565"/>
                </a:cubicBezTo>
                <a:cubicBezTo>
                  <a:pt x="2014" y="13707"/>
                  <a:pt x="1959" y="13862"/>
                  <a:pt x="1954" y="14024"/>
                </a:cubicBezTo>
                <a:cubicBezTo>
                  <a:pt x="1944" y="14348"/>
                  <a:pt x="2029" y="14652"/>
                  <a:pt x="2125" y="14969"/>
                </a:cubicBezTo>
                <a:cubicBezTo>
                  <a:pt x="2226" y="15314"/>
                  <a:pt x="2342" y="15699"/>
                  <a:pt x="2337" y="16158"/>
                </a:cubicBezTo>
                <a:cubicBezTo>
                  <a:pt x="2337" y="16333"/>
                  <a:pt x="2347" y="16543"/>
                  <a:pt x="2357" y="16765"/>
                </a:cubicBezTo>
                <a:cubicBezTo>
                  <a:pt x="2387" y="17454"/>
                  <a:pt x="2428" y="18231"/>
                  <a:pt x="2191" y="18724"/>
                </a:cubicBezTo>
                <a:cubicBezTo>
                  <a:pt x="2039" y="19041"/>
                  <a:pt x="1843" y="19169"/>
                  <a:pt x="1691" y="19271"/>
                </a:cubicBezTo>
                <a:cubicBezTo>
                  <a:pt x="1626" y="19318"/>
                  <a:pt x="1555" y="19358"/>
                  <a:pt x="1485" y="19426"/>
                </a:cubicBezTo>
                <a:cubicBezTo>
                  <a:pt x="1429" y="19480"/>
                  <a:pt x="1379" y="19568"/>
                  <a:pt x="1323" y="19655"/>
                </a:cubicBezTo>
                <a:cubicBezTo>
                  <a:pt x="1258" y="19770"/>
                  <a:pt x="1177" y="19892"/>
                  <a:pt x="1076" y="20000"/>
                </a:cubicBezTo>
                <a:cubicBezTo>
                  <a:pt x="930" y="20148"/>
                  <a:pt x="739" y="20270"/>
                  <a:pt x="557" y="20385"/>
                </a:cubicBezTo>
                <a:cubicBezTo>
                  <a:pt x="73" y="20688"/>
                  <a:pt x="-43" y="20817"/>
                  <a:pt x="12" y="20986"/>
                </a:cubicBezTo>
                <a:cubicBezTo>
                  <a:pt x="2" y="20945"/>
                  <a:pt x="38" y="20999"/>
                  <a:pt x="68" y="21040"/>
                </a:cubicBezTo>
                <a:cubicBezTo>
                  <a:pt x="123" y="21121"/>
                  <a:pt x="179" y="21202"/>
                  <a:pt x="199" y="21235"/>
                </a:cubicBezTo>
                <a:cubicBezTo>
                  <a:pt x="219" y="21269"/>
                  <a:pt x="234" y="21310"/>
                  <a:pt x="249" y="21343"/>
                </a:cubicBezTo>
                <a:cubicBezTo>
                  <a:pt x="794" y="21026"/>
                  <a:pt x="1419" y="21181"/>
                  <a:pt x="1984" y="21330"/>
                </a:cubicBezTo>
                <a:cubicBezTo>
                  <a:pt x="2402" y="21438"/>
                  <a:pt x="2796" y="21539"/>
                  <a:pt x="3154" y="21478"/>
                </a:cubicBezTo>
                <a:cubicBezTo>
                  <a:pt x="3154" y="21478"/>
                  <a:pt x="3154" y="21472"/>
                  <a:pt x="3154" y="21472"/>
                </a:cubicBezTo>
                <a:cubicBezTo>
                  <a:pt x="3194" y="21134"/>
                  <a:pt x="3234" y="20749"/>
                  <a:pt x="3426" y="20405"/>
                </a:cubicBezTo>
                <a:cubicBezTo>
                  <a:pt x="3522" y="20236"/>
                  <a:pt x="3638" y="20108"/>
                  <a:pt x="3754" y="19979"/>
                </a:cubicBezTo>
                <a:cubicBezTo>
                  <a:pt x="3849" y="19871"/>
                  <a:pt x="3940" y="19777"/>
                  <a:pt x="3996" y="19669"/>
                </a:cubicBezTo>
                <a:cubicBezTo>
                  <a:pt x="4036" y="19595"/>
                  <a:pt x="4071" y="19460"/>
                  <a:pt x="4102" y="19325"/>
                </a:cubicBezTo>
                <a:cubicBezTo>
                  <a:pt x="4172" y="19041"/>
                  <a:pt x="4258" y="18683"/>
                  <a:pt x="4515" y="18501"/>
                </a:cubicBezTo>
                <a:cubicBezTo>
                  <a:pt x="4717" y="18366"/>
                  <a:pt x="5004" y="18386"/>
                  <a:pt x="5387" y="18433"/>
                </a:cubicBezTo>
                <a:cubicBezTo>
                  <a:pt x="5654" y="18467"/>
                  <a:pt x="5806" y="18454"/>
                  <a:pt x="6007" y="18433"/>
                </a:cubicBezTo>
                <a:cubicBezTo>
                  <a:pt x="6280" y="18406"/>
                  <a:pt x="6567" y="18386"/>
                  <a:pt x="6819" y="18447"/>
                </a:cubicBezTo>
                <a:cubicBezTo>
                  <a:pt x="7046" y="18508"/>
                  <a:pt x="7228" y="18636"/>
                  <a:pt x="7389" y="18744"/>
                </a:cubicBezTo>
                <a:cubicBezTo>
                  <a:pt x="7515" y="18832"/>
                  <a:pt x="7636" y="18919"/>
                  <a:pt x="7767" y="18960"/>
                </a:cubicBezTo>
                <a:cubicBezTo>
                  <a:pt x="8291" y="19129"/>
                  <a:pt x="8886" y="19399"/>
                  <a:pt x="9355" y="20135"/>
                </a:cubicBezTo>
                <a:cubicBezTo>
                  <a:pt x="9481" y="20331"/>
                  <a:pt x="9501" y="20378"/>
                  <a:pt x="9587" y="20567"/>
                </a:cubicBezTo>
                <a:lnTo>
                  <a:pt x="9683" y="20776"/>
                </a:lnTo>
                <a:cubicBezTo>
                  <a:pt x="9728" y="20878"/>
                  <a:pt x="9728" y="20878"/>
                  <a:pt x="9799" y="20952"/>
                </a:cubicBezTo>
                <a:lnTo>
                  <a:pt x="10076" y="21249"/>
                </a:lnTo>
                <a:cubicBezTo>
                  <a:pt x="10278" y="21472"/>
                  <a:pt x="10278" y="21472"/>
                  <a:pt x="10616" y="21465"/>
                </a:cubicBezTo>
                <a:cubicBezTo>
                  <a:pt x="10828" y="21465"/>
                  <a:pt x="11049" y="21485"/>
                  <a:pt x="11291" y="21505"/>
                </a:cubicBezTo>
                <a:cubicBezTo>
                  <a:pt x="11760" y="21553"/>
                  <a:pt x="12295" y="21600"/>
                  <a:pt x="12643" y="21431"/>
                </a:cubicBezTo>
                <a:cubicBezTo>
                  <a:pt x="12844" y="21337"/>
                  <a:pt x="13112" y="21107"/>
                  <a:pt x="13328" y="20925"/>
                </a:cubicBezTo>
                <a:lnTo>
                  <a:pt x="13540" y="20749"/>
                </a:lnTo>
                <a:cubicBezTo>
                  <a:pt x="13817" y="20513"/>
                  <a:pt x="13913" y="20452"/>
                  <a:pt x="14372" y="20459"/>
                </a:cubicBezTo>
                <a:cubicBezTo>
                  <a:pt x="14478" y="20459"/>
                  <a:pt x="14594" y="20472"/>
                  <a:pt x="14720" y="20486"/>
                </a:cubicBezTo>
                <a:cubicBezTo>
                  <a:pt x="14942" y="20506"/>
                  <a:pt x="15189" y="20533"/>
                  <a:pt x="15355" y="20479"/>
                </a:cubicBezTo>
                <a:cubicBezTo>
                  <a:pt x="15375" y="20472"/>
                  <a:pt x="15381" y="20466"/>
                  <a:pt x="15421" y="20418"/>
                </a:cubicBezTo>
                <a:cubicBezTo>
                  <a:pt x="15476" y="20351"/>
                  <a:pt x="15562" y="20250"/>
                  <a:pt x="15713" y="20202"/>
                </a:cubicBezTo>
                <a:cubicBezTo>
                  <a:pt x="15839" y="20162"/>
                  <a:pt x="15950" y="20175"/>
                  <a:pt x="16051" y="20182"/>
                </a:cubicBezTo>
                <a:cubicBezTo>
                  <a:pt x="16066" y="20182"/>
                  <a:pt x="16081" y="20182"/>
                  <a:pt x="16096" y="20189"/>
                </a:cubicBezTo>
                <a:cubicBezTo>
                  <a:pt x="16147" y="19865"/>
                  <a:pt x="16238" y="19608"/>
                  <a:pt x="16328" y="19352"/>
                </a:cubicBezTo>
                <a:cubicBezTo>
                  <a:pt x="16344" y="19304"/>
                  <a:pt x="16364" y="19257"/>
                  <a:pt x="16379" y="19210"/>
                </a:cubicBezTo>
                <a:cubicBezTo>
                  <a:pt x="16202" y="18974"/>
                  <a:pt x="16182" y="18744"/>
                  <a:pt x="16202" y="18575"/>
                </a:cubicBezTo>
                <a:cubicBezTo>
                  <a:pt x="16263" y="18055"/>
                  <a:pt x="16792" y="17637"/>
                  <a:pt x="17886" y="17238"/>
                </a:cubicBezTo>
                <a:cubicBezTo>
                  <a:pt x="17876" y="17211"/>
                  <a:pt x="17871" y="17184"/>
                  <a:pt x="17861" y="17150"/>
                </a:cubicBezTo>
                <a:cubicBezTo>
                  <a:pt x="17851" y="17096"/>
                  <a:pt x="17836" y="17015"/>
                  <a:pt x="17801" y="16901"/>
                </a:cubicBezTo>
                <a:cubicBezTo>
                  <a:pt x="17639" y="16334"/>
                  <a:pt x="17387" y="15442"/>
                  <a:pt x="17725" y="14808"/>
                </a:cubicBezTo>
                <a:cubicBezTo>
                  <a:pt x="17891" y="14497"/>
                  <a:pt x="18330" y="14200"/>
                  <a:pt x="18764" y="13923"/>
                </a:cubicBezTo>
                <a:lnTo>
                  <a:pt x="18819" y="13889"/>
                </a:lnTo>
                <a:cubicBezTo>
                  <a:pt x="19147" y="13680"/>
                  <a:pt x="19460" y="13680"/>
                  <a:pt x="19762" y="13687"/>
                </a:cubicBezTo>
                <a:cubicBezTo>
                  <a:pt x="19863" y="13687"/>
                  <a:pt x="19969" y="13687"/>
                  <a:pt x="20080" y="13680"/>
                </a:cubicBezTo>
                <a:cubicBezTo>
                  <a:pt x="20443" y="13660"/>
                  <a:pt x="20902" y="13295"/>
                  <a:pt x="21199" y="12944"/>
                </a:cubicBezTo>
                <a:cubicBezTo>
                  <a:pt x="21416" y="12687"/>
                  <a:pt x="21512" y="12134"/>
                  <a:pt x="21532" y="11735"/>
                </a:cubicBezTo>
                <a:cubicBezTo>
                  <a:pt x="21552" y="11330"/>
                  <a:pt x="21476" y="11087"/>
                  <a:pt x="21381" y="10783"/>
                </a:cubicBezTo>
                <a:cubicBezTo>
                  <a:pt x="21320" y="10587"/>
                  <a:pt x="21249" y="10358"/>
                  <a:pt x="21199" y="10074"/>
                </a:cubicBezTo>
                <a:cubicBezTo>
                  <a:pt x="21154" y="9797"/>
                  <a:pt x="21088" y="9568"/>
                  <a:pt x="21018" y="9325"/>
                </a:cubicBezTo>
                <a:cubicBezTo>
                  <a:pt x="20952" y="9088"/>
                  <a:pt x="20881" y="8852"/>
                  <a:pt x="20831" y="8575"/>
                </a:cubicBezTo>
                <a:cubicBezTo>
                  <a:pt x="20705" y="7920"/>
                  <a:pt x="20942" y="7542"/>
                  <a:pt x="21128" y="7238"/>
                </a:cubicBezTo>
                <a:cubicBezTo>
                  <a:pt x="21239" y="7063"/>
                  <a:pt x="21340" y="6901"/>
                  <a:pt x="21401" y="6671"/>
                </a:cubicBezTo>
                <a:cubicBezTo>
                  <a:pt x="21426" y="6570"/>
                  <a:pt x="21456" y="6462"/>
                  <a:pt x="21486" y="6354"/>
                </a:cubicBezTo>
                <a:cubicBezTo>
                  <a:pt x="21512" y="6266"/>
                  <a:pt x="21532" y="6185"/>
                  <a:pt x="21557" y="6097"/>
                </a:cubicBezTo>
                <a:cubicBezTo>
                  <a:pt x="21537" y="6084"/>
                  <a:pt x="21512" y="6070"/>
                  <a:pt x="21491" y="6057"/>
                </a:cubicBezTo>
                <a:cubicBezTo>
                  <a:pt x="20942" y="5739"/>
                  <a:pt x="20352" y="5638"/>
                  <a:pt x="19817" y="5260"/>
                </a:cubicBezTo>
                <a:cubicBezTo>
                  <a:pt x="19303" y="4902"/>
                  <a:pt x="18658" y="4605"/>
                  <a:pt x="18260" y="4031"/>
                </a:cubicBezTo>
                <a:cubicBezTo>
                  <a:pt x="18133" y="3849"/>
                  <a:pt x="17886" y="3585"/>
                  <a:pt x="17831" y="3342"/>
                </a:cubicBezTo>
                <a:cubicBezTo>
                  <a:pt x="17750" y="2978"/>
                  <a:pt x="17957" y="2741"/>
                  <a:pt x="17902" y="2384"/>
                </a:cubicBezTo>
                <a:cubicBezTo>
                  <a:pt x="17866" y="2147"/>
                  <a:pt x="17927" y="1891"/>
                  <a:pt x="17821" y="1681"/>
                </a:cubicBezTo>
                <a:cubicBezTo>
                  <a:pt x="17629" y="1310"/>
                  <a:pt x="17302" y="1087"/>
                  <a:pt x="17009" y="891"/>
                </a:cubicBezTo>
                <a:cubicBezTo>
                  <a:pt x="16591" y="614"/>
                  <a:pt x="16182" y="405"/>
                  <a:pt x="15855" y="0"/>
                </a:cubicBezTo>
                <a:cubicBezTo>
                  <a:pt x="15839" y="47"/>
                  <a:pt x="15814" y="88"/>
                  <a:pt x="15799" y="135"/>
                </a:cubicBezTo>
                <a:cubicBezTo>
                  <a:pt x="15749" y="284"/>
                  <a:pt x="15693" y="432"/>
                  <a:pt x="15613" y="581"/>
                </a:cubicBezTo>
                <a:cubicBezTo>
                  <a:pt x="15557" y="682"/>
                  <a:pt x="15476" y="797"/>
                  <a:pt x="15391" y="912"/>
                </a:cubicBezTo>
                <a:cubicBezTo>
                  <a:pt x="15340" y="1013"/>
                  <a:pt x="15280" y="1094"/>
                  <a:pt x="15234" y="1168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Shape">
            <a:extLst>
              <a:ext uri="{FF2B5EF4-FFF2-40B4-BE49-F238E27FC236}">
                <a16:creationId xmlns:a16="http://schemas.microsoft.com/office/drawing/2014/main" id="{36EA61F9-05C1-4BFB-9B33-62D684FC2DA4}"/>
              </a:ext>
            </a:extLst>
          </p:cNvPr>
          <p:cNvSpPr/>
          <p:nvPr/>
        </p:nvSpPr>
        <p:spPr>
          <a:xfrm>
            <a:off x="3851209" y="9751505"/>
            <a:ext cx="651923" cy="617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3" h="21553" extrusionOk="0">
                <a:moveTo>
                  <a:pt x="3229" y="2515"/>
                </a:moveTo>
                <a:lnTo>
                  <a:pt x="3229" y="2527"/>
                </a:lnTo>
                <a:cubicBezTo>
                  <a:pt x="3222" y="3137"/>
                  <a:pt x="3026" y="3302"/>
                  <a:pt x="2574" y="3536"/>
                </a:cubicBezTo>
                <a:cubicBezTo>
                  <a:pt x="2207" y="3728"/>
                  <a:pt x="1855" y="3818"/>
                  <a:pt x="1563" y="3881"/>
                </a:cubicBezTo>
                <a:cubicBezTo>
                  <a:pt x="1481" y="3896"/>
                  <a:pt x="1411" y="3916"/>
                  <a:pt x="1340" y="3935"/>
                </a:cubicBezTo>
                <a:cubicBezTo>
                  <a:pt x="1148" y="3986"/>
                  <a:pt x="970" y="4033"/>
                  <a:pt x="700" y="4029"/>
                </a:cubicBezTo>
                <a:cubicBezTo>
                  <a:pt x="640" y="4029"/>
                  <a:pt x="574" y="4022"/>
                  <a:pt x="496" y="4018"/>
                </a:cubicBezTo>
                <a:cubicBezTo>
                  <a:pt x="389" y="4010"/>
                  <a:pt x="63" y="3982"/>
                  <a:pt x="33" y="4049"/>
                </a:cubicBezTo>
                <a:cubicBezTo>
                  <a:pt x="-67" y="4280"/>
                  <a:pt x="63" y="4417"/>
                  <a:pt x="415" y="4655"/>
                </a:cubicBezTo>
                <a:lnTo>
                  <a:pt x="614" y="4796"/>
                </a:lnTo>
                <a:lnTo>
                  <a:pt x="596" y="4917"/>
                </a:lnTo>
                <a:cubicBezTo>
                  <a:pt x="559" y="5168"/>
                  <a:pt x="377" y="5246"/>
                  <a:pt x="270" y="5293"/>
                </a:cubicBezTo>
                <a:cubicBezTo>
                  <a:pt x="226" y="5313"/>
                  <a:pt x="177" y="5332"/>
                  <a:pt x="174" y="5348"/>
                </a:cubicBezTo>
                <a:cubicBezTo>
                  <a:pt x="152" y="5410"/>
                  <a:pt x="170" y="5453"/>
                  <a:pt x="348" y="5602"/>
                </a:cubicBezTo>
                <a:cubicBezTo>
                  <a:pt x="400" y="5645"/>
                  <a:pt x="452" y="5688"/>
                  <a:pt x="492" y="5731"/>
                </a:cubicBezTo>
                <a:cubicBezTo>
                  <a:pt x="655" y="5903"/>
                  <a:pt x="766" y="6079"/>
                  <a:pt x="840" y="6263"/>
                </a:cubicBezTo>
                <a:cubicBezTo>
                  <a:pt x="903" y="6428"/>
                  <a:pt x="966" y="6588"/>
                  <a:pt x="992" y="6698"/>
                </a:cubicBezTo>
                <a:cubicBezTo>
                  <a:pt x="1000" y="6733"/>
                  <a:pt x="1003" y="6795"/>
                  <a:pt x="1007" y="6870"/>
                </a:cubicBezTo>
                <a:cubicBezTo>
                  <a:pt x="1011" y="6924"/>
                  <a:pt x="1014" y="7026"/>
                  <a:pt x="1022" y="7054"/>
                </a:cubicBezTo>
                <a:cubicBezTo>
                  <a:pt x="1055" y="7093"/>
                  <a:pt x="1237" y="7187"/>
                  <a:pt x="1385" y="7261"/>
                </a:cubicBezTo>
                <a:cubicBezTo>
                  <a:pt x="1689" y="7417"/>
                  <a:pt x="2037" y="7589"/>
                  <a:pt x="2129" y="7887"/>
                </a:cubicBezTo>
                <a:cubicBezTo>
                  <a:pt x="2170" y="8020"/>
                  <a:pt x="2155" y="8161"/>
                  <a:pt x="2089" y="8298"/>
                </a:cubicBezTo>
                <a:cubicBezTo>
                  <a:pt x="1974" y="8525"/>
                  <a:pt x="1744" y="8669"/>
                  <a:pt x="1518" y="8806"/>
                </a:cubicBezTo>
                <a:cubicBezTo>
                  <a:pt x="1296" y="8943"/>
                  <a:pt x="1137" y="9053"/>
                  <a:pt x="1074" y="9182"/>
                </a:cubicBezTo>
                <a:cubicBezTo>
                  <a:pt x="1211" y="9221"/>
                  <a:pt x="1337" y="9284"/>
                  <a:pt x="1459" y="9342"/>
                </a:cubicBezTo>
                <a:cubicBezTo>
                  <a:pt x="1563" y="9393"/>
                  <a:pt x="1663" y="9440"/>
                  <a:pt x="1759" y="9471"/>
                </a:cubicBezTo>
                <a:cubicBezTo>
                  <a:pt x="1822" y="9491"/>
                  <a:pt x="1885" y="9507"/>
                  <a:pt x="1948" y="9522"/>
                </a:cubicBezTo>
                <a:cubicBezTo>
                  <a:pt x="2133" y="9569"/>
                  <a:pt x="2322" y="9616"/>
                  <a:pt x="2500" y="9745"/>
                </a:cubicBezTo>
                <a:cubicBezTo>
                  <a:pt x="2807" y="9972"/>
                  <a:pt x="2814" y="10281"/>
                  <a:pt x="2818" y="10528"/>
                </a:cubicBezTo>
                <a:cubicBezTo>
                  <a:pt x="2822" y="10657"/>
                  <a:pt x="2822" y="10782"/>
                  <a:pt x="2866" y="10888"/>
                </a:cubicBezTo>
                <a:cubicBezTo>
                  <a:pt x="2977" y="11161"/>
                  <a:pt x="3177" y="11337"/>
                  <a:pt x="3414" y="11537"/>
                </a:cubicBezTo>
                <a:cubicBezTo>
                  <a:pt x="3470" y="11584"/>
                  <a:pt x="3526" y="11631"/>
                  <a:pt x="3577" y="11682"/>
                </a:cubicBezTo>
                <a:cubicBezTo>
                  <a:pt x="3789" y="11873"/>
                  <a:pt x="3851" y="12065"/>
                  <a:pt x="3911" y="12249"/>
                </a:cubicBezTo>
                <a:cubicBezTo>
                  <a:pt x="3933" y="12323"/>
                  <a:pt x="3959" y="12398"/>
                  <a:pt x="3996" y="12480"/>
                </a:cubicBezTo>
                <a:cubicBezTo>
                  <a:pt x="4033" y="12558"/>
                  <a:pt x="4081" y="12629"/>
                  <a:pt x="4126" y="12695"/>
                </a:cubicBezTo>
                <a:cubicBezTo>
                  <a:pt x="4203" y="12809"/>
                  <a:pt x="4285" y="12930"/>
                  <a:pt x="4329" y="13090"/>
                </a:cubicBezTo>
                <a:cubicBezTo>
                  <a:pt x="4829" y="13196"/>
                  <a:pt x="5111" y="13704"/>
                  <a:pt x="5277" y="14092"/>
                </a:cubicBezTo>
                <a:cubicBezTo>
                  <a:pt x="5359" y="14276"/>
                  <a:pt x="5429" y="14350"/>
                  <a:pt x="5592" y="14428"/>
                </a:cubicBezTo>
                <a:cubicBezTo>
                  <a:pt x="5648" y="14456"/>
                  <a:pt x="5696" y="14471"/>
                  <a:pt x="5737" y="14487"/>
                </a:cubicBezTo>
                <a:cubicBezTo>
                  <a:pt x="5966" y="14577"/>
                  <a:pt x="6081" y="14659"/>
                  <a:pt x="6122" y="15011"/>
                </a:cubicBezTo>
                <a:cubicBezTo>
                  <a:pt x="6174" y="15434"/>
                  <a:pt x="6181" y="15981"/>
                  <a:pt x="5759" y="16447"/>
                </a:cubicBezTo>
                <a:cubicBezTo>
                  <a:pt x="5718" y="16490"/>
                  <a:pt x="5663" y="16541"/>
                  <a:pt x="5607" y="16588"/>
                </a:cubicBezTo>
                <a:cubicBezTo>
                  <a:pt x="5544" y="16643"/>
                  <a:pt x="5459" y="16713"/>
                  <a:pt x="5437" y="16760"/>
                </a:cubicBezTo>
                <a:cubicBezTo>
                  <a:pt x="5392" y="16850"/>
                  <a:pt x="5407" y="17065"/>
                  <a:pt x="5418" y="17222"/>
                </a:cubicBezTo>
                <a:cubicBezTo>
                  <a:pt x="5426" y="17300"/>
                  <a:pt x="5429" y="17374"/>
                  <a:pt x="5429" y="17437"/>
                </a:cubicBezTo>
                <a:cubicBezTo>
                  <a:pt x="5429" y="17484"/>
                  <a:pt x="5433" y="17531"/>
                  <a:pt x="5433" y="17578"/>
                </a:cubicBezTo>
                <a:cubicBezTo>
                  <a:pt x="5444" y="17785"/>
                  <a:pt x="5451" y="18020"/>
                  <a:pt x="5307" y="18207"/>
                </a:cubicBezTo>
                <a:cubicBezTo>
                  <a:pt x="5244" y="18286"/>
                  <a:pt x="5163" y="18329"/>
                  <a:pt x="5081" y="18372"/>
                </a:cubicBezTo>
                <a:cubicBezTo>
                  <a:pt x="5014" y="18407"/>
                  <a:pt x="4940" y="18446"/>
                  <a:pt x="4911" y="18493"/>
                </a:cubicBezTo>
                <a:cubicBezTo>
                  <a:pt x="4744" y="18747"/>
                  <a:pt x="4555" y="19190"/>
                  <a:pt x="4474" y="19526"/>
                </a:cubicBezTo>
                <a:lnTo>
                  <a:pt x="4440" y="19659"/>
                </a:lnTo>
                <a:cubicBezTo>
                  <a:pt x="4392" y="19851"/>
                  <a:pt x="4340" y="20050"/>
                  <a:pt x="4322" y="20226"/>
                </a:cubicBezTo>
                <a:cubicBezTo>
                  <a:pt x="4311" y="20328"/>
                  <a:pt x="4318" y="20438"/>
                  <a:pt x="4326" y="20551"/>
                </a:cubicBezTo>
                <a:cubicBezTo>
                  <a:pt x="4333" y="20657"/>
                  <a:pt x="4340" y="20770"/>
                  <a:pt x="4333" y="20883"/>
                </a:cubicBezTo>
                <a:cubicBezTo>
                  <a:pt x="4492" y="20872"/>
                  <a:pt x="4648" y="20825"/>
                  <a:pt x="4826" y="20852"/>
                </a:cubicBezTo>
                <a:cubicBezTo>
                  <a:pt x="5092" y="20895"/>
                  <a:pt x="5270" y="21017"/>
                  <a:pt x="5444" y="21232"/>
                </a:cubicBezTo>
                <a:cubicBezTo>
                  <a:pt x="5518" y="21322"/>
                  <a:pt x="5577" y="21388"/>
                  <a:pt x="5644" y="21443"/>
                </a:cubicBezTo>
                <a:cubicBezTo>
                  <a:pt x="5855" y="21240"/>
                  <a:pt x="6111" y="21056"/>
                  <a:pt x="6296" y="20973"/>
                </a:cubicBezTo>
                <a:cubicBezTo>
                  <a:pt x="6355" y="20676"/>
                  <a:pt x="6555" y="20348"/>
                  <a:pt x="6774" y="20211"/>
                </a:cubicBezTo>
                <a:cubicBezTo>
                  <a:pt x="6940" y="20105"/>
                  <a:pt x="7044" y="20101"/>
                  <a:pt x="7159" y="20097"/>
                </a:cubicBezTo>
                <a:cubicBezTo>
                  <a:pt x="7196" y="20097"/>
                  <a:pt x="7240" y="20093"/>
                  <a:pt x="7300" y="20085"/>
                </a:cubicBezTo>
                <a:cubicBezTo>
                  <a:pt x="7359" y="20078"/>
                  <a:pt x="7389" y="20062"/>
                  <a:pt x="7440" y="20038"/>
                </a:cubicBezTo>
                <a:cubicBezTo>
                  <a:pt x="7474" y="20023"/>
                  <a:pt x="7511" y="20003"/>
                  <a:pt x="7555" y="19988"/>
                </a:cubicBezTo>
                <a:cubicBezTo>
                  <a:pt x="7666" y="19945"/>
                  <a:pt x="7759" y="19894"/>
                  <a:pt x="7851" y="19847"/>
                </a:cubicBezTo>
                <a:cubicBezTo>
                  <a:pt x="8055" y="19737"/>
                  <a:pt x="8266" y="19624"/>
                  <a:pt x="8574" y="19643"/>
                </a:cubicBezTo>
                <a:cubicBezTo>
                  <a:pt x="8707" y="19651"/>
                  <a:pt x="8811" y="19690"/>
                  <a:pt x="8900" y="19725"/>
                </a:cubicBezTo>
                <a:cubicBezTo>
                  <a:pt x="8955" y="19745"/>
                  <a:pt x="9011" y="19768"/>
                  <a:pt x="9074" y="19780"/>
                </a:cubicBezTo>
                <a:cubicBezTo>
                  <a:pt x="9092" y="19784"/>
                  <a:pt x="9151" y="19776"/>
                  <a:pt x="9189" y="19776"/>
                </a:cubicBezTo>
                <a:cubicBezTo>
                  <a:pt x="9348" y="19765"/>
                  <a:pt x="9526" y="19749"/>
                  <a:pt x="9637" y="19878"/>
                </a:cubicBezTo>
                <a:cubicBezTo>
                  <a:pt x="9785" y="20050"/>
                  <a:pt x="9751" y="20316"/>
                  <a:pt x="9722" y="20578"/>
                </a:cubicBezTo>
                <a:cubicBezTo>
                  <a:pt x="9707" y="20704"/>
                  <a:pt x="9689" y="20876"/>
                  <a:pt x="9711" y="20934"/>
                </a:cubicBezTo>
                <a:cubicBezTo>
                  <a:pt x="9792" y="21138"/>
                  <a:pt x="10140" y="21189"/>
                  <a:pt x="10392" y="21224"/>
                </a:cubicBezTo>
                <a:cubicBezTo>
                  <a:pt x="10448" y="21232"/>
                  <a:pt x="10500" y="21240"/>
                  <a:pt x="10544" y="21247"/>
                </a:cubicBezTo>
                <a:cubicBezTo>
                  <a:pt x="10729" y="21279"/>
                  <a:pt x="10900" y="21345"/>
                  <a:pt x="11070" y="21404"/>
                </a:cubicBezTo>
                <a:cubicBezTo>
                  <a:pt x="11233" y="21463"/>
                  <a:pt x="11388" y="21521"/>
                  <a:pt x="11544" y="21545"/>
                </a:cubicBezTo>
                <a:cubicBezTo>
                  <a:pt x="11744" y="21576"/>
                  <a:pt x="11922" y="21510"/>
                  <a:pt x="12126" y="21431"/>
                </a:cubicBezTo>
                <a:cubicBezTo>
                  <a:pt x="12226" y="21392"/>
                  <a:pt x="12329" y="21353"/>
                  <a:pt x="12437" y="21326"/>
                </a:cubicBezTo>
                <a:cubicBezTo>
                  <a:pt x="12566" y="21290"/>
                  <a:pt x="12700" y="21279"/>
                  <a:pt x="12826" y="21271"/>
                </a:cubicBezTo>
                <a:cubicBezTo>
                  <a:pt x="13000" y="21259"/>
                  <a:pt x="13163" y="21247"/>
                  <a:pt x="13296" y="21165"/>
                </a:cubicBezTo>
                <a:cubicBezTo>
                  <a:pt x="13529" y="21028"/>
                  <a:pt x="13807" y="20805"/>
                  <a:pt x="13970" y="20621"/>
                </a:cubicBezTo>
                <a:cubicBezTo>
                  <a:pt x="14237" y="20320"/>
                  <a:pt x="14266" y="19733"/>
                  <a:pt x="14055" y="18873"/>
                </a:cubicBezTo>
                <a:cubicBezTo>
                  <a:pt x="14007" y="18677"/>
                  <a:pt x="13996" y="18505"/>
                  <a:pt x="14018" y="18352"/>
                </a:cubicBezTo>
                <a:cubicBezTo>
                  <a:pt x="14026" y="18305"/>
                  <a:pt x="14029" y="18270"/>
                  <a:pt x="14033" y="18239"/>
                </a:cubicBezTo>
                <a:cubicBezTo>
                  <a:pt x="14063" y="17992"/>
                  <a:pt x="14144" y="17938"/>
                  <a:pt x="14359" y="17910"/>
                </a:cubicBezTo>
                <a:lnTo>
                  <a:pt x="14451" y="17898"/>
                </a:lnTo>
                <a:cubicBezTo>
                  <a:pt x="14585" y="17879"/>
                  <a:pt x="14707" y="17879"/>
                  <a:pt x="14822" y="17875"/>
                </a:cubicBezTo>
                <a:cubicBezTo>
                  <a:pt x="15022" y="17875"/>
                  <a:pt x="15185" y="17871"/>
                  <a:pt x="15366" y="17773"/>
                </a:cubicBezTo>
                <a:lnTo>
                  <a:pt x="15485" y="17707"/>
                </a:lnTo>
                <a:cubicBezTo>
                  <a:pt x="15714" y="17578"/>
                  <a:pt x="15914" y="17468"/>
                  <a:pt x="16266" y="17460"/>
                </a:cubicBezTo>
                <a:cubicBezTo>
                  <a:pt x="16385" y="17456"/>
                  <a:pt x="16503" y="17460"/>
                  <a:pt x="16622" y="17460"/>
                </a:cubicBezTo>
                <a:cubicBezTo>
                  <a:pt x="16803" y="17460"/>
                  <a:pt x="16981" y="17464"/>
                  <a:pt x="17159" y="17452"/>
                </a:cubicBezTo>
                <a:lnTo>
                  <a:pt x="17366" y="17437"/>
                </a:lnTo>
                <a:lnTo>
                  <a:pt x="17355" y="17609"/>
                </a:lnTo>
                <a:cubicBezTo>
                  <a:pt x="17418" y="17621"/>
                  <a:pt x="17533" y="17609"/>
                  <a:pt x="17585" y="17605"/>
                </a:cubicBezTo>
                <a:cubicBezTo>
                  <a:pt x="17637" y="17601"/>
                  <a:pt x="17681" y="17597"/>
                  <a:pt x="17714" y="17597"/>
                </a:cubicBezTo>
                <a:cubicBezTo>
                  <a:pt x="17907" y="17601"/>
                  <a:pt x="18059" y="17652"/>
                  <a:pt x="18211" y="17703"/>
                </a:cubicBezTo>
                <a:cubicBezTo>
                  <a:pt x="18296" y="17730"/>
                  <a:pt x="18381" y="17758"/>
                  <a:pt x="18477" y="17777"/>
                </a:cubicBezTo>
                <a:lnTo>
                  <a:pt x="18600" y="17801"/>
                </a:lnTo>
                <a:lnTo>
                  <a:pt x="18648" y="18043"/>
                </a:lnTo>
                <a:cubicBezTo>
                  <a:pt x="18763" y="18078"/>
                  <a:pt x="18874" y="18125"/>
                  <a:pt x="18977" y="18172"/>
                </a:cubicBezTo>
                <a:cubicBezTo>
                  <a:pt x="19003" y="18184"/>
                  <a:pt x="19026" y="18192"/>
                  <a:pt x="19052" y="18203"/>
                </a:cubicBezTo>
                <a:cubicBezTo>
                  <a:pt x="19314" y="17550"/>
                  <a:pt x="19607" y="16897"/>
                  <a:pt x="19966" y="16318"/>
                </a:cubicBezTo>
                <a:cubicBezTo>
                  <a:pt x="20170" y="15989"/>
                  <a:pt x="20281" y="15559"/>
                  <a:pt x="20533" y="15269"/>
                </a:cubicBezTo>
                <a:cubicBezTo>
                  <a:pt x="20848" y="14902"/>
                  <a:pt x="21192" y="14585"/>
                  <a:pt x="21533" y="14256"/>
                </a:cubicBezTo>
                <a:cubicBezTo>
                  <a:pt x="21514" y="14236"/>
                  <a:pt x="21492" y="14217"/>
                  <a:pt x="21477" y="14201"/>
                </a:cubicBezTo>
                <a:cubicBezTo>
                  <a:pt x="21233" y="13978"/>
                  <a:pt x="21189" y="13771"/>
                  <a:pt x="21140" y="13528"/>
                </a:cubicBezTo>
                <a:lnTo>
                  <a:pt x="21114" y="13407"/>
                </a:lnTo>
                <a:cubicBezTo>
                  <a:pt x="21059" y="13168"/>
                  <a:pt x="20944" y="12945"/>
                  <a:pt x="20822" y="12711"/>
                </a:cubicBezTo>
                <a:cubicBezTo>
                  <a:pt x="20681" y="12445"/>
                  <a:pt x="20537" y="12167"/>
                  <a:pt x="20489" y="11862"/>
                </a:cubicBezTo>
                <a:cubicBezTo>
                  <a:pt x="20296" y="11823"/>
                  <a:pt x="20111" y="11909"/>
                  <a:pt x="19903" y="12010"/>
                </a:cubicBezTo>
                <a:cubicBezTo>
                  <a:pt x="19592" y="12159"/>
                  <a:pt x="19207" y="12343"/>
                  <a:pt x="18770" y="12006"/>
                </a:cubicBezTo>
                <a:cubicBezTo>
                  <a:pt x="18318" y="11654"/>
                  <a:pt x="18366" y="10923"/>
                  <a:pt x="18403" y="10336"/>
                </a:cubicBezTo>
                <a:cubicBezTo>
                  <a:pt x="18414" y="10195"/>
                  <a:pt x="18422" y="10062"/>
                  <a:pt x="18422" y="9945"/>
                </a:cubicBezTo>
                <a:lnTo>
                  <a:pt x="18422" y="9354"/>
                </a:lnTo>
                <a:cubicBezTo>
                  <a:pt x="18422" y="8967"/>
                  <a:pt x="18418" y="8579"/>
                  <a:pt x="18422" y="8196"/>
                </a:cubicBezTo>
                <a:cubicBezTo>
                  <a:pt x="18426" y="7816"/>
                  <a:pt x="18229" y="7585"/>
                  <a:pt x="17974" y="7292"/>
                </a:cubicBezTo>
                <a:cubicBezTo>
                  <a:pt x="17896" y="7202"/>
                  <a:pt x="17818" y="7112"/>
                  <a:pt x="17740" y="7010"/>
                </a:cubicBezTo>
                <a:cubicBezTo>
                  <a:pt x="17596" y="6823"/>
                  <a:pt x="17448" y="6776"/>
                  <a:pt x="17218" y="6697"/>
                </a:cubicBezTo>
                <a:cubicBezTo>
                  <a:pt x="17155" y="6678"/>
                  <a:pt x="17092" y="6654"/>
                  <a:pt x="17022" y="6631"/>
                </a:cubicBezTo>
                <a:cubicBezTo>
                  <a:pt x="16796" y="6545"/>
                  <a:pt x="16607" y="6494"/>
                  <a:pt x="16403" y="6502"/>
                </a:cubicBezTo>
                <a:lnTo>
                  <a:pt x="16337" y="6502"/>
                </a:lnTo>
                <a:cubicBezTo>
                  <a:pt x="16077" y="6510"/>
                  <a:pt x="15926" y="6521"/>
                  <a:pt x="15811" y="6678"/>
                </a:cubicBezTo>
                <a:cubicBezTo>
                  <a:pt x="15803" y="6690"/>
                  <a:pt x="15792" y="6736"/>
                  <a:pt x="15781" y="6768"/>
                </a:cubicBezTo>
                <a:cubicBezTo>
                  <a:pt x="15759" y="6846"/>
                  <a:pt x="15737" y="6936"/>
                  <a:pt x="15674" y="6999"/>
                </a:cubicBezTo>
                <a:cubicBezTo>
                  <a:pt x="15537" y="7136"/>
                  <a:pt x="15051" y="7233"/>
                  <a:pt x="15048" y="7233"/>
                </a:cubicBezTo>
                <a:lnTo>
                  <a:pt x="14918" y="7253"/>
                </a:lnTo>
                <a:cubicBezTo>
                  <a:pt x="14722" y="7284"/>
                  <a:pt x="14603" y="7304"/>
                  <a:pt x="14407" y="7390"/>
                </a:cubicBezTo>
                <a:cubicBezTo>
                  <a:pt x="14070" y="7542"/>
                  <a:pt x="13966" y="7550"/>
                  <a:pt x="13689" y="7284"/>
                </a:cubicBezTo>
                <a:cubicBezTo>
                  <a:pt x="13622" y="7218"/>
                  <a:pt x="13548" y="7171"/>
                  <a:pt x="13481" y="7124"/>
                </a:cubicBezTo>
                <a:cubicBezTo>
                  <a:pt x="13381" y="7053"/>
                  <a:pt x="13281" y="6983"/>
                  <a:pt x="13192" y="6881"/>
                </a:cubicBezTo>
                <a:cubicBezTo>
                  <a:pt x="13070" y="6736"/>
                  <a:pt x="12959" y="6568"/>
                  <a:pt x="12851" y="6404"/>
                </a:cubicBezTo>
                <a:cubicBezTo>
                  <a:pt x="12759" y="6263"/>
                  <a:pt x="12663" y="6114"/>
                  <a:pt x="12563" y="5989"/>
                </a:cubicBezTo>
                <a:cubicBezTo>
                  <a:pt x="12451" y="5848"/>
                  <a:pt x="12351" y="5786"/>
                  <a:pt x="12218" y="5700"/>
                </a:cubicBezTo>
                <a:cubicBezTo>
                  <a:pt x="12155" y="5661"/>
                  <a:pt x="12089" y="5618"/>
                  <a:pt x="12018" y="5563"/>
                </a:cubicBezTo>
                <a:cubicBezTo>
                  <a:pt x="11855" y="5445"/>
                  <a:pt x="11729" y="5277"/>
                  <a:pt x="11603" y="5113"/>
                </a:cubicBezTo>
                <a:cubicBezTo>
                  <a:pt x="11559" y="5054"/>
                  <a:pt x="11518" y="4999"/>
                  <a:pt x="11474" y="4948"/>
                </a:cubicBezTo>
                <a:cubicBezTo>
                  <a:pt x="11333" y="4780"/>
                  <a:pt x="11077" y="4420"/>
                  <a:pt x="11014" y="4135"/>
                </a:cubicBezTo>
                <a:cubicBezTo>
                  <a:pt x="10992" y="4037"/>
                  <a:pt x="10996" y="3947"/>
                  <a:pt x="10996" y="3869"/>
                </a:cubicBezTo>
                <a:cubicBezTo>
                  <a:pt x="10996" y="3814"/>
                  <a:pt x="11000" y="3763"/>
                  <a:pt x="10992" y="3724"/>
                </a:cubicBezTo>
                <a:cubicBezTo>
                  <a:pt x="10977" y="3642"/>
                  <a:pt x="10959" y="3622"/>
                  <a:pt x="10959" y="3618"/>
                </a:cubicBezTo>
                <a:cubicBezTo>
                  <a:pt x="10959" y="3622"/>
                  <a:pt x="10922" y="3618"/>
                  <a:pt x="10892" y="3618"/>
                </a:cubicBezTo>
                <a:cubicBezTo>
                  <a:pt x="10840" y="3614"/>
                  <a:pt x="10777" y="3610"/>
                  <a:pt x="10707" y="3591"/>
                </a:cubicBezTo>
                <a:cubicBezTo>
                  <a:pt x="10618" y="3571"/>
                  <a:pt x="10533" y="3536"/>
                  <a:pt x="10451" y="3501"/>
                </a:cubicBezTo>
                <a:cubicBezTo>
                  <a:pt x="10307" y="3438"/>
                  <a:pt x="10211" y="3403"/>
                  <a:pt x="10096" y="3434"/>
                </a:cubicBezTo>
                <a:cubicBezTo>
                  <a:pt x="10022" y="3454"/>
                  <a:pt x="9963" y="3477"/>
                  <a:pt x="9903" y="3501"/>
                </a:cubicBezTo>
                <a:cubicBezTo>
                  <a:pt x="9759" y="3556"/>
                  <a:pt x="9607" y="3614"/>
                  <a:pt x="9355" y="3599"/>
                </a:cubicBezTo>
                <a:cubicBezTo>
                  <a:pt x="9211" y="3591"/>
                  <a:pt x="8726" y="3540"/>
                  <a:pt x="8503" y="3286"/>
                </a:cubicBezTo>
                <a:cubicBezTo>
                  <a:pt x="8251" y="2996"/>
                  <a:pt x="8355" y="2679"/>
                  <a:pt x="8422" y="2464"/>
                </a:cubicBezTo>
                <a:cubicBezTo>
                  <a:pt x="8440" y="2409"/>
                  <a:pt x="8455" y="2359"/>
                  <a:pt x="8466" y="2308"/>
                </a:cubicBezTo>
                <a:cubicBezTo>
                  <a:pt x="8581" y="1737"/>
                  <a:pt x="8503" y="1302"/>
                  <a:pt x="8226" y="942"/>
                </a:cubicBezTo>
                <a:cubicBezTo>
                  <a:pt x="7870" y="488"/>
                  <a:pt x="7485" y="324"/>
                  <a:pt x="7000" y="113"/>
                </a:cubicBezTo>
                <a:lnTo>
                  <a:pt x="6851" y="50"/>
                </a:lnTo>
                <a:cubicBezTo>
                  <a:pt x="6681" y="-24"/>
                  <a:pt x="6685" y="-24"/>
                  <a:pt x="6511" y="101"/>
                </a:cubicBezTo>
                <a:lnTo>
                  <a:pt x="6403" y="175"/>
                </a:lnTo>
                <a:cubicBezTo>
                  <a:pt x="6300" y="246"/>
                  <a:pt x="6189" y="312"/>
                  <a:pt x="6081" y="379"/>
                </a:cubicBezTo>
                <a:cubicBezTo>
                  <a:pt x="5959" y="453"/>
                  <a:pt x="5833" y="524"/>
                  <a:pt x="5718" y="610"/>
                </a:cubicBezTo>
                <a:cubicBezTo>
                  <a:pt x="5322" y="903"/>
                  <a:pt x="4755" y="872"/>
                  <a:pt x="4251" y="841"/>
                </a:cubicBezTo>
                <a:cubicBezTo>
                  <a:pt x="4111" y="833"/>
                  <a:pt x="3981" y="817"/>
                  <a:pt x="3848" y="825"/>
                </a:cubicBezTo>
                <a:cubicBezTo>
                  <a:pt x="3848" y="825"/>
                  <a:pt x="3848" y="825"/>
                  <a:pt x="3848" y="825"/>
                </a:cubicBezTo>
                <a:cubicBezTo>
                  <a:pt x="3789" y="825"/>
                  <a:pt x="3718" y="817"/>
                  <a:pt x="3637" y="813"/>
                </a:cubicBezTo>
                <a:cubicBezTo>
                  <a:pt x="3470" y="797"/>
                  <a:pt x="3129" y="770"/>
                  <a:pt x="3070" y="868"/>
                </a:cubicBezTo>
                <a:cubicBezTo>
                  <a:pt x="3007" y="974"/>
                  <a:pt x="3066" y="1142"/>
                  <a:pt x="3118" y="1290"/>
                </a:cubicBezTo>
                <a:cubicBezTo>
                  <a:pt x="3144" y="1365"/>
                  <a:pt x="3166" y="1435"/>
                  <a:pt x="3181" y="1494"/>
                </a:cubicBezTo>
                <a:cubicBezTo>
                  <a:pt x="3214" y="1666"/>
                  <a:pt x="3226" y="1842"/>
                  <a:pt x="3226" y="2018"/>
                </a:cubicBezTo>
                <a:cubicBezTo>
                  <a:pt x="3226" y="2116"/>
                  <a:pt x="3226" y="2218"/>
                  <a:pt x="3222" y="2315"/>
                </a:cubicBezTo>
                <a:lnTo>
                  <a:pt x="3229" y="2515"/>
                </a:ln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C5416FBB-43ED-4E74-93A2-327E0F37E0EE}"/>
              </a:ext>
            </a:extLst>
          </p:cNvPr>
          <p:cNvSpPr/>
          <p:nvPr/>
        </p:nvSpPr>
        <p:spPr>
          <a:xfrm>
            <a:off x="4820122" y="1727435"/>
            <a:ext cx="2093256" cy="1787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8" h="21597" extrusionOk="0">
                <a:moveTo>
                  <a:pt x="5004" y="1615"/>
                </a:moveTo>
                <a:cubicBezTo>
                  <a:pt x="4835" y="1781"/>
                  <a:pt x="4735" y="1928"/>
                  <a:pt x="4614" y="2139"/>
                </a:cubicBezTo>
                <a:cubicBezTo>
                  <a:pt x="4586" y="2188"/>
                  <a:pt x="4559" y="2233"/>
                  <a:pt x="4534" y="2273"/>
                </a:cubicBezTo>
                <a:cubicBezTo>
                  <a:pt x="4448" y="2407"/>
                  <a:pt x="4400" y="2493"/>
                  <a:pt x="4382" y="2647"/>
                </a:cubicBezTo>
                <a:cubicBezTo>
                  <a:pt x="4365" y="2863"/>
                  <a:pt x="4358" y="3192"/>
                  <a:pt x="4393" y="3411"/>
                </a:cubicBezTo>
                <a:cubicBezTo>
                  <a:pt x="4403" y="3468"/>
                  <a:pt x="4420" y="3521"/>
                  <a:pt x="4445" y="3586"/>
                </a:cubicBezTo>
                <a:cubicBezTo>
                  <a:pt x="4500" y="3741"/>
                  <a:pt x="4569" y="3932"/>
                  <a:pt x="4514" y="4200"/>
                </a:cubicBezTo>
                <a:cubicBezTo>
                  <a:pt x="4490" y="4318"/>
                  <a:pt x="4438" y="4383"/>
                  <a:pt x="4403" y="4428"/>
                </a:cubicBezTo>
                <a:cubicBezTo>
                  <a:pt x="4379" y="4460"/>
                  <a:pt x="4376" y="4464"/>
                  <a:pt x="4372" y="4480"/>
                </a:cubicBezTo>
                <a:cubicBezTo>
                  <a:pt x="4365" y="4517"/>
                  <a:pt x="4369" y="4562"/>
                  <a:pt x="4376" y="4615"/>
                </a:cubicBezTo>
                <a:cubicBezTo>
                  <a:pt x="4386" y="4708"/>
                  <a:pt x="4403" y="4834"/>
                  <a:pt x="4351" y="4980"/>
                </a:cubicBezTo>
                <a:cubicBezTo>
                  <a:pt x="4196" y="5428"/>
                  <a:pt x="3823" y="5415"/>
                  <a:pt x="3571" y="5407"/>
                </a:cubicBezTo>
                <a:lnTo>
                  <a:pt x="3501" y="5407"/>
                </a:lnTo>
                <a:cubicBezTo>
                  <a:pt x="3412" y="5407"/>
                  <a:pt x="3315" y="5399"/>
                  <a:pt x="3218" y="5395"/>
                </a:cubicBezTo>
                <a:cubicBezTo>
                  <a:pt x="2862" y="5375"/>
                  <a:pt x="2493" y="5354"/>
                  <a:pt x="2244" y="5529"/>
                </a:cubicBezTo>
                <a:cubicBezTo>
                  <a:pt x="2081" y="5647"/>
                  <a:pt x="2064" y="5700"/>
                  <a:pt x="1985" y="5956"/>
                </a:cubicBezTo>
                <a:lnTo>
                  <a:pt x="1961" y="6033"/>
                </a:lnTo>
                <a:cubicBezTo>
                  <a:pt x="1888" y="6265"/>
                  <a:pt x="1822" y="6358"/>
                  <a:pt x="1736" y="6476"/>
                </a:cubicBezTo>
                <a:cubicBezTo>
                  <a:pt x="1708" y="6513"/>
                  <a:pt x="1677" y="6557"/>
                  <a:pt x="1643" y="6610"/>
                </a:cubicBezTo>
                <a:cubicBezTo>
                  <a:pt x="1567" y="6728"/>
                  <a:pt x="1567" y="6785"/>
                  <a:pt x="1567" y="6927"/>
                </a:cubicBezTo>
                <a:cubicBezTo>
                  <a:pt x="1567" y="7005"/>
                  <a:pt x="1567" y="7090"/>
                  <a:pt x="1553" y="7196"/>
                </a:cubicBezTo>
                <a:cubicBezTo>
                  <a:pt x="1536" y="7342"/>
                  <a:pt x="1505" y="7460"/>
                  <a:pt x="1473" y="7574"/>
                </a:cubicBezTo>
                <a:cubicBezTo>
                  <a:pt x="1442" y="7692"/>
                  <a:pt x="1415" y="7789"/>
                  <a:pt x="1404" y="7919"/>
                </a:cubicBezTo>
                <a:lnTo>
                  <a:pt x="1394" y="8074"/>
                </a:lnTo>
                <a:lnTo>
                  <a:pt x="1263" y="8102"/>
                </a:lnTo>
                <a:cubicBezTo>
                  <a:pt x="800" y="8200"/>
                  <a:pt x="216" y="8525"/>
                  <a:pt x="50" y="8939"/>
                </a:cubicBezTo>
                <a:cubicBezTo>
                  <a:pt x="-26" y="9122"/>
                  <a:pt x="-16" y="9318"/>
                  <a:pt x="81" y="9525"/>
                </a:cubicBezTo>
                <a:cubicBezTo>
                  <a:pt x="123" y="9618"/>
                  <a:pt x="192" y="9708"/>
                  <a:pt x="264" y="9805"/>
                </a:cubicBezTo>
                <a:cubicBezTo>
                  <a:pt x="340" y="9903"/>
                  <a:pt x="416" y="10004"/>
                  <a:pt x="475" y="10126"/>
                </a:cubicBezTo>
                <a:cubicBezTo>
                  <a:pt x="516" y="10208"/>
                  <a:pt x="541" y="10277"/>
                  <a:pt x="565" y="10338"/>
                </a:cubicBezTo>
                <a:cubicBezTo>
                  <a:pt x="610" y="10456"/>
                  <a:pt x="627" y="10504"/>
                  <a:pt x="738" y="10594"/>
                </a:cubicBezTo>
                <a:cubicBezTo>
                  <a:pt x="890" y="10716"/>
                  <a:pt x="1059" y="10797"/>
                  <a:pt x="1239" y="10886"/>
                </a:cubicBezTo>
                <a:cubicBezTo>
                  <a:pt x="1415" y="10972"/>
                  <a:pt x="1598" y="11061"/>
                  <a:pt x="1767" y="11191"/>
                </a:cubicBezTo>
                <a:cubicBezTo>
                  <a:pt x="2206" y="11533"/>
                  <a:pt x="2403" y="11984"/>
                  <a:pt x="2310" y="12427"/>
                </a:cubicBezTo>
                <a:cubicBezTo>
                  <a:pt x="2237" y="12764"/>
                  <a:pt x="1961" y="13126"/>
                  <a:pt x="1733" y="13285"/>
                </a:cubicBezTo>
                <a:cubicBezTo>
                  <a:pt x="1608" y="13374"/>
                  <a:pt x="1477" y="13415"/>
                  <a:pt x="1353" y="13455"/>
                </a:cubicBezTo>
                <a:cubicBezTo>
                  <a:pt x="1138" y="13524"/>
                  <a:pt x="1004" y="13577"/>
                  <a:pt x="910" y="13768"/>
                </a:cubicBezTo>
                <a:cubicBezTo>
                  <a:pt x="883" y="13833"/>
                  <a:pt x="876" y="14126"/>
                  <a:pt x="896" y="14236"/>
                </a:cubicBezTo>
                <a:cubicBezTo>
                  <a:pt x="917" y="14346"/>
                  <a:pt x="962" y="14378"/>
                  <a:pt x="1042" y="14447"/>
                </a:cubicBezTo>
                <a:cubicBezTo>
                  <a:pt x="1118" y="14512"/>
                  <a:pt x="1214" y="14589"/>
                  <a:pt x="1273" y="14740"/>
                </a:cubicBezTo>
                <a:cubicBezTo>
                  <a:pt x="1342" y="14919"/>
                  <a:pt x="1332" y="15057"/>
                  <a:pt x="1325" y="15150"/>
                </a:cubicBezTo>
                <a:cubicBezTo>
                  <a:pt x="1318" y="15244"/>
                  <a:pt x="1318" y="15260"/>
                  <a:pt x="1404" y="15341"/>
                </a:cubicBezTo>
                <a:cubicBezTo>
                  <a:pt x="1508" y="15435"/>
                  <a:pt x="1536" y="15435"/>
                  <a:pt x="1677" y="15439"/>
                </a:cubicBezTo>
                <a:lnTo>
                  <a:pt x="1767" y="15439"/>
                </a:lnTo>
                <a:cubicBezTo>
                  <a:pt x="1964" y="15443"/>
                  <a:pt x="2123" y="15520"/>
                  <a:pt x="2240" y="15667"/>
                </a:cubicBezTo>
                <a:cubicBezTo>
                  <a:pt x="2392" y="15858"/>
                  <a:pt x="2462" y="16146"/>
                  <a:pt x="2451" y="16561"/>
                </a:cubicBezTo>
                <a:cubicBezTo>
                  <a:pt x="2441" y="16902"/>
                  <a:pt x="2669" y="17459"/>
                  <a:pt x="2911" y="17565"/>
                </a:cubicBezTo>
                <a:cubicBezTo>
                  <a:pt x="3083" y="17642"/>
                  <a:pt x="3267" y="17573"/>
                  <a:pt x="3457" y="17504"/>
                </a:cubicBezTo>
                <a:cubicBezTo>
                  <a:pt x="3567" y="17463"/>
                  <a:pt x="3678" y="17423"/>
                  <a:pt x="3795" y="17406"/>
                </a:cubicBezTo>
                <a:cubicBezTo>
                  <a:pt x="4141" y="17358"/>
                  <a:pt x="4479" y="17309"/>
                  <a:pt x="4783" y="17158"/>
                </a:cubicBezTo>
                <a:cubicBezTo>
                  <a:pt x="5160" y="16971"/>
                  <a:pt x="5453" y="16862"/>
                  <a:pt x="5851" y="17085"/>
                </a:cubicBezTo>
                <a:lnTo>
                  <a:pt x="6030" y="17191"/>
                </a:lnTo>
                <a:cubicBezTo>
                  <a:pt x="6334" y="17370"/>
                  <a:pt x="6576" y="17512"/>
                  <a:pt x="6925" y="17557"/>
                </a:cubicBezTo>
                <a:cubicBezTo>
                  <a:pt x="7309" y="17610"/>
                  <a:pt x="7561" y="17809"/>
                  <a:pt x="7716" y="18183"/>
                </a:cubicBezTo>
                <a:cubicBezTo>
                  <a:pt x="7841" y="18483"/>
                  <a:pt x="7834" y="18764"/>
                  <a:pt x="7830" y="19036"/>
                </a:cubicBezTo>
                <a:cubicBezTo>
                  <a:pt x="7827" y="19179"/>
                  <a:pt x="7824" y="19325"/>
                  <a:pt x="7841" y="19475"/>
                </a:cubicBezTo>
                <a:cubicBezTo>
                  <a:pt x="7868" y="19744"/>
                  <a:pt x="7958" y="19817"/>
                  <a:pt x="8117" y="19947"/>
                </a:cubicBezTo>
                <a:cubicBezTo>
                  <a:pt x="8207" y="20020"/>
                  <a:pt x="8307" y="20105"/>
                  <a:pt x="8411" y="20235"/>
                </a:cubicBezTo>
                <a:cubicBezTo>
                  <a:pt x="8556" y="20418"/>
                  <a:pt x="8573" y="20548"/>
                  <a:pt x="8591" y="20674"/>
                </a:cubicBezTo>
                <a:cubicBezTo>
                  <a:pt x="8597" y="20727"/>
                  <a:pt x="8604" y="20788"/>
                  <a:pt x="8632" y="20869"/>
                </a:cubicBezTo>
                <a:cubicBezTo>
                  <a:pt x="8653" y="20939"/>
                  <a:pt x="8708" y="21016"/>
                  <a:pt x="8763" y="21093"/>
                </a:cubicBezTo>
                <a:cubicBezTo>
                  <a:pt x="8839" y="21199"/>
                  <a:pt x="8926" y="21321"/>
                  <a:pt x="8971" y="21479"/>
                </a:cubicBezTo>
                <a:cubicBezTo>
                  <a:pt x="8984" y="21524"/>
                  <a:pt x="8991" y="21556"/>
                  <a:pt x="8998" y="21597"/>
                </a:cubicBezTo>
                <a:cubicBezTo>
                  <a:pt x="9178" y="21459"/>
                  <a:pt x="9347" y="21312"/>
                  <a:pt x="9482" y="21162"/>
                </a:cubicBezTo>
                <a:cubicBezTo>
                  <a:pt x="9827" y="20784"/>
                  <a:pt x="9931" y="20581"/>
                  <a:pt x="10432" y="20491"/>
                </a:cubicBezTo>
                <a:cubicBezTo>
                  <a:pt x="10829" y="20422"/>
                  <a:pt x="11220" y="20365"/>
                  <a:pt x="11607" y="20317"/>
                </a:cubicBezTo>
                <a:cubicBezTo>
                  <a:pt x="11949" y="20272"/>
                  <a:pt x="11887" y="19552"/>
                  <a:pt x="12194" y="19439"/>
                </a:cubicBezTo>
                <a:cubicBezTo>
                  <a:pt x="12253" y="19418"/>
                  <a:pt x="12502" y="19321"/>
                  <a:pt x="12360" y="19219"/>
                </a:cubicBezTo>
                <a:cubicBezTo>
                  <a:pt x="12170" y="19085"/>
                  <a:pt x="11976" y="19162"/>
                  <a:pt x="11779" y="19207"/>
                </a:cubicBezTo>
                <a:cubicBezTo>
                  <a:pt x="11565" y="19260"/>
                  <a:pt x="11610" y="18833"/>
                  <a:pt x="11620" y="18691"/>
                </a:cubicBezTo>
                <a:cubicBezTo>
                  <a:pt x="11652" y="18300"/>
                  <a:pt x="11838" y="18146"/>
                  <a:pt x="12108" y="17963"/>
                </a:cubicBezTo>
                <a:cubicBezTo>
                  <a:pt x="12308" y="17829"/>
                  <a:pt x="12574" y="17776"/>
                  <a:pt x="12802" y="17776"/>
                </a:cubicBezTo>
                <a:cubicBezTo>
                  <a:pt x="13078" y="17776"/>
                  <a:pt x="13296" y="18016"/>
                  <a:pt x="13569" y="18057"/>
                </a:cubicBezTo>
                <a:cubicBezTo>
                  <a:pt x="13794" y="18089"/>
                  <a:pt x="14011" y="18016"/>
                  <a:pt x="14236" y="18036"/>
                </a:cubicBezTo>
                <a:cubicBezTo>
                  <a:pt x="14536" y="18065"/>
                  <a:pt x="14830" y="18146"/>
                  <a:pt x="15134" y="18166"/>
                </a:cubicBezTo>
                <a:cubicBezTo>
                  <a:pt x="15366" y="18178"/>
                  <a:pt x="15511" y="18248"/>
                  <a:pt x="15652" y="18471"/>
                </a:cubicBezTo>
                <a:cubicBezTo>
                  <a:pt x="15777" y="18662"/>
                  <a:pt x="15749" y="18650"/>
                  <a:pt x="15587" y="18776"/>
                </a:cubicBezTo>
                <a:cubicBezTo>
                  <a:pt x="15514" y="18833"/>
                  <a:pt x="15362" y="18987"/>
                  <a:pt x="15428" y="19101"/>
                </a:cubicBezTo>
                <a:cubicBezTo>
                  <a:pt x="15455" y="19150"/>
                  <a:pt x="15438" y="19239"/>
                  <a:pt x="15473" y="19280"/>
                </a:cubicBezTo>
                <a:cubicBezTo>
                  <a:pt x="15535" y="19349"/>
                  <a:pt x="15773" y="19174"/>
                  <a:pt x="15829" y="19142"/>
                </a:cubicBezTo>
                <a:cubicBezTo>
                  <a:pt x="16188" y="18926"/>
                  <a:pt x="16457" y="18613"/>
                  <a:pt x="16875" y="18552"/>
                </a:cubicBezTo>
                <a:cubicBezTo>
                  <a:pt x="17172" y="18508"/>
                  <a:pt x="16896" y="18256"/>
                  <a:pt x="16775" y="18150"/>
                </a:cubicBezTo>
                <a:cubicBezTo>
                  <a:pt x="16568" y="17967"/>
                  <a:pt x="16824" y="17703"/>
                  <a:pt x="16986" y="17597"/>
                </a:cubicBezTo>
                <a:cubicBezTo>
                  <a:pt x="17338" y="17357"/>
                  <a:pt x="17960" y="17914"/>
                  <a:pt x="18261" y="18126"/>
                </a:cubicBezTo>
                <a:cubicBezTo>
                  <a:pt x="18451" y="18260"/>
                  <a:pt x="18558" y="18414"/>
                  <a:pt x="18706" y="18605"/>
                </a:cubicBezTo>
                <a:cubicBezTo>
                  <a:pt x="18886" y="18837"/>
                  <a:pt x="19100" y="18971"/>
                  <a:pt x="19308" y="19158"/>
                </a:cubicBezTo>
                <a:cubicBezTo>
                  <a:pt x="19473" y="19304"/>
                  <a:pt x="19681" y="19552"/>
                  <a:pt x="19715" y="19800"/>
                </a:cubicBezTo>
                <a:cubicBezTo>
                  <a:pt x="19733" y="19930"/>
                  <a:pt x="19619" y="20146"/>
                  <a:pt x="19695" y="20256"/>
                </a:cubicBezTo>
                <a:cubicBezTo>
                  <a:pt x="19819" y="20438"/>
                  <a:pt x="20044" y="20556"/>
                  <a:pt x="20185" y="20735"/>
                </a:cubicBezTo>
                <a:cubicBezTo>
                  <a:pt x="20230" y="20792"/>
                  <a:pt x="20109" y="21064"/>
                  <a:pt x="20099" y="21150"/>
                </a:cubicBezTo>
                <a:cubicBezTo>
                  <a:pt x="20057" y="21479"/>
                  <a:pt x="20786" y="21333"/>
                  <a:pt x="20911" y="21117"/>
                </a:cubicBezTo>
                <a:cubicBezTo>
                  <a:pt x="20983" y="20987"/>
                  <a:pt x="20994" y="20849"/>
                  <a:pt x="21121" y="20817"/>
                </a:cubicBezTo>
                <a:cubicBezTo>
                  <a:pt x="21267" y="20780"/>
                  <a:pt x="21574" y="20707"/>
                  <a:pt x="21481" y="20463"/>
                </a:cubicBezTo>
                <a:cubicBezTo>
                  <a:pt x="21349" y="20113"/>
                  <a:pt x="21035" y="20036"/>
                  <a:pt x="20880" y="19727"/>
                </a:cubicBezTo>
                <a:cubicBezTo>
                  <a:pt x="20769" y="19508"/>
                  <a:pt x="20645" y="19304"/>
                  <a:pt x="20534" y="19085"/>
                </a:cubicBezTo>
                <a:cubicBezTo>
                  <a:pt x="20406" y="18829"/>
                  <a:pt x="20386" y="18390"/>
                  <a:pt x="20220" y="18174"/>
                </a:cubicBezTo>
                <a:cubicBezTo>
                  <a:pt x="20123" y="18053"/>
                  <a:pt x="19871" y="18065"/>
                  <a:pt x="19736" y="18016"/>
                </a:cubicBezTo>
                <a:cubicBezTo>
                  <a:pt x="19477" y="17927"/>
                  <a:pt x="19356" y="17715"/>
                  <a:pt x="19159" y="17516"/>
                </a:cubicBezTo>
                <a:cubicBezTo>
                  <a:pt x="18910" y="17268"/>
                  <a:pt x="18610" y="17114"/>
                  <a:pt x="18309" y="16971"/>
                </a:cubicBezTo>
                <a:cubicBezTo>
                  <a:pt x="18164" y="16902"/>
                  <a:pt x="18009" y="16971"/>
                  <a:pt x="17877" y="16927"/>
                </a:cubicBezTo>
                <a:cubicBezTo>
                  <a:pt x="17774" y="16890"/>
                  <a:pt x="17667" y="16780"/>
                  <a:pt x="17573" y="16715"/>
                </a:cubicBezTo>
                <a:cubicBezTo>
                  <a:pt x="17356" y="16565"/>
                  <a:pt x="17539" y="15862"/>
                  <a:pt x="17594" y="15654"/>
                </a:cubicBezTo>
                <a:cubicBezTo>
                  <a:pt x="17694" y="15284"/>
                  <a:pt x="17836" y="15134"/>
                  <a:pt x="17971" y="14858"/>
                </a:cubicBezTo>
                <a:cubicBezTo>
                  <a:pt x="18164" y="14459"/>
                  <a:pt x="18340" y="14171"/>
                  <a:pt x="17939" y="13915"/>
                </a:cubicBezTo>
                <a:cubicBezTo>
                  <a:pt x="17625" y="13716"/>
                  <a:pt x="17397" y="13825"/>
                  <a:pt x="17055" y="13777"/>
                </a:cubicBezTo>
                <a:cubicBezTo>
                  <a:pt x="16855" y="13752"/>
                  <a:pt x="16848" y="13464"/>
                  <a:pt x="16689" y="13346"/>
                </a:cubicBezTo>
                <a:cubicBezTo>
                  <a:pt x="16620" y="13297"/>
                  <a:pt x="16260" y="12935"/>
                  <a:pt x="16475" y="12915"/>
                </a:cubicBezTo>
                <a:cubicBezTo>
                  <a:pt x="16792" y="12882"/>
                  <a:pt x="16761" y="12683"/>
                  <a:pt x="16668" y="12411"/>
                </a:cubicBezTo>
                <a:cubicBezTo>
                  <a:pt x="16613" y="12248"/>
                  <a:pt x="16647" y="11683"/>
                  <a:pt x="16848" y="11663"/>
                </a:cubicBezTo>
                <a:cubicBezTo>
                  <a:pt x="16951" y="11651"/>
                  <a:pt x="17107" y="11712"/>
                  <a:pt x="17183" y="11590"/>
                </a:cubicBezTo>
                <a:cubicBezTo>
                  <a:pt x="17248" y="11480"/>
                  <a:pt x="17248" y="11354"/>
                  <a:pt x="17366" y="11285"/>
                </a:cubicBezTo>
                <a:cubicBezTo>
                  <a:pt x="17525" y="11191"/>
                  <a:pt x="18043" y="11216"/>
                  <a:pt x="18019" y="10943"/>
                </a:cubicBezTo>
                <a:cubicBezTo>
                  <a:pt x="17988" y="10606"/>
                  <a:pt x="18036" y="10309"/>
                  <a:pt x="18268" y="10082"/>
                </a:cubicBezTo>
                <a:cubicBezTo>
                  <a:pt x="18361" y="9992"/>
                  <a:pt x="18772" y="9724"/>
                  <a:pt x="18603" y="9578"/>
                </a:cubicBezTo>
                <a:cubicBezTo>
                  <a:pt x="18523" y="9508"/>
                  <a:pt x="18399" y="9366"/>
                  <a:pt x="18309" y="9330"/>
                </a:cubicBezTo>
                <a:cubicBezTo>
                  <a:pt x="18181" y="9277"/>
                  <a:pt x="18053" y="9354"/>
                  <a:pt x="17926" y="9317"/>
                </a:cubicBezTo>
                <a:cubicBezTo>
                  <a:pt x="17584" y="9212"/>
                  <a:pt x="17559" y="8919"/>
                  <a:pt x="17176" y="8980"/>
                </a:cubicBezTo>
                <a:cubicBezTo>
                  <a:pt x="16855" y="9033"/>
                  <a:pt x="16582" y="8712"/>
                  <a:pt x="16264" y="8659"/>
                </a:cubicBezTo>
                <a:cubicBezTo>
                  <a:pt x="16133" y="8639"/>
                  <a:pt x="15718" y="9175"/>
                  <a:pt x="15742" y="8911"/>
                </a:cubicBezTo>
                <a:cubicBezTo>
                  <a:pt x="15766" y="8667"/>
                  <a:pt x="15569" y="8602"/>
                  <a:pt x="15459" y="8427"/>
                </a:cubicBezTo>
                <a:cubicBezTo>
                  <a:pt x="15334" y="8232"/>
                  <a:pt x="15390" y="8200"/>
                  <a:pt x="15476" y="7972"/>
                </a:cubicBezTo>
                <a:cubicBezTo>
                  <a:pt x="15580" y="7692"/>
                  <a:pt x="15528" y="7761"/>
                  <a:pt x="15348" y="7545"/>
                </a:cubicBezTo>
                <a:cubicBezTo>
                  <a:pt x="15079" y="7224"/>
                  <a:pt x="15138" y="7066"/>
                  <a:pt x="15435" y="6870"/>
                </a:cubicBezTo>
                <a:cubicBezTo>
                  <a:pt x="15569" y="6781"/>
                  <a:pt x="15680" y="6651"/>
                  <a:pt x="15839" y="6623"/>
                </a:cubicBezTo>
                <a:cubicBezTo>
                  <a:pt x="15918" y="6606"/>
                  <a:pt x="16081" y="6602"/>
                  <a:pt x="16126" y="6501"/>
                </a:cubicBezTo>
                <a:cubicBezTo>
                  <a:pt x="16139" y="6472"/>
                  <a:pt x="15787" y="5907"/>
                  <a:pt x="15884" y="5907"/>
                </a:cubicBezTo>
                <a:cubicBezTo>
                  <a:pt x="16025" y="5907"/>
                  <a:pt x="16112" y="6094"/>
                  <a:pt x="16288" y="5992"/>
                </a:cubicBezTo>
                <a:cubicBezTo>
                  <a:pt x="16443" y="5903"/>
                  <a:pt x="16492" y="5610"/>
                  <a:pt x="16589" y="5460"/>
                </a:cubicBezTo>
                <a:cubicBezTo>
                  <a:pt x="16682" y="5310"/>
                  <a:pt x="16796" y="5476"/>
                  <a:pt x="16917" y="5497"/>
                </a:cubicBezTo>
                <a:cubicBezTo>
                  <a:pt x="17000" y="5509"/>
                  <a:pt x="17418" y="5375"/>
                  <a:pt x="17456" y="5289"/>
                </a:cubicBezTo>
                <a:cubicBezTo>
                  <a:pt x="17566" y="5049"/>
                  <a:pt x="17601" y="4216"/>
                  <a:pt x="17929" y="4362"/>
                </a:cubicBezTo>
                <a:cubicBezTo>
                  <a:pt x="18109" y="4444"/>
                  <a:pt x="18285" y="4224"/>
                  <a:pt x="18465" y="4261"/>
                </a:cubicBezTo>
                <a:cubicBezTo>
                  <a:pt x="18675" y="4306"/>
                  <a:pt x="18834" y="4216"/>
                  <a:pt x="18955" y="3984"/>
                </a:cubicBezTo>
                <a:cubicBezTo>
                  <a:pt x="19042" y="3822"/>
                  <a:pt x="19062" y="3411"/>
                  <a:pt x="19104" y="3216"/>
                </a:cubicBezTo>
                <a:cubicBezTo>
                  <a:pt x="19152" y="2985"/>
                  <a:pt x="19111" y="2578"/>
                  <a:pt x="18845" y="2590"/>
                </a:cubicBezTo>
                <a:cubicBezTo>
                  <a:pt x="18568" y="2606"/>
                  <a:pt x="18382" y="2464"/>
                  <a:pt x="18136" y="2338"/>
                </a:cubicBezTo>
                <a:cubicBezTo>
                  <a:pt x="18026" y="2281"/>
                  <a:pt x="17898" y="2237"/>
                  <a:pt x="17777" y="2257"/>
                </a:cubicBezTo>
                <a:cubicBezTo>
                  <a:pt x="17680" y="2277"/>
                  <a:pt x="17577" y="2387"/>
                  <a:pt x="17470" y="2318"/>
                </a:cubicBezTo>
                <a:cubicBezTo>
                  <a:pt x="17411" y="2281"/>
                  <a:pt x="17452" y="2196"/>
                  <a:pt x="17373" y="2180"/>
                </a:cubicBezTo>
                <a:cubicBezTo>
                  <a:pt x="17269" y="2163"/>
                  <a:pt x="17152" y="2168"/>
                  <a:pt x="17052" y="2188"/>
                </a:cubicBezTo>
                <a:cubicBezTo>
                  <a:pt x="16976" y="2200"/>
                  <a:pt x="16789" y="2318"/>
                  <a:pt x="16737" y="2204"/>
                </a:cubicBezTo>
                <a:cubicBezTo>
                  <a:pt x="16647" y="1993"/>
                  <a:pt x="16868" y="1724"/>
                  <a:pt x="16471" y="1956"/>
                </a:cubicBezTo>
                <a:cubicBezTo>
                  <a:pt x="16240" y="2090"/>
                  <a:pt x="16067" y="1956"/>
                  <a:pt x="15825" y="1956"/>
                </a:cubicBezTo>
                <a:cubicBezTo>
                  <a:pt x="15759" y="1956"/>
                  <a:pt x="15621" y="1932"/>
                  <a:pt x="15566" y="1883"/>
                </a:cubicBezTo>
                <a:cubicBezTo>
                  <a:pt x="15545" y="1863"/>
                  <a:pt x="15587" y="1753"/>
                  <a:pt x="15566" y="1733"/>
                </a:cubicBezTo>
                <a:cubicBezTo>
                  <a:pt x="15431" y="1615"/>
                  <a:pt x="15290" y="1529"/>
                  <a:pt x="15138" y="1651"/>
                </a:cubicBezTo>
                <a:cubicBezTo>
                  <a:pt x="15030" y="1737"/>
                  <a:pt x="15065" y="1871"/>
                  <a:pt x="14972" y="1948"/>
                </a:cubicBezTo>
                <a:cubicBezTo>
                  <a:pt x="14854" y="2046"/>
                  <a:pt x="14806" y="1696"/>
                  <a:pt x="14602" y="2021"/>
                </a:cubicBezTo>
                <a:cubicBezTo>
                  <a:pt x="14550" y="2107"/>
                  <a:pt x="14650" y="2261"/>
                  <a:pt x="14436" y="2155"/>
                </a:cubicBezTo>
                <a:cubicBezTo>
                  <a:pt x="14236" y="2058"/>
                  <a:pt x="14105" y="1838"/>
                  <a:pt x="13863" y="1887"/>
                </a:cubicBezTo>
                <a:cubicBezTo>
                  <a:pt x="13759" y="1907"/>
                  <a:pt x="13666" y="2163"/>
                  <a:pt x="13569" y="2107"/>
                </a:cubicBezTo>
                <a:cubicBezTo>
                  <a:pt x="13479" y="2054"/>
                  <a:pt x="13483" y="1944"/>
                  <a:pt x="13438" y="1859"/>
                </a:cubicBezTo>
                <a:cubicBezTo>
                  <a:pt x="13379" y="1753"/>
                  <a:pt x="13179" y="1749"/>
                  <a:pt x="13089" y="1741"/>
                </a:cubicBezTo>
                <a:cubicBezTo>
                  <a:pt x="12909" y="1720"/>
                  <a:pt x="12957" y="1538"/>
                  <a:pt x="12816" y="1452"/>
                </a:cubicBezTo>
                <a:cubicBezTo>
                  <a:pt x="12681" y="1375"/>
                  <a:pt x="12508" y="1481"/>
                  <a:pt x="12381" y="1416"/>
                </a:cubicBezTo>
                <a:cubicBezTo>
                  <a:pt x="12066" y="1265"/>
                  <a:pt x="11741" y="916"/>
                  <a:pt x="11372" y="1200"/>
                </a:cubicBezTo>
                <a:cubicBezTo>
                  <a:pt x="11196" y="1338"/>
                  <a:pt x="11209" y="1448"/>
                  <a:pt x="11009" y="1164"/>
                </a:cubicBezTo>
                <a:cubicBezTo>
                  <a:pt x="10950" y="1078"/>
                  <a:pt x="10774" y="1127"/>
                  <a:pt x="10684" y="1127"/>
                </a:cubicBezTo>
                <a:cubicBezTo>
                  <a:pt x="10460" y="1127"/>
                  <a:pt x="10225" y="1005"/>
                  <a:pt x="10004" y="960"/>
                </a:cubicBezTo>
                <a:cubicBezTo>
                  <a:pt x="9720" y="903"/>
                  <a:pt x="9510" y="977"/>
                  <a:pt x="9230" y="977"/>
                </a:cubicBezTo>
                <a:cubicBezTo>
                  <a:pt x="9088" y="977"/>
                  <a:pt x="8943" y="1042"/>
                  <a:pt x="8884" y="879"/>
                </a:cubicBezTo>
                <a:cubicBezTo>
                  <a:pt x="8819" y="684"/>
                  <a:pt x="8808" y="525"/>
                  <a:pt x="8594" y="525"/>
                </a:cubicBezTo>
                <a:cubicBezTo>
                  <a:pt x="8508" y="525"/>
                  <a:pt x="8466" y="603"/>
                  <a:pt x="8401" y="525"/>
                </a:cubicBezTo>
                <a:cubicBezTo>
                  <a:pt x="8338" y="452"/>
                  <a:pt x="8259" y="310"/>
                  <a:pt x="8169" y="286"/>
                </a:cubicBezTo>
                <a:cubicBezTo>
                  <a:pt x="8010" y="245"/>
                  <a:pt x="7824" y="322"/>
                  <a:pt x="7696" y="432"/>
                </a:cubicBezTo>
                <a:cubicBezTo>
                  <a:pt x="7478" y="619"/>
                  <a:pt x="7482" y="318"/>
                  <a:pt x="7330" y="172"/>
                </a:cubicBezTo>
                <a:cubicBezTo>
                  <a:pt x="7215" y="62"/>
                  <a:pt x="6987" y="38"/>
                  <a:pt x="6853" y="74"/>
                </a:cubicBezTo>
                <a:cubicBezTo>
                  <a:pt x="6739" y="103"/>
                  <a:pt x="6652" y="221"/>
                  <a:pt x="6531" y="151"/>
                </a:cubicBezTo>
                <a:cubicBezTo>
                  <a:pt x="6455" y="107"/>
                  <a:pt x="6338" y="5"/>
                  <a:pt x="6248" y="1"/>
                </a:cubicBezTo>
                <a:cubicBezTo>
                  <a:pt x="6131" y="-3"/>
                  <a:pt x="6010" y="13"/>
                  <a:pt x="5889" y="29"/>
                </a:cubicBezTo>
                <a:cubicBezTo>
                  <a:pt x="5733" y="655"/>
                  <a:pt x="5436" y="1188"/>
                  <a:pt x="5004" y="1615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rgbClr val="FFFFFE"/>
              </a:solidFill>
            </a:endParaRPr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4A6BAFED-241F-4367-A5B7-84720A590562}"/>
              </a:ext>
            </a:extLst>
          </p:cNvPr>
          <p:cNvSpPr/>
          <p:nvPr/>
        </p:nvSpPr>
        <p:spPr>
          <a:xfrm>
            <a:off x="3017418" y="1637240"/>
            <a:ext cx="2662911" cy="3102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50" extrusionOk="0">
                <a:moveTo>
                  <a:pt x="16614" y="329"/>
                </a:moveTo>
                <a:cubicBezTo>
                  <a:pt x="16535" y="444"/>
                  <a:pt x="16442" y="551"/>
                  <a:pt x="16350" y="657"/>
                </a:cubicBezTo>
                <a:cubicBezTo>
                  <a:pt x="16281" y="736"/>
                  <a:pt x="16213" y="815"/>
                  <a:pt x="16150" y="895"/>
                </a:cubicBezTo>
                <a:cubicBezTo>
                  <a:pt x="16110" y="949"/>
                  <a:pt x="16099" y="1000"/>
                  <a:pt x="16085" y="1063"/>
                </a:cubicBezTo>
                <a:cubicBezTo>
                  <a:pt x="16074" y="1119"/>
                  <a:pt x="16060" y="1182"/>
                  <a:pt x="16022" y="1248"/>
                </a:cubicBezTo>
                <a:cubicBezTo>
                  <a:pt x="15957" y="1362"/>
                  <a:pt x="15853" y="1411"/>
                  <a:pt x="15763" y="1453"/>
                </a:cubicBezTo>
                <a:cubicBezTo>
                  <a:pt x="15736" y="1467"/>
                  <a:pt x="15706" y="1479"/>
                  <a:pt x="15676" y="1495"/>
                </a:cubicBezTo>
                <a:cubicBezTo>
                  <a:pt x="15643" y="1514"/>
                  <a:pt x="15610" y="1535"/>
                  <a:pt x="15583" y="1556"/>
                </a:cubicBezTo>
                <a:cubicBezTo>
                  <a:pt x="15504" y="1610"/>
                  <a:pt x="15417" y="1668"/>
                  <a:pt x="15286" y="1699"/>
                </a:cubicBezTo>
                <a:cubicBezTo>
                  <a:pt x="15223" y="1713"/>
                  <a:pt x="15160" y="1722"/>
                  <a:pt x="15098" y="1729"/>
                </a:cubicBezTo>
                <a:cubicBezTo>
                  <a:pt x="15005" y="1741"/>
                  <a:pt x="14926" y="1750"/>
                  <a:pt x="14849" y="1785"/>
                </a:cubicBezTo>
                <a:cubicBezTo>
                  <a:pt x="14770" y="1820"/>
                  <a:pt x="14694" y="1871"/>
                  <a:pt x="14615" y="1923"/>
                </a:cubicBezTo>
                <a:cubicBezTo>
                  <a:pt x="14473" y="2019"/>
                  <a:pt x="14312" y="2126"/>
                  <a:pt x="14099" y="2145"/>
                </a:cubicBezTo>
                <a:cubicBezTo>
                  <a:pt x="13895" y="2163"/>
                  <a:pt x="13682" y="2156"/>
                  <a:pt x="13475" y="2149"/>
                </a:cubicBezTo>
                <a:cubicBezTo>
                  <a:pt x="13316" y="2145"/>
                  <a:pt x="13191" y="2147"/>
                  <a:pt x="12973" y="2133"/>
                </a:cubicBezTo>
                <a:cubicBezTo>
                  <a:pt x="12801" y="2121"/>
                  <a:pt x="12479" y="2100"/>
                  <a:pt x="12414" y="2178"/>
                </a:cubicBezTo>
                <a:cubicBezTo>
                  <a:pt x="12389" y="2206"/>
                  <a:pt x="12386" y="2248"/>
                  <a:pt x="12386" y="2311"/>
                </a:cubicBezTo>
                <a:cubicBezTo>
                  <a:pt x="12386" y="2360"/>
                  <a:pt x="12384" y="2413"/>
                  <a:pt x="12367" y="2470"/>
                </a:cubicBezTo>
                <a:cubicBezTo>
                  <a:pt x="12345" y="2544"/>
                  <a:pt x="12242" y="2724"/>
                  <a:pt x="12201" y="2785"/>
                </a:cubicBezTo>
                <a:cubicBezTo>
                  <a:pt x="12160" y="2843"/>
                  <a:pt x="12108" y="2881"/>
                  <a:pt x="12062" y="2916"/>
                </a:cubicBezTo>
                <a:cubicBezTo>
                  <a:pt x="12032" y="2939"/>
                  <a:pt x="12004" y="2958"/>
                  <a:pt x="11988" y="2979"/>
                </a:cubicBezTo>
                <a:cubicBezTo>
                  <a:pt x="11991" y="2977"/>
                  <a:pt x="11991" y="2988"/>
                  <a:pt x="11991" y="2998"/>
                </a:cubicBezTo>
                <a:cubicBezTo>
                  <a:pt x="11988" y="3037"/>
                  <a:pt x="11985" y="3093"/>
                  <a:pt x="11942" y="3142"/>
                </a:cubicBezTo>
                <a:cubicBezTo>
                  <a:pt x="11901" y="3189"/>
                  <a:pt x="11852" y="3215"/>
                  <a:pt x="11814" y="3236"/>
                </a:cubicBezTo>
                <a:cubicBezTo>
                  <a:pt x="11797" y="3245"/>
                  <a:pt x="11781" y="3252"/>
                  <a:pt x="11764" y="3266"/>
                </a:cubicBezTo>
                <a:cubicBezTo>
                  <a:pt x="11519" y="3458"/>
                  <a:pt x="11394" y="3442"/>
                  <a:pt x="11189" y="3392"/>
                </a:cubicBezTo>
                <a:cubicBezTo>
                  <a:pt x="11140" y="3381"/>
                  <a:pt x="11085" y="3367"/>
                  <a:pt x="11014" y="3355"/>
                </a:cubicBezTo>
                <a:cubicBezTo>
                  <a:pt x="10908" y="3336"/>
                  <a:pt x="10826" y="3346"/>
                  <a:pt x="10774" y="3383"/>
                </a:cubicBezTo>
                <a:cubicBezTo>
                  <a:pt x="10706" y="3432"/>
                  <a:pt x="10668" y="3537"/>
                  <a:pt x="10668" y="3680"/>
                </a:cubicBezTo>
                <a:cubicBezTo>
                  <a:pt x="10668" y="3706"/>
                  <a:pt x="10671" y="3734"/>
                  <a:pt x="10671" y="3762"/>
                </a:cubicBezTo>
                <a:cubicBezTo>
                  <a:pt x="10679" y="3878"/>
                  <a:pt x="10690" y="4023"/>
                  <a:pt x="10581" y="4138"/>
                </a:cubicBezTo>
                <a:cubicBezTo>
                  <a:pt x="10526" y="4199"/>
                  <a:pt x="10412" y="4250"/>
                  <a:pt x="10270" y="4313"/>
                </a:cubicBezTo>
                <a:cubicBezTo>
                  <a:pt x="10240" y="4327"/>
                  <a:pt x="10210" y="4339"/>
                  <a:pt x="10191" y="4348"/>
                </a:cubicBezTo>
                <a:lnTo>
                  <a:pt x="10125" y="4378"/>
                </a:lnTo>
                <a:cubicBezTo>
                  <a:pt x="9956" y="4458"/>
                  <a:pt x="9836" y="4521"/>
                  <a:pt x="9841" y="4633"/>
                </a:cubicBezTo>
                <a:cubicBezTo>
                  <a:pt x="9844" y="4701"/>
                  <a:pt x="9918" y="4750"/>
                  <a:pt x="10038" y="4820"/>
                </a:cubicBezTo>
                <a:cubicBezTo>
                  <a:pt x="10095" y="4855"/>
                  <a:pt x="10152" y="4888"/>
                  <a:pt x="10196" y="4923"/>
                </a:cubicBezTo>
                <a:cubicBezTo>
                  <a:pt x="10302" y="5009"/>
                  <a:pt x="10319" y="5063"/>
                  <a:pt x="10330" y="5131"/>
                </a:cubicBezTo>
                <a:cubicBezTo>
                  <a:pt x="10332" y="5149"/>
                  <a:pt x="10338" y="5173"/>
                  <a:pt x="10349" y="5205"/>
                </a:cubicBezTo>
                <a:lnTo>
                  <a:pt x="10382" y="5287"/>
                </a:lnTo>
                <a:cubicBezTo>
                  <a:pt x="10436" y="5434"/>
                  <a:pt x="10493" y="5586"/>
                  <a:pt x="10586" y="5698"/>
                </a:cubicBezTo>
                <a:cubicBezTo>
                  <a:pt x="10652" y="5780"/>
                  <a:pt x="10712" y="5808"/>
                  <a:pt x="10815" y="5857"/>
                </a:cubicBezTo>
                <a:cubicBezTo>
                  <a:pt x="10843" y="5871"/>
                  <a:pt x="10873" y="5885"/>
                  <a:pt x="10905" y="5899"/>
                </a:cubicBezTo>
                <a:cubicBezTo>
                  <a:pt x="11006" y="5951"/>
                  <a:pt x="11074" y="6007"/>
                  <a:pt x="11137" y="6063"/>
                </a:cubicBezTo>
                <a:cubicBezTo>
                  <a:pt x="11164" y="6086"/>
                  <a:pt x="11192" y="6110"/>
                  <a:pt x="11224" y="6133"/>
                </a:cubicBezTo>
                <a:cubicBezTo>
                  <a:pt x="11276" y="6173"/>
                  <a:pt x="11334" y="6203"/>
                  <a:pt x="11394" y="6234"/>
                </a:cubicBezTo>
                <a:cubicBezTo>
                  <a:pt x="11508" y="6294"/>
                  <a:pt x="11628" y="6357"/>
                  <a:pt x="11639" y="6477"/>
                </a:cubicBezTo>
                <a:cubicBezTo>
                  <a:pt x="11650" y="6589"/>
                  <a:pt x="11549" y="6677"/>
                  <a:pt x="11459" y="6743"/>
                </a:cubicBezTo>
                <a:cubicBezTo>
                  <a:pt x="11364" y="6813"/>
                  <a:pt x="11309" y="6885"/>
                  <a:pt x="11252" y="6965"/>
                </a:cubicBezTo>
                <a:cubicBezTo>
                  <a:pt x="11181" y="7063"/>
                  <a:pt x="11099" y="7173"/>
                  <a:pt x="10938" y="7273"/>
                </a:cubicBezTo>
                <a:cubicBezTo>
                  <a:pt x="10660" y="7446"/>
                  <a:pt x="10521" y="7537"/>
                  <a:pt x="10125" y="7533"/>
                </a:cubicBezTo>
                <a:cubicBezTo>
                  <a:pt x="10079" y="7533"/>
                  <a:pt x="10002" y="7526"/>
                  <a:pt x="9912" y="7521"/>
                </a:cubicBezTo>
                <a:cubicBezTo>
                  <a:pt x="9765" y="7509"/>
                  <a:pt x="9419" y="7483"/>
                  <a:pt x="9345" y="7516"/>
                </a:cubicBezTo>
                <a:cubicBezTo>
                  <a:pt x="9310" y="7563"/>
                  <a:pt x="9331" y="7822"/>
                  <a:pt x="9340" y="7920"/>
                </a:cubicBezTo>
                <a:cubicBezTo>
                  <a:pt x="9345" y="7979"/>
                  <a:pt x="9348" y="8033"/>
                  <a:pt x="9348" y="8070"/>
                </a:cubicBezTo>
                <a:cubicBezTo>
                  <a:pt x="9348" y="8112"/>
                  <a:pt x="9351" y="8154"/>
                  <a:pt x="9353" y="8198"/>
                </a:cubicBezTo>
                <a:cubicBezTo>
                  <a:pt x="9359" y="8290"/>
                  <a:pt x="9361" y="8385"/>
                  <a:pt x="9351" y="8476"/>
                </a:cubicBezTo>
                <a:cubicBezTo>
                  <a:pt x="9329" y="8633"/>
                  <a:pt x="9291" y="8675"/>
                  <a:pt x="9190" y="8754"/>
                </a:cubicBezTo>
                <a:cubicBezTo>
                  <a:pt x="9173" y="8768"/>
                  <a:pt x="9151" y="8782"/>
                  <a:pt x="9130" y="8804"/>
                </a:cubicBezTo>
                <a:cubicBezTo>
                  <a:pt x="8917" y="8981"/>
                  <a:pt x="8789" y="9054"/>
                  <a:pt x="8437" y="9014"/>
                </a:cubicBezTo>
                <a:cubicBezTo>
                  <a:pt x="8246" y="8993"/>
                  <a:pt x="8079" y="8927"/>
                  <a:pt x="7916" y="8867"/>
                </a:cubicBezTo>
                <a:cubicBezTo>
                  <a:pt x="7640" y="8761"/>
                  <a:pt x="7422" y="8677"/>
                  <a:pt x="7158" y="8820"/>
                </a:cubicBezTo>
                <a:cubicBezTo>
                  <a:pt x="7081" y="8862"/>
                  <a:pt x="7013" y="8913"/>
                  <a:pt x="6945" y="8969"/>
                </a:cubicBezTo>
                <a:cubicBezTo>
                  <a:pt x="6844" y="9049"/>
                  <a:pt x="6740" y="9131"/>
                  <a:pt x="6596" y="9187"/>
                </a:cubicBezTo>
                <a:cubicBezTo>
                  <a:pt x="6508" y="9219"/>
                  <a:pt x="6421" y="9236"/>
                  <a:pt x="6345" y="9250"/>
                </a:cubicBezTo>
                <a:cubicBezTo>
                  <a:pt x="6195" y="9278"/>
                  <a:pt x="6118" y="9294"/>
                  <a:pt x="6058" y="9383"/>
                </a:cubicBezTo>
                <a:cubicBezTo>
                  <a:pt x="6042" y="9409"/>
                  <a:pt x="6036" y="9497"/>
                  <a:pt x="6036" y="9549"/>
                </a:cubicBezTo>
                <a:cubicBezTo>
                  <a:pt x="6031" y="9663"/>
                  <a:pt x="6026" y="9773"/>
                  <a:pt x="5944" y="9836"/>
                </a:cubicBezTo>
                <a:cubicBezTo>
                  <a:pt x="5848" y="9911"/>
                  <a:pt x="5709" y="9897"/>
                  <a:pt x="5597" y="9885"/>
                </a:cubicBezTo>
                <a:cubicBezTo>
                  <a:pt x="5567" y="9883"/>
                  <a:pt x="5537" y="9878"/>
                  <a:pt x="5515" y="9878"/>
                </a:cubicBezTo>
                <a:cubicBezTo>
                  <a:pt x="5333" y="9883"/>
                  <a:pt x="5251" y="9960"/>
                  <a:pt x="5098" y="10119"/>
                </a:cubicBezTo>
                <a:lnTo>
                  <a:pt x="5065" y="10152"/>
                </a:lnTo>
                <a:cubicBezTo>
                  <a:pt x="5060" y="10159"/>
                  <a:pt x="5049" y="10184"/>
                  <a:pt x="5041" y="10201"/>
                </a:cubicBezTo>
                <a:cubicBezTo>
                  <a:pt x="5027" y="10231"/>
                  <a:pt x="5011" y="10259"/>
                  <a:pt x="4994" y="10282"/>
                </a:cubicBezTo>
                <a:cubicBezTo>
                  <a:pt x="4967" y="10320"/>
                  <a:pt x="4926" y="10343"/>
                  <a:pt x="4899" y="10357"/>
                </a:cubicBezTo>
                <a:cubicBezTo>
                  <a:pt x="4872" y="10385"/>
                  <a:pt x="4877" y="10430"/>
                  <a:pt x="4885" y="10481"/>
                </a:cubicBezTo>
                <a:cubicBezTo>
                  <a:pt x="4894" y="10532"/>
                  <a:pt x="4902" y="10591"/>
                  <a:pt x="4888" y="10652"/>
                </a:cubicBezTo>
                <a:cubicBezTo>
                  <a:pt x="4850" y="10841"/>
                  <a:pt x="4765" y="11065"/>
                  <a:pt x="4645" y="11287"/>
                </a:cubicBezTo>
                <a:cubicBezTo>
                  <a:pt x="4463" y="11633"/>
                  <a:pt x="4231" y="11626"/>
                  <a:pt x="3939" y="11621"/>
                </a:cubicBezTo>
                <a:lnTo>
                  <a:pt x="3833" y="11619"/>
                </a:lnTo>
                <a:cubicBezTo>
                  <a:pt x="3707" y="11619"/>
                  <a:pt x="3584" y="11638"/>
                  <a:pt x="3456" y="11659"/>
                </a:cubicBezTo>
                <a:cubicBezTo>
                  <a:pt x="3320" y="11682"/>
                  <a:pt x="3178" y="11708"/>
                  <a:pt x="3022" y="11705"/>
                </a:cubicBezTo>
                <a:cubicBezTo>
                  <a:pt x="2981" y="11703"/>
                  <a:pt x="2938" y="11708"/>
                  <a:pt x="2894" y="11708"/>
                </a:cubicBezTo>
                <a:cubicBezTo>
                  <a:pt x="2714" y="11715"/>
                  <a:pt x="2529" y="11722"/>
                  <a:pt x="2411" y="11614"/>
                </a:cubicBezTo>
                <a:cubicBezTo>
                  <a:pt x="2343" y="11553"/>
                  <a:pt x="2316" y="11469"/>
                  <a:pt x="2327" y="11362"/>
                </a:cubicBezTo>
                <a:cubicBezTo>
                  <a:pt x="2332" y="11308"/>
                  <a:pt x="2340" y="11271"/>
                  <a:pt x="2346" y="11240"/>
                </a:cubicBezTo>
                <a:cubicBezTo>
                  <a:pt x="2357" y="11187"/>
                  <a:pt x="2360" y="11170"/>
                  <a:pt x="2335" y="11096"/>
                </a:cubicBezTo>
                <a:cubicBezTo>
                  <a:pt x="2313" y="11030"/>
                  <a:pt x="2308" y="10972"/>
                  <a:pt x="2302" y="10913"/>
                </a:cubicBezTo>
                <a:cubicBezTo>
                  <a:pt x="2300" y="10878"/>
                  <a:pt x="2294" y="10841"/>
                  <a:pt x="2286" y="10799"/>
                </a:cubicBezTo>
                <a:cubicBezTo>
                  <a:pt x="2270" y="10726"/>
                  <a:pt x="2245" y="10656"/>
                  <a:pt x="2220" y="10586"/>
                </a:cubicBezTo>
                <a:cubicBezTo>
                  <a:pt x="2199" y="10523"/>
                  <a:pt x="2174" y="10460"/>
                  <a:pt x="2158" y="10395"/>
                </a:cubicBezTo>
                <a:cubicBezTo>
                  <a:pt x="2130" y="10287"/>
                  <a:pt x="2084" y="10210"/>
                  <a:pt x="2032" y="10175"/>
                </a:cubicBezTo>
                <a:cubicBezTo>
                  <a:pt x="1899" y="10086"/>
                  <a:pt x="1705" y="10135"/>
                  <a:pt x="1517" y="10182"/>
                </a:cubicBezTo>
                <a:cubicBezTo>
                  <a:pt x="1468" y="10194"/>
                  <a:pt x="1421" y="10205"/>
                  <a:pt x="1378" y="10215"/>
                </a:cubicBezTo>
                <a:lnTo>
                  <a:pt x="1326" y="10226"/>
                </a:lnTo>
                <a:cubicBezTo>
                  <a:pt x="1056" y="10280"/>
                  <a:pt x="955" y="10304"/>
                  <a:pt x="930" y="10479"/>
                </a:cubicBezTo>
                <a:cubicBezTo>
                  <a:pt x="1214" y="10469"/>
                  <a:pt x="1492" y="10474"/>
                  <a:pt x="1729" y="10532"/>
                </a:cubicBezTo>
                <a:lnTo>
                  <a:pt x="1841" y="10560"/>
                </a:lnTo>
                <a:lnTo>
                  <a:pt x="1828" y="10661"/>
                </a:lnTo>
                <a:cubicBezTo>
                  <a:pt x="1792" y="10904"/>
                  <a:pt x="1656" y="11299"/>
                  <a:pt x="1503" y="11514"/>
                </a:cubicBezTo>
                <a:cubicBezTo>
                  <a:pt x="1364" y="11708"/>
                  <a:pt x="1214" y="11918"/>
                  <a:pt x="968" y="12056"/>
                </a:cubicBezTo>
                <a:cubicBezTo>
                  <a:pt x="862" y="12117"/>
                  <a:pt x="756" y="12154"/>
                  <a:pt x="663" y="12187"/>
                </a:cubicBezTo>
                <a:cubicBezTo>
                  <a:pt x="524" y="12236"/>
                  <a:pt x="412" y="12275"/>
                  <a:pt x="311" y="12378"/>
                </a:cubicBezTo>
                <a:lnTo>
                  <a:pt x="243" y="12446"/>
                </a:lnTo>
                <a:cubicBezTo>
                  <a:pt x="167" y="12521"/>
                  <a:pt x="52" y="12633"/>
                  <a:pt x="22" y="12696"/>
                </a:cubicBezTo>
                <a:cubicBezTo>
                  <a:pt x="-8" y="12759"/>
                  <a:pt x="0" y="12850"/>
                  <a:pt x="6" y="12939"/>
                </a:cubicBezTo>
                <a:cubicBezTo>
                  <a:pt x="8" y="12983"/>
                  <a:pt x="11" y="13028"/>
                  <a:pt x="11" y="13070"/>
                </a:cubicBezTo>
                <a:cubicBezTo>
                  <a:pt x="8" y="13194"/>
                  <a:pt x="57" y="13287"/>
                  <a:pt x="112" y="13397"/>
                </a:cubicBezTo>
                <a:cubicBezTo>
                  <a:pt x="150" y="13474"/>
                  <a:pt x="191" y="13551"/>
                  <a:pt x="216" y="13647"/>
                </a:cubicBezTo>
                <a:cubicBezTo>
                  <a:pt x="259" y="13806"/>
                  <a:pt x="243" y="13983"/>
                  <a:pt x="227" y="14159"/>
                </a:cubicBezTo>
                <a:cubicBezTo>
                  <a:pt x="218" y="14247"/>
                  <a:pt x="210" y="14336"/>
                  <a:pt x="213" y="14416"/>
                </a:cubicBezTo>
                <a:lnTo>
                  <a:pt x="213" y="14474"/>
                </a:lnTo>
                <a:cubicBezTo>
                  <a:pt x="213" y="14546"/>
                  <a:pt x="213" y="14574"/>
                  <a:pt x="246" y="14616"/>
                </a:cubicBezTo>
                <a:cubicBezTo>
                  <a:pt x="251" y="14624"/>
                  <a:pt x="281" y="14640"/>
                  <a:pt x="303" y="14649"/>
                </a:cubicBezTo>
                <a:cubicBezTo>
                  <a:pt x="347" y="14670"/>
                  <a:pt x="401" y="14696"/>
                  <a:pt x="439" y="14743"/>
                </a:cubicBezTo>
                <a:cubicBezTo>
                  <a:pt x="532" y="14859"/>
                  <a:pt x="527" y="14972"/>
                  <a:pt x="521" y="15084"/>
                </a:cubicBezTo>
                <a:cubicBezTo>
                  <a:pt x="521" y="15107"/>
                  <a:pt x="518" y="15133"/>
                  <a:pt x="518" y="15159"/>
                </a:cubicBezTo>
                <a:cubicBezTo>
                  <a:pt x="518" y="15205"/>
                  <a:pt x="510" y="15273"/>
                  <a:pt x="505" y="15345"/>
                </a:cubicBezTo>
                <a:cubicBezTo>
                  <a:pt x="491" y="15481"/>
                  <a:pt x="464" y="15731"/>
                  <a:pt x="513" y="15799"/>
                </a:cubicBezTo>
                <a:cubicBezTo>
                  <a:pt x="535" y="15829"/>
                  <a:pt x="557" y="15836"/>
                  <a:pt x="690" y="15822"/>
                </a:cubicBezTo>
                <a:cubicBezTo>
                  <a:pt x="761" y="15815"/>
                  <a:pt x="843" y="15806"/>
                  <a:pt x="925" y="15822"/>
                </a:cubicBezTo>
                <a:cubicBezTo>
                  <a:pt x="993" y="15836"/>
                  <a:pt x="1042" y="15857"/>
                  <a:pt x="1083" y="15876"/>
                </a:cubicBezTo>
                <a:cubicBezTo>
                  <a:pt x="1127" y="15894"/>
                  <a:pt x="1154" y="15908"/>
                  <a:pt x="1206" y="15913"/>
                </a:cubicBezTo>
                <a:cubicBezTo>
                  <a:pt x="1258" y="15918"/>
                  <a:pt x="1307" y="15916"/>
                  <a:pt x="1353" y="15913"/>
                </a:cubicBezTo>
                <a:cubicBezTo>
                  <a:pt x="1459" y="15908"/>
                  <a:pt x="1579" y="15904"/>
                  <a:pt x="1713" y="15962"/>
                </a:cubicBezTo>
                <a:cubicBezTo>
                  <a:pt x="1882" y="16032"/>
                  <a:pt x="1931" y="16128"/>
                  <a:pt x="1978" y="16212"/>
                </a:cubicBezTo>
                <a:cubicBezTo>
                  <a:pt x="1994" y="16243"/>
                  <a:pt x="2013" y="16278"/>
                  <a:pt x="2040" y="16315"/>
                </a:cubicBezTo>
                <a:cubicBezTo>
                  <a:pt x="2136" y="16446"/>
                  <a:pt x="2308" y="16595"/>
                  <a:pt x="2436" y="16616"/>
                </a:cubicBezTo>
                <a:cubicBezTo>
                  <a:pt x="2485" y="16623"/>
                  <a:pt x="2526" y="16623"/>
                  <a:pt x="2567" y="16623"/>
                </a:cubicBezTo>
                <a:cubicBezTo>
                  <a:pt x="2657" y="16621"/>
                  <a:pt x="2761" y="16621"/>
                  <a:pt x="2891" y="16689"/>
                </a:cubicBezTo>
                <a:cubicBezTo>
                  <a:pt x="3178" y="16831"/>
                  <a:pt x="3167" y="17051"/>
                  <a:pt x="3159" y="17224"/>
                </a:cubicBezTo>
                <a:cubicBezTo>
                  <a:pt x="3156" y="17271"/>
                  <a:pt x="3153" y="17322"/>
                  <a:pt x="3156" y="17373"/>
                </a:cubicBezTo>
                <a:lnTo>
                  <a:pt x="3159" y="17404"/>
                </a:lnTo>
                <a:cubicBezTo>
                  <a:pt x="3164" y="17511"/>
                  <a:pt x="3170" y="17551"/>
                  <a:pt x="3232" y="17595"/>
                </a:cubicBezTo>
                <a:cubicBezTo>
                  <a:pt x="3271" y="17621"/>
                  <a:pt x="3284" y="17626"/>
                  <a:pt x="3287" y="17626"/>
                </a:cubicBezTo>
                <a:cubicBezTo>
                  <a:pt x="3320" y="17600"/>
                  <a:pt x="3372" y="17579"/>
                  <a:pt x="3448" y="17565"/>
                </a:cubicBezTo>
                <a:cubicBezTo>
                  <a:pt x="3669" y="17523"/>
                  <a:pt x="3857" y="17570"/>
                  <a:pt x="4021" y="17609"/>
                </a:cubicBezTo>
                <a:cubicBezTo>
                  <a:pt x="4103" y="17630"/>
                  <a:pt x="4179" y="17649"/>
                  <a:pt x="4255" y="17656"/>
                </a:cubicBezTo>
                <a:cubicBezTo>
                  <a:pt x="4310" y="17661"/>
                  <a:pt x="4351" y="17661"/>
                  <a:pt x="4383" y="17661"/>
                </a:cubicBezTo>
                <a:cubicBezTo>
                  <a:pt x="4588" y="17668"/>
                  <a:pt x="4651" y="17722"/>
                  <a:pt x="4684" y="17927"/>
                </a:cubicBezTo>
                <a:cubicBezTo>
                  <a:pt x="4694" y="17988"/>
                  <a:pt x="4686" y="18046"/>
                  <a:pt x="4681" y="18098"/>
                </a:cubicBezTo>
                <a:cubicBezTo>
                  <a:pt x="4675" y="18158"/>
                  <a:pt x="4667" y="18210"/>
                  <a:pt x="4686" y="18250"/>
                </a:cubicBezTo>
                <a:cubicBezTo>
                  <a:pt x="4733" y="18345"/>
                  <a:pt x="4806" y="18352"/>
                  <a:pt x="5005" y="18345"/>
                </a:cubicBezTo>
                <a:cubicBezTo>
                  <a:pt x="5150" y="18341"/>
                  <a:pt x="5316" y="18334"/>
                  <a:pt x="5442" y="18432"/>
                </a:cubicBezTo>
                <a:cubicBezTo>
                  <a:pt x="5524" y="18495"/>
                  <a:pt x="5554" y="18593"/>
                  <a:pt x="5581" y="18679"/>
                </a:cubicBezTo>
                <a:cubicBezTo>
                  <a:pt x="5595" y="18724"/>
                  <a:pt x="5611" y="18775"/>
                  <a:pt x="5630" y="18796"/>
                </a:cubicBezTo>
                <a:cubicBezTo>
                  <a:pt x="5665" y="18841"/>
                  <a:pt x="5783" y="18920"/>
                  <a:pt x="5933" y="19000"/>
                </a:cubicBezTo>
                <a:cubicBezTo>
                  <a:pt x="6009" y="19039"/>
                  <a:pt x="6102" y="19070"/>
                  <a:pt x="6197" y="19100"/>
                </a:cubicBezTo>
                <a:cubicBezTo>
                  <a:pt x="6366" y="19154"/>
                  <a:pt x="6560" y="19212"/>
                  <a:pt x="6688" y="19355"/>
                </a:cubicBezTo>
                <a:cubicBezTo>
                  <a:pt x="6735" y="19406"/>
                  <a:pt x="6759" y="19467"/>
                  <a:pt x="6781" y="19518"/>
                </a:cubicBezTo>
                <a:cubicBezTo>
                  <a:pt x="6797" y="19563"/>
                  <a:pt x="6817" y="19605"/>
                  <a:pt x="6841" y="19626"/>
                </a:cubicBezTo>
                <a:cubicBezTo>
                  <a:pt x="6857" y="19637"/>
                  <a:pt x="6868" y="19640"/>
                  <a:pt x="6920" y="19640"/>
                </a:cubicBezTo>
                <a:cubicBezTo>
                  <a:pt x="6980" y="19640"/>
                  <a:pt x="7059" y="19642"/>
                  <a:pt x="7141" y="19689"/>
                </a:cubicBezTo>
                <a:cubicBezTo>
                  <a:pt x="7190" y="19717"/>
                  <a:pt x="7223" y="19761"/>
                  <a:pt x="7253" y="19808"/>
                </a:cubicBezTo>
                <a:cubicBezTo>
                  <a:pt x="7370" y="19806"/>
                  <a:pt x="7485" y="19813"/>
                  <a:pt x="7580" y="19838"/>
                </a:cubicBezTo>
                <a:cubicBezTo>
                  <a:pt x="7738" y="19880"/>
                  <a:pt x="7875" y="19976"/>
                  <a:pt x="8003" y="20067"/>
                </a:cubicBezTo>
                <a:cubicBezTo>
                  <a:pt x="8085" y="20126"/>
                  <a:pt x="8164" y="20182"/>
                  <a:pt x="8243" y="20217"/>
                </a:cubicBezTo>
                <a:cubicBezTo>
                  <a:pt x="8366" y="20275"/>
                  <a:pt x="8628" y="20301"/>
                  <a:pt x="8780" y="20273"/>
                </a:cubicBezTo>
                <a:cubicBezTo>
                  <a:pt x="8868" y="20257"/>
                  <a:pt x="8889" y="20231"/>
                  <a:pt x="8944" y="20163"/>
                </a:cubicBezTo>
                <a:cubicBezTo>
                  <a:pt x="8963" y="20140"/>
                  <a:pt x="8982" y="20116"/>
                  <a:pt x="9007" y="20091"/>
                </a:cubicBezTo>
                <a:cubicBezTo>
                  <a:pt x="9108" y="19983"/>
                  <a:pt x="9179" y="19927"/>
                  <a:pt x="9310" y="19836"/>
                </a:cubicBezTo>
                <a:cubicBezTo>
                  <a:pt x="9310" y="19834"/>
                  <a:pt x="9315" y="19824"/>
                  <a:pt x="9320" y="19815"/>
                </a:cubicBezTo>
                <a:cubicBezTo>
                  <a:pt x="9342" y="19773"/>
                  <a:pt x="9378" y="19712"/>
                  <a:pt x="9460" y="19682"/>
                </a:cubicBezTo>
                <a:cubicBezTo>
                  <a:pt x="9511" y="19661"/>
                  <a:pt x="9566" y="19663"/>
                  <a:pt x="9604" y="19663"/>
                </a:cubicBezTo>
                <a:cubicBezTo>
                  <a:pt x="9615" y="19663"/>
                  <a:pt x="9626" y="19663"/>
                  <a:pt x="9634" y="19663"/>
                </a:cubicBezTo>
                <a:cubicBezTo>
                  <a:pt x="9653" y="19656"/>
                  <a:pt x="9683" y="19644"/>
                  <a:pt x="9710" y="19633"/>
                </a:cubicBezTo>
                <a:cubicBezTo>
                  <a:pt x="9765" y="19609"/>
                  <a:pt x="9825" y="19584"/>
                  <a:pt x="9890" y="19572"/>
                </a:cubicBezTo>
                <a:cubicBezTo>
                  <a:pt x="10005" y="19549"/>
                  <a:pt x="10120" y="19551"/>
                  <a:pt x="10231" y="19549"/>
                </a:cubicBezTo>
                <a:cubicBezTo>
                  <a:pt x="10330" y="19549"/>
                  <a:pt x="10425" y="19549"/>
                  <a:pt x="10504" y="19532"/>
                </a:cubicBezTo>
                <a:cubicBezTo>
                  <a:pt x="10578" y="19516"/>
                  <a:pt x="10654" y="19497"/>
                  <a:pt x="10731" y="19476"/>
                </a:cubicBezTo>
                <a:cubicBezTo>
                  <a:pt x="10842" y="19446"/>
                  <a:pt x="10954" y="19418"/>
                  <a:pt x="11066" y="19397"/>
                </a:cubicBezTo>
                <a:cubicBezTo>
                  <a:pt x="11216" y="19369"/>
                  <a:pt x="11385" y="19380"/>
                  <a:pt x="11549" y="19390"/>
                </a:cubicBezTo>
                <a:cubicBezTo>
                  <a:pt x="11623" y="19394"/>
                  <a:pt x="11693" y="19399"/>
                  <a:pt x="11759" y="19399"/>
                </a:cubicBezTo>
                <a:lnTo>
                  <a:pt x="11838" y="19399"/>
                </a:lnTo>
                <a:cubicBezTo>
                  <a:pt x="12081" y="19397"/>
                  <a:pt x="12310" y="19399"/>
                  <a:pt x="12550" y="19446"/>
                </a:cubicBezTo>
                <a:cubicBezTo>
                  <a:pt x="12577" y="19451"/>
                  <a:pt x="12615" y="19455"/>
                  <a:pt x="12654" y="19460"/>
                </a:cubicBezTo>
                <a:cubicBezTo>
                  <a:pt x="12735" y="19469"/>
                  <a:pt x="12817" y="19476"/>
                  <a:pt x="12883" y="19502"/>
                </a:cubicBezTo>
                <a:cubicBezTo>
                  <a:pt x="13065" y="19570"/>
                  <a:pt x="13090" y="19672"/>
                  <a:pt x="13106" y="19754"/>
                </a:cubicBezTo>
                <a:cubicBezTo>
                  <a:pt x="13112" y="19778"/>
                  <a:pt x="13117" y="19801"/>
                  <a:pt x="13128" y="19829"/>
                </a:cubicBezTo>
                <a:cubicBezTo>
                  <a:pt x="13224" y="20081"/>
                  <a:pt x="13379" y="20079"/>
                  <a:pt x="13627" y="20081"/>
                </a:cubicBezTo>
                <a:cubicBezTo>
                  <a:pt x="13829" y="20081"/>
                  <a:pt x="14091" y="20081"/>
                  <a:pt x="14290" y="20278"/>
                </a:cubicBezTo>
                <a:cubicBezTo>
                  <a:pt x="14323" y="20310"/>
                  <a:pt x="14350" y="20348"/>
                  <a:pt x="14377" y="20390"/>
                </a:cubicBezTo>
                <a:cubicBezTo>
                  <a:pt x="14402" y="20425"/>
                  <a:pt x="14424" y="20457"/>
                  <a:pt x="14448" y="20483"/>
                </a:cubicBezTo>
                <a:cubicBezTo>
                  <a:pt x="14481" y="20516"/>
                  <a:pt x="14519" y="20546"/>
                  <a:pt x="14557" y="20577"/>
                </a:cubicBezTo>
                <a:lnTo>
                  <a:pt x="14620" y="20630"/>
                </a:lnTo>
                <a:cubicBezTo>
                  <a:pt x="14740" y="20733"/>
                  <a:pt x="14852" y="20799"/>
                  <a:pt x="14994" y="20883"/>
                </a:cubicBezTo>
                <a:lnTo>
                  <a:pt x="15021" y="20899"/>
                </a:lnTo>
                <a:cubicBezTo>
                  <a:pt x="15046" y="20915"/>
                  <a:pt x="15084" y="20932"/>
                  <a:pt x="15122" y="20950"/>
                </a:cubicBezTo>
                <a:cubicBezTo>
                  <a:pt x="15209" y="20995"/>
                  <a:pt x="15302" y="21039"/>
                  <a:pt x="15354" y="21088"/>
                </a:cubicBezTo>
                <a:cubicBezTo>
                  <a:pt x="15400" y="21130"/>
                  <a:pt x="15419" y="21177"/>
                  <a:pt x="15433" y="21212"/>
                </a:cubicBezTo>
                <a:cubicBezTo>
                  <a:pt x="15439" y="21224"/>
                  <a:pt x="15444" y="21242"/>
                  <a:pt x="15449" y="21247"/>
                </a:cubicBezTo>
                <a:cubicBezTo>
                  <a:pt x="15499" y="21266"/>
                  <a:pt x="15736" y="21247"/>
                  <a:pt x="15839" y="21238"/>
                </a:cubicBezTo>
                <a:cubicBezTo>
                  <a:pt x="16006" y="21224"/>
                  <a:pt x="16082" y="21226"/>
                  <a:pt x="16194" y="21221"/>
                </a:cubicBezTo>
                <a:cubicBezTo>
                  <a:pt x="16350" y="21214"/>
                  <a:pt x="16516" y="21207"/>
                  <a:pt x="16663" y="21236"/>
                </a:cubicBezTo>
                <a:cubicBezTo>
                  <a:pt x="16723" y="21228"/>
                  <a:pt x="16783" y="21231"/>
                  <a:pt x="16840" y="21245"/>
                </a:cubicBezTo>
                <a:cubicBezTo>
                  <a:pt x="17018" y="21287"/>
                  <a:pt x="17146" y="21394"/>
                  <a:pt x="17310" y="21457"/>
                </a:cubicBezTo>
                <a:cubicBezTo>
                  <a:pt x="17432" y="21504"/>
                  <a:pt x="17601" y="21523"/>
                  <a:pt x="17732" y="21544"/>
                </a:cubicBezTo>
                <a:cubicBezTo>
                  <a:pt x="18101" y="21600"/>
                  <a:pt x="17713" y="21243"/>
                  <a:pt x="17730" y="21102"/>
                </a:cubicBezTo>
                <a:cubicBezTo>
                  <a:pt x="17746" y="20981"/>
                  <a:pt x="17790" y="20504"/>
                  <a:pt x="18002" y="20628"/>
                </a:cubicBezTo>
                <a:cubicBezTo>
                  <a:pt x="18158" y="20719"/>
                  <a:pt x="18024" y="20869"/>
                  <a:pt x="18136" y="20953"/>
                </a:cubicBezTo>
                <a:cubicBezTo>
                  <a:pt x="18188" y="20993"/>
                  <a:pt x="18450" y="21030"/>
                  <a:pt x="18493" y="20971"/>
                </a:cubicBezTo>
                <a:cubicBezTo>
                  <a:pt x="18559" y="20880"/>
                  <a:pt x="18493" y="20731"/>
                  <a:pt x="18493" y="20628"/>
                </a:cubicBezTo>
                <a:cubicBezTo>
                  <a:pt x="18493" y="20490"/>
                  <a:pt x="18513" y="20350"/>
                  <a:pt x="18523" y="20212"/>
                </a:cubicBezTo>
                <a:cubicBezTo>
                  <a:pt x="18532" y="20133"/>
                  <a:pt x="18578" y="20081"/>
                  <a:pt x="18619" y="20011"/>
                </a:cubicBezTo>
                <a:cubicBezTo>
                  <a:pt x="18684" y="19901"/>
                  <a:pt x="18894" y="19743"/>
                  <a:pt x="18924" y="19633"/>
                </a:cubicBezTo>
                <a:cubicBezTo>
                  <a:pt x="18949" y="19542"/>
                  <a:pt x="18611" y="19609"/>
                  <a:pt x="18575" y="19626"/>
                </a:cubicBezTo>
                <a:cubicBezTo>
                  <a:pt x="18422" y="19696"/>
                  <a:pt x="18332" y="19768"/>
                  <a:pt x="18166" y="19675"/>
                </a:cubicBezTo>
                <a:cubicBezTo>
                  <a:pt x="17888" y="19518"/>
                  <a:pt x="17645" y="19404"/>
                  <a:pt x="17329" y="19296"/>
                </a:cubicBezTo>
                <a:cubicBezTo>
                  <a:pt x="17097" y="19219"/>
                  <a:pt x="17037" y="19591"/>
                  <a:pt x="16830" y="19240"/>
                </a:cubicBezTo>
                <a:cubicBezTo>
                  <a:pt x="16742" y="19091"/>
                  <a:pt x="17214" y="18775"/>
                  <a:pt x="16980" y="18602"/>
                </a:cubicBezTo>
                <a:cubicBezTo>
                  <a:pt x="16884" y="18532"/>
                  <a:pt x="16660" y="18546"/>
                  <a:pt x="16603" y="18474"/>
                </a:cubicBezTo>
                <a:cubicBezTo>
                  <a:pt x="16505" y="18350"/>
                  <a:pt x="16453" y="18275"/>
                  <a:pt x="16576" y="18158"/>
                </a:cubicBezTo>
                <a:cubicBezTo>
                  <a:pt x="16712" y="18025"/>
                  <a:pt x="16810" y="18037"/>
                  <a:pt x="16911" y="17878"/>
                </a:cubicBezTo>
                <a:cubicBezTo>
                  <a:pt x="17012" y="17717"/>
                  <a:pt x="17086" y="17595"/>
                  <a:pt x="16988" y="17406"/>
                </a:cubicBezTo>
                <a:cubicBezTo>
                  <a:pt x="16794" y="17037"/>
                  <a:pt x="16311" y="17476"/>
                  <a:pt x="16169" y="17294"/>
                </a:cubicBezTo>
                <a:cubicBezTo>
                  <a:pt x="16090" y="17194"/>
                  <a:pt x="16036" y="17182"/>
                  <a:pt x="16052" y="17044"/>
                </a:cubicBezTo>
                <a:cubicBezTo>
                  <a:pt x="16071" y="16892"/>
                  <a:pt x="16148" y="16710"/>
                  <a:pt x="16107" y="16558"/>
                </a:cubicBezTo>
                <a:cubicBezTo>
                  <a:pt x="16069" y="16418"/>
                  <a:pt x="15932" y="16324"/>
                  <a:pt x="15979" y="16170"/>
                </a:cubicBezTo>
                <a:cubicBezTo>
                  <a:pt x="16011" y="16063"/>
                  <a:pt x="16246" y="15925"/>
                  <a:pt x="16238" y="15834"/>
                </a:cubicBezTo>
                <a:cubicBezTo>
                  <a:pt x="16224" y="15710"/>
                  <a:pt x="16052" y="15736"/>
                  <a:pt x="16055" y="15642"/>
                </a:cubicBezTo>
                <a:cubicBezTo>
                  <a:pt x="16060" y="15486"/>
                  <a:pt x="16131" y="15313"/>
                  <a:pt x="16219" y="15175"/>
                </a:cubicBezTo>
                <a:cubicBezTo>
                  <a:pt x="16497" y="15299"/>
                  <a:pt x="16412" y="14588"/>
                  <a:pt x="16363" y="14481"/>
                </a:cubicBezTo>
                <a:cubicBezTo>
                  <a:pt x="16309" y="14357"/>
                  <a:pt x="16540" y="14296"/>
                  <a:pt x="16622" y="14231"/>
                </a:cubicBezTo>
                <a:cubicBezTo>
                  <a:pt x="16726" y="14152"/>
                  <a:pt x="16797" y="14032"/>
                  <a:pt x="16870" y="13934"/>
                </a:cubicBezTo>
                <a:cubicBezTo>
                  <a:pt x="16903" y="13890"/>
                  <a:pt x="17116" y="13897"/>
                  <a:pt x="17176" y="13888"/>
                </a:cubicBezTo>
                <a:cubicBezTo>
                  <a:pt x="17301" y="13869"/>
                  <a:pt x="17389" y="13792"/>
                  <a:pt x="17479" y="13717"/>
                </a:cubicBezTo>
                <a:cubicBezTo>
                  <a:pt x="17664" y="13565"/>
                  <a:pt x="17705" y="13481"/>
                  <a:pt x="17989" y="13493"/>
                </a:cubicBezTo>
                <a:cubicBezTo>
                  <a:pt x="18079" y="13497"/>
                  <a:pt x="18352" y="13474"/>
                  <a:pt x="18256" y="13617"/>
                </a:cubicBezTo>
                <a:cubicBezTo>
                  <a:pt x="18166" y="13750"/>
                  <a:pt x="18008" y="13829"/>
                  <a:pt x="17882" y="13930"/>
                </a:cubicBezTo>
                <a:cubicBezTo>
                  <a:pt x="17771" y="14021"/>
                  <a:pt x="18000" y="14093"/>
                  <a:pt x="17850" y="14177"/>
                </a:cubicBezTo>
                <a:cubicBezTo>
                  <a:pt x="17773" y="14219"/>
                  <a:pt x="17517" y="14222"/>
                  <a:pt x="17490" y="14304"/>
                </a:cubicBezTo>
                <a:cubicBezTo>
                  <a:pt x="17435" y="14474"/>
                  <a:pt x="17923" y="14392"/>
                  <a:pt x="18002" y="14350"/>
                </a:cubicBezTo>
                <a:cubicBezTo>
                  <a:pt x="18013" y="14343"/>
                  <a:pt x="18136" y="14180"/>
                  <a:pt x="18155" y="14222"/>
                </a:cubicBezTo>
                <a:cubicBezTo>
                  <a:pt x="18199" y="14318"/>
                  <a:pt x="18062" y="14490"/>
                  <a:pt x="18002" y="14567"/>
                </a:cubicBezTo>
                <a:cubicBezTo>
                  <a:pt x="18278" y="14696"/>
                  <a:pt x="18447" y="14446"/>
                  <a:pt x="18616" y="14303"/>
                </a:cubicBezTo>
                <a:cubicBezTo>
                  <a:pt x="18862" y="14093"/>
                  <a:pt x="19336" y="14105"/>
                  <a:pt x="19664" y="14058"/>
                </a:cubicBezTo>
                <a:cubicBezTo>
                  <a:pt x="19773" y="14044"/>
                  <a:pt x="19721" y="14004"/>
                  <a:pt x="19803" y="13934"/>
                </a:cubicBezTo>
                <a:cubicBezTo>
                  <a:pt x="19928" y="13829"/>
                  <a:pt x="20092" y="13775"/>
                  <a:pt x="20245" y="13703"/>
                </a:cubicBezTo>
                <a:cubicBezTo>
                  <a:pt x="20520" y="13570"/>
                  <a:pt x="20796" y="13451"/>
                  <a:pt x="21093" y="13350"/>
                </a:cubicBezTo>
                <a:cubicBezTo>
                  <a:pt x="21248" y="13296"/>
                  <a:pt x="21423" y="13226"/>
                  <a:pt x="21592" y="13145"/>
                </a:cubicBezTo>
                <a:cubicBezTo>
                  <a:pt x="21589" y="13138"/>
                  <a:pt x="21587" y="13128"/>
                  <a:pt x="21584" y="13121"/>
                </a:cubicBezTo>
                <a:cubicBezTo>
                  <a:pt x="21576" y="13096"/>
                  <a:pt x="21567" y="13065"/>
                  <a:pt x="21554" y="13030"/>
                </a:cubicBezTo>
                <a:cubicBezTo>
                  <a:pt x="21535" y="12981"/>
                  <a:pt x="21488" y="12934"/>
                  <a:pt x="21439" y="12883"/>
                </a:cubicBezTo>
                <a:cubicBezTo>
                  <a:pt x="21382" y="12825"/>
                  <a:pt x="21325" y="12764"/>
                  <a:pt x="21289" y="12687"/>
                </a:cubicBezTo>
                <a:cubicBezTo>
                  <a:pt x="21262" y="12624"/>
                  <a:pt x="21254" y="12575"/>
                  <a:pt x="21246" y="12530"/>
                </a:cubicBezTo>
                <a:cubicBezTo>
                  <a:pt x="21235" y="12474"/>
                  <a:pt x="21232" y="12451"/>
                  <a:pt x="21175" y="12399"/>
                </a:cubicBezTo>
                <a:cubicBezTo>
                  <a:pt x="21115" y="12343"/>
                  <a:pt x="21049" y="12303"/>
                  <a:pt x="20986" y="12266"/>
                </a:cubicBezTo>
                <a:cubicBezTo>
                  <a:pt x="20842" y="12180"/>
                  <a:pt x="20692" y="12091"/>
                  <a:pt x="20654" y="11834"/>
                </a:cubicBezTo>
                <a:cubicBezTo>
                  <a:pt x="20637" y="11731"/>
                  <a:pt x="20640" y="11638"/>
                  <a:pt x="20643" y="11547"/>
                </a:cubicBezTo>
                <a:cubicBezTo>
                  <a:pt x="20646" y="11406"/>
                  <a:pt x="20648" y="11285"/>
                  <a:pt x="20580" y="11163"/>
                </a:cubicBezTo>
                <a:cubicBezTo>
                  <a:pt x="20498" y="11021"/>
                  <a:pt x="20381" y="10953"/>
                  <a:pt x="20171" y="10932"/>
                </a:cubicBezTo>
                <a:cubicBezTo>
                  <a:pt x="19846" y="10899"/>
                  <a:pt x="19628" y="10806"/>
                  <a:pt x="19374" y="10698"/>
                </a:cubicBezTo>
                <a:lnTo>
                  <a:pt x="19235" y="10640"/>
                </a:lnTo>
                <a:cubicBezTo>
                  <a:pt x="19031" y="10556"/>
                  <a:pt x="18889" y="10589"/>
                  <a:pt x="18616" y="10687"/>
                </a:cubicBezTo>
                <a:cubicBezTo>
                  <a:pt x="18341" y="10785"/>
                  <a:pt x="18054" y="10815"/>
                  <a:pt x="17776" y="10843"/>
                </a:cubicBezTo>
                <a:cubicBezTo>
                  <a:pt x="17697" y="10850"/>
                  <a:pt x="17623" y="10871"/>
                  <a:pt x="17547" y="10892"/>
                </a:cubicBezTo>
                <a:cubicBezTo>
                  <a:pt x="17367" y="10941"/>
                  <a:pt x="17165" y="10995"/>
                  <a:pt x="16939" y="10923"/>
                </a:cubicBezTo>
                <a:cubicBezTo>
                  <a:pt x="16595" y="10813"/>
                  <a:pt x="16388" y="10374"/>
                  <a:pt x="16396" y="10119"/>
                </a:cubicBezTo>
                <a:cubicBezTo>
                  <a:pt x="16401" y="9951"/>
                  <a:pt x="16371" y="9834"/>
                  <a:pt x="16306" y="9773"/>
                </a:cubicBezTo>
                <a:cubicBezTo>
                  <a:pt x="16265" y="9736"/>
                  <a:pt x="16205" y="9717"/>
                  <a:pt x="16123" y="9715"/>
                </a:cubicBezTo>
                <a:lnTo>
                  <a:pt x="16058" y="9715"/>
                </a:lnTo>
                <a:cubicBezTo>
                  <a:pt x="15929" y="9715"/>
                  <a:pt x="15829" y="9715"/>
                  <a:pt x="15673" y="9610"/>
                </a:cubicBezTo>
                <a:cubicBezTo>
                  <a:pt x="15501" y="9495"/>
                  <a:pt x="15499" y="9395"/>
                  <a:pt x="15509" y="9297"/>
                </a:cubicBezTo>
                <a:cubicBezTo>
                  <a:pt x="15515" y="9255"/>
                  <a:pt x="15518" y="9226"/>
                  <a:pt x="15493" y="9180"/>
                </a:cubicBezTo>
                <a:cubicBezTo>
                  <a:pt x="15477" y="9152"/>
                  <a:pt x="15452" y="9133"/>
                  <a:pt x="15400" y="9105"/>
                </a:cubicBezTo>
                <a:cubicBezTo>
                  <a:pt x="15321" y="9058"/>
                  <a:pt x="15215" y="8995"/>
                  <a:pt x="15174" y="8846"/>
                </a:cubicBezTo>
                <a:cubicBezTo>
                  <a:pt x="15152" y="8769"/>
                  <a:pt x="15141" y="8521"/>
                  <a:pt x="15212" y="8411"/>
                </a:cubicBezTo>
                <a:cubicBezTo>
                  <a:pt x="15343" y="8210"/>
                  <a:pt x="15556" y="8161"/>
                  <a:pt x="15728" y="8121"/>
                </a:cubicBezTo>
                <a:cubicBezTo>
                  <a:pt x="15812" y="8100"/>
                  <a:pt x="15894" y="8082"/>
                  <a:pt x="15959" y="8049"/>
                </a:cubicBezTo>
                <a:cubicBezTo>
                  <a:pt x="16101" y="7977"/>
                  <a:pt x="16257" y="7813"/>
                  <a:pt x="16290" y="7698"/>
                </a:cubicBezTo>
                <a:cubicBezTo>
                  <a:pt x="16352" y="7484"/>
                  <a:pt x="16090" y="7306"/>
                  <a:pt x="15976" y="7241"/>
                </a:cubicBezTo>
                <a:cubicBezTo>
                  <a:pt x="15867" y="7177"/>
                  <a:pt x="15739" y="7133"/>
                  <a:pt x="15608" y="7086"/>
                </a:cubicBezTo>
                <a:cubicBezTo>
                  <a:pt x="15460" y="7035"/>
                  <a:pt x="15305" y="6981"/>
                  <a:pt x="15160" y="6895"/>
                </a:cubicBezTo>
                <a:cubicBezTo>
                  <a:pt x="15008" y="6806"/>
                  <a:pt x="14969" y="6729"/>
                  <a:pt x="14928" y="6649"/>
                </a:cubicBezTo>
                <a:cubicBezTo>
                  <a:pt x="14915" y="6621"/>
                  <a:pt x="14898" y="6589"/>
                  <a:pt x="14871" y="6551"/>
                </a:cubicBezTo>
                <a:cubicBezTo>
                  <a:pt x="14838" y="6502"/>
                  <a:pt x="14789" y="6456"/>
                  <a:pt x="14737" y="6406"/>
                </a:cubicBezTo>
                <a:cubicBezTo>
                  <a:pt x="14672" y="6343"/>
                  <a:pt x="14607" y="6280"/>
                  <a:pt x="14557" y="6201"/>
                </a:cubicBezTo>
                <a:cubicBezTo>
                  <a:pt x="14440" y="6014"/>
                  <a:pt x="14429" y="5825"/>
                  <a:pt x="14527" y="5652"/>
                </a:cubicBezTo>
                <a:cubicBezTo>
                  <a:pt x="14718" y="5313"/>
                  <a:pt x="15256" y="5128"/>
                  <a:pt x="15586" y="5061"/>
                </a:cubicBezTo>
                <a:cubicBezTo>
                  <a:pt x="15599" y="4998"/>
                  <a:pt x="15621" y="4946"/>
                  <a:pt x="15640" y="4897"/>
                </a:cubicBezTo>
                <a:cubicBezTo>
                  <a:pt x="15662" y="4841"/>
                  <a:pt x="15684" y="4787"/>
                  <a:pt x="15692" y="4724"/>
                </a:cubicBezTo>
                <a:cubicBezTo>
                  <a:pt x="15700" y="4675"/>
                  <a:pt x="15700" y="4635"/>
                  <a:pt x="15700" y="4598"/>
                </a:cubicBezTo>
                <a:cubicBezTo>
                  <a:pt x="15700" y="4502"/>
                  <a:pt x="15703" y="4404"/>
                  <a:pt x="15818" y="4273"/>
                </a:cubicBezTo>
                <a:cubicBezTo>
                  <a:pt x="15848" y="4238"/>
                  <a:pt x="15875" y="4213"/>
                  <a:pt x="15897" y="4189"/>
                </a:cubicBezTo>
                <a:cubicBezTo>
                  <a:pt x="15957" y="4128"/>
                  <a:pt x="15987" y="4098"/>
                  <a:pt x="16025" y="4005"/>
                </a:cubicBezTo>
                <a:lnTo>
                  <a:pt x="16041" y="3963"/>
                </a:lnTo>
                <a:cubicBezTo>
                  <a:pt x="16110" y="3801"/>
                  <a:pt x="16148" y="3706"/>
                  <a:pt x="16360" y="3596"/>
                </a:cubicBezTo>
                <a:cubicBezTo>
                  <a:pt x="16628" y="3456"/>
                  <a:pt x="16977" y="3472"/>
                  <a:pt x="17285" y="3484"/>
                </a:cubicBezTo>
                <a:cubicBezTo>
                  <a:pt x="17359" y="3486"/>
                  <a:pt x="17430" y="3491"/>
                  <a:pt x="17498" y="3491"/>
                </a:cubicBezTo>
                <a:lnTo>
                  <a:pt x="17555" y="3491"/>
                </a:lnTo>
                <a:cubicBezTo>
                  <a:pt x="17768" y="3495"/>
                  <a:pt x="17863" y="3488"/>
                  <a:pt x="17912" y="3390"/>
                </a:cubicBezTo>
                <a:cubicBezTo>
                  <a:pt x="17923" y="3367"/>
                  <a:pt x="17921" y="3346"/>
                  <a:pt x="17915" y="3301"/>
                </a:cubicBezTo>
                <a:cubicBezTo>
                  <a:pt x="17907" y="3259"/>
                  <a:pt x="17899" y="3206"/>
                  <a:pt x="17915" y="3142"/>
                </a:cubicBezTo>
                <a:cubicBezTo>
                  <a:pt x="17934" y="3072"/>
                  <a:pt x="17975" y="3033"/>
                  <a:pt x="18002" y="3007"/>
                </a:cubicBezTo>
                <a:cubicBezTo>
                  <a:pt x="18022" y="2988"/>
                  <a:pt x="18024" y="2986"/>
                  <a:pt x="18027" y="2974"/>
                </a:cubicBezTo>
                <a:cubicBezTo>
                  <a:pt x="18049" y="2897"/>
                  <a:pt x="18024" y="2843"/>
                  <a:pt x="17986" y="2771"/>
                </a:cubicBezTo>
                <a:cubicBezTo>
                  <a:pt x="17964" y="2727"/>
                  <a:pt x="17940" y="2678"/>
                  <a:pt x="17926" y="2621"/>
                </a:cubicBezTo>
                <a:cubicBezTo>
                  <a:pt x="17893" y="2472"/>
                  <a:pt x="17896" y="2259"/>
                  <a:pt x="17912" y="2114"/>
                </a:cubicBezTo>
                <a:cubicBezTo>
                  <a:pt x="17932" y="1960"/>
                  <a:pt x="18008" y="1871"/>
                  <a:pt x="18082" y="1785"/>
                </a:cubicBezTo>
                <a:cubicBezTo>
                  <a:pt x="18101" y="1764"/>
                  <a:pt x="18120" y="1741"/>
                  <a:pt x="18139" y="1715"/>
                </a:cubicBezTo>
                <a:cubicBezTo>
                  <a:pt x="18245" y="1579"/>
                  <a:pt x="18338" y="1479"/>
                  <a:pt x="18496" y="1364"/>
                </a:cubicBezTo>
                <a:cubicBezTo>
                  <a:pt x="18777" y="1164"/>
                  <a:pt x="18974" y="918"/>
                  <a:pt x="19094" y="626"/>
                </a:cubicBezTo>
                <a:cubicBezTo>
                  <a:pt x="18976" y="582"/>
                  <a:pt x="18875" y="411"/>
                  <a:pt x="18761" y="369"/>
                </a:cubicBezTo>
                <a:cubicBezTo>
                  <a:pt x="18633" y="322"/>
                  <a:pt x="18469" y="341"/>
                  <a:pt x="18335" y="301"/>
                </a:cubicBezTo>
                <a:cubicBezTo>
                  <a:pt x="18185" y="257"/>
                  <a:pt x="17907" y="222"/>
                  <a:pt x="17787" y="140"/>
                </a:cubicBezTo>
                <a:cubicBezTo>
                  <a:pt x="17738" y="107"/>
                  <a:pt x="17713" y="54"/>
                  <a:pt x="17689" y="0"/>
                </a:cubicBezTo>
                <a:cubicBezTo>
                  <a:pt x="17536" y="37"/>
                  <a:pt x="17370" y="68"/>
                  <a:pt x="17187" y="70"/>
                </a:cubicBezTo>
                <a:cubicBezTo>
                  <a:pt x="16841" y="65"/>
                  <a:pt x="16770" y="98"/>
                  <a:pt x="16614" y="329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rgbClr val="FFFFFE"/>
              </a:solidFill>
            </a:endParaRPr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4A860A49-874C-40B0-98CF-71FCB5C1BCBA}"/>
              </a:ext>
            </a:extLst>
          </p:cNvPr>
          <p:cNvSpPr/>
          <p:nvPr/>
        </p:nvSpPr>
        <p:spPr>
          <a:xfrm>
            <a:off x="2849634" y="1017730"/>
            <a:ext cx="2322843" cy="2282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6" extrusionOk="0">
                <a:moveTo>
                  <a:pt x="150" y="9466"/>
                </a:moveTo>
                <a:cubicBezTo>
                  <a:pt x="141" y="9586"/>
                  <a:pt x="134" y="9700"/>
                  <a:pt x="134" y="9804"/>
                </a:cubicBezTo>
                <a:cubicBezTo>
                  <a:pt x="134" y="9854"/>
                  <a:pt x="134" y="9904"/>
                  <a:pt x="131" y="9952"/>
                </a:cubicBezTo>
                <a:cubicBezTo>
                  <a:pt x="122" y="10280"/>
                  <a:pt x="134" y="10327"/>
                  <a:pt x="344" y="10352"/>
                </a:cubicBezTo>
                <a:cubicBezTo>
                  <a:pt x="435" y="10362"/>
                  <a:pt x="519" y="10368"/>
                  <a:pt x="597" y="10371"/>
                </a:cubicBezTo>
                <a:cubicBezTo>
                  <a:pt x="876" y="10384"/>
                  <a:pt x="1142" y="10396"/>
                  <a:pt x="1433" y="10683"/>
                </a:cubicBezTo>
                <a:cubicBezTo>
                  <a:pt x="1702" y="10948"/>
                  <a:pt x="1752" y="11471"/>
                  <a:pt x="1539" y="11799"/>
                </a:cubicBezTo>
                <a:cubicBezTo>
                  <a:pt x="1423" y="11979"/>
                  <a:pt x="1229" y="12064"/>
                  <a:pt x="1073" y="12133"/>
                </a:cubicBezTo>
                <a:lnTo>
                  <a:pt x="985" y="12174"/>
                </a:lnTo>
                <a:cubicBezTo>
                  <a:pt x="841" y="12244"/>
                  <a:pt x="757" y="12313"/>
                  <a:pt x="748" y="12376"/>
                </a:cubicBezTo>
                <a:cubicBezTo>
                  <a:pt x="729" y="12480"/>
                  <a:pt x="888" y="12657"/>
                  <a:pt x="1029" y="12811"/>
                </a:cubicBezTo>
                <a:cubicBezTo>
                  <a:pt x="1192" y="12991"/>
                  <a:pt x="1361" y="13180"/>
                  <a:pt x="1420" y="13394"/>
                </a:cubicBezTo>
                <a:cubicBezTo>
                  <a:pt x="1545" y="13851"/>
                  <a:pt x="1317" y="14192"/>
                  <a:pt x="1054" y="14491"/>
                </a:cubicBezTo>
                <a:lnTo>
                  <a:pt x="1029" y="14520"/>
                </a:lnTo>
                <a:cubicBezTo>
                  <a:pt x="860" y="14709"/>
                  <a:pt x="788" y="14800"/>
                  <a:pt x="832" y="14996"/>
                </a:cubicBezTo>
                <a:cubicBezTo>
                  <a:pt x="845" y="15052"/>
                  <a:pt x="863" y="15100"/>
                  <a:pt x="882" y="15144"/>
                </a:cubicBezTo>
                <a:cubicBezTo>
                  <a:pt x="910" y="15216"/>
                  <a:pt x="945" y="15301"/>
                  <a:pt x="957" y="15415"/>
                </a:cubicBezTo>
                <a:cubicBezTo>
                  <a:pt x="970" y="15522"/>
                  <a:pt x="963" y="15629"/>
                  <a:pt x="960" y="15733"/>
                </a:cubicBezTo>
                <a:cubicBezTo>
                  <a:pt x="957" y="15790"/>
                  <a:pt x="954" y="15847"/>
                  <a:pt x="957" y="15904"/>
                </a:cubicBezTo>
                <a:cubicBezTo>
                  <a:pt x="963" y="16263"/>
                  <a:pt x="851" y="16461"/>
                  <a:pt x="535" y="16660"/>
                </a:cubicBezTo>
                <a:cubicBezTo>
                  <a:pt x="282" y="16818"/>
                  <a:pt x="156" y="16922"/>
                  <a:pt x="75" y="17136"/>
                </a:cubicBezTo>
                <a:cubicBezTo>
                  <a:pt x="34" y="17243"/>
                  <a:pt x="53" y="17316"/>
                  <a:pt x="88" y="17436"/>
                </a:cubicBezTo>
                <a:cubicBezTo>
                  <a:pt x="113" y="17527"/>
                  <a:pt x="147" y="17644"/>
                  <a:pt x="144" y="17789"/>
                </a:cubicBezTo>
                <a:cubicBezTo>
                  <a:pt x="138" y="18113"/>
                  <a:pt x="275" y="18397"/>
                  <a:pt x="422" y="18700"/>
                </a:cubicBezTo>
                <a:cubicBezTo>
                  <a:pt x="538" y="18936"/>
                  <a:pt x="657" y="19179"/>
                  <a:pt x="710" y="19453"/>
                </a:cubicBezTo>
                <a:cubicBezTo>
                  <a:pt x="732" y="19554"/>
                  <a:pt x="726" y="19658"/>
                  <a:pt x="723" y="19756"/>
                </a:cubicBezTo>
                <a:cubicBezTo>
                  <a:pt x="710" y="20014"/>
                  <a:pt x="729" y="20068"/>
                  <a:pt x="838" y="20099"/>
                </a:cubicBezTo>
                <a:cubicBezTo>
                  <a:pt x="963" y="20137"/>
                  <a:pt x="1161" y="20118"/>
                  <a:pt x="1336" y="20102"/>
                </a:cubicBezTo>
                <a:cubicBezTo>
                  <a:pt x="1436" y="20093"/>
                  <a:pt x="1530" y="20087"/>
                  <a:pt x="1614" y="20087"/>
                </a:cubicBezTo>
                <a:cubicBezTo>
                  <a:pt x="1783" y="20087"/>
                  <a:pt x="1971" y="20074"/>
                  <a:pt x="2165" y="20062"/>
                </a:cubicBezTo>
                <a:cubicBezTo>
                  <a:pt x="2202" y="20058"/>
                  <a:pt x="2240" y="20058"/>
                  <a:pt x="2277" y="20055"/>
                </a:cubicBezTo>
                <a:cubicBezTo>
                  <a:pt x="2324" y="19551"/>
                  <a:pt x="2637" y="19472"/>
                  <a:pt x="2972" y="19393"/>
                </a:cubicBezTo>
                <a:lnTo>
                  <a:pt x="3031" y="19377"/>
                </a:lnTo>
                <a:cubicBezTo>
                  <a:pt x="3075" y="19368"/>
                  <a:pt x="3125" y="19352"/>
                  <a:pt x="3175" y="19336"/>
                </a:cubicBezTo>
                <a:cubicBezTo>
                  <a:pt x="3425" y="19264"/>
                  <a:pt x="3769" y="19160"/>
                  <a:pt x="4048" y="19384"/>
                </a:cubicBezTo>
                <a:cubicBezTo>
                  <a:pt x="4167" y="19478"/>
                  <a:pt x="4251" y="19639"/>
                  <a:pt x="4301" y="19860"/>
                </a:cubicBezTo>
                <a:cubicBezTo>
                  <a:pt x="4320" y="19942"/>
                  <a:pt x="4342" y="20017"/>
                  <a:pt x="4367" y="20096"/>
                </a:cubicBezTo>
                <a:cubicBezTo>
                  <a:pt x="4398" y="20203"/>
                  <a:pt x="4433" y="20311"/>
                  <a:pt x="4451" y="20421"/>
                </a:cubicBezTo>
                <a:cubicBezTo>
                  <a:pt x="4464" y="20487"/>
                  <a:pt x="4467" y="20547"/>
                  <a:pt x="4473" y="20604"/>
                </a:cubicBezTo>
                <a:cubicBezTo>
                  <a:pt x="4480" y="20667"/>
                  <a:pt x="4483" y="20727"/>
                  <a:pt x="4501" y="20790"/>
                </a:cubicBezTo>
                <a:cubicBezTo>
                  <a:pt x="4545" y="20954"/>
                  <a:pt x="4539" y="21020"/>
                  <a:pt x="4520" y="21124"/>
                </a:cubicBezTo>
                <a:cubicBezTo>
                  <a:pt x="4514" y="21159"/>
                  <a:pt x="4508" y="21200"/>
                  <a:pt x="4501" y="21259"/>
                </a:cubicBezTo>
                <a:cubicBezTo>
                  <a:pt x="4498" y="21313"/>
                  <a:pt x="4505" y="21345"/>
                  <a:pt x="4514" y="21354"/>
                </a:cubicBezTo>
                <a:cubicBezTo>
                  <a:pt x="4551" y="21395"/>
                  <a:pt x="4720" y="21386"/>
                  <a:pt x="4830" y="21382"/>
                </a:cubicBezTo>
                <a:cubicBezTo>
                  <a:pt x="4883" y="21379"/>
                  <a:pt x="4930" y="21376"/>
                  <a:pt x="4993" y="21379"/>
                </a:cubicBezTo>
                <a:cubicBezTo>
                  <a:pt x="4996" y="21379"/>
                  <a:pt x="4996" y="21379"/>
                  <a:pt x="4999" y="21379"/>
                </a:cubicBezTo>
                <a:cubicBezTo>
                  <a:pt x="5149" y="21379"/>
                  <a:pt x="5283" y="21351"/>
                  <a:pt x="5430" y="21322"/>
                </a:cubicBezTo>
                <a:cubicBezTo>
                  <a:pt x="5587" y="21291"/>
                  <a:pt x="5746" y="21259"/>
                  <a:pt x="5925" y="21263"/>
                </a:cubicBezTo>
                <a:lnTo>
                  <a:pt x="6050" y="21266"/>
                </a:lnTo>
                <a:cubicBezTo>
                  <a:pt x="6378" y="21275"/>
                  <a:pt x="6444" y="21275"/>
                  <a:pt x="6569" y="21001"/>
                </a:cubicBezTo>
                <a:cubicBezTo>
                  <a:pt x="6694" y="20727"/>
                  <a:pt x="6785" y="20449"/>
                  <a:pt x="6823" y="20222"/>
                </a:cubicBezTo>
                <a:cubicBezTo>
                  <a:pt x="6829" y="20184"/>
                  <a:pt x="6823" y="20137"/>
                  <a:pt x="6816" y="20084"/>
                </a:cubicBezTo>
                <a:cubicBezTo>
                  <a:pt x="6804" y="19983"/>
                  <a:pt x="6788" y="19857"/>
                  <a:pt x="6854" y="19731"/>
                </a:cubicBezTo>
                <a:cubicBezTo>
                  <a:pt x="6885" y="19668"/>
                  <a:pt x="6938" y="19636"/>
                  <a:pt x="6976" y="19611"/>
                </a:cubicBezTo>
                <a:cubicBezTo>
                  <a:pt x="6998" y="19595"/>
                  <a:pt x="7004" y="19570"/>
                  <a:pt x="7016" y="19548"/>
                </a:cubicBezTo>
                <a:cubicBezTo>
                  <a:pt x="7038" y="19497"/>
                  <a:pt x="7057" y="19444"/>
                  <a:pt x="7095" y="19400"/>
                </a:cubicBezTo>
                <a:lnTo>
                  <a:pt x="7129" y="19355"/>
                </a:lnTo>
                <a:cubicBezTo>
                  <a:pt x="7307" y="19135"/>
                  <a:pt x="7479" y="18927"/>
                  <a:pt x="7839" y="18914"/>
                </a:cubicBezTo>
                <a:cubicBezTo>
                  <a:pt x="7877" y="18914"/>
                  <a:pt x="7927" y="18917"/>
                  <a:pt x="7980" y="18924"/>
                </a:cubicBezTo>
                <a:cubicBezTo>
                  <a:pt x="8017" y="18927"/>
                  <a:pt x="8083" y="18936"/>
                  <a:pt x="8124" y="18933"/>
                </a:cubicBezTo>
                <a:cubicBezTo>
                  <a:pt x="8130" y="18892"/>
                  <a:pt x="8133" y="18823"/>
                  <a:pt x="8136" y="18772"/>
                </a:cubicBezTo>
                <a:cubicBezTo>
                  <a:pt x="8143" y="18640"/>
                  <a:pt x="8146" y="18504"/>
                  <a:pt x="8205" y="18403"/>
                </a:cubicBezTo>
                <a:cubicBezTo>
                  <a:pt x="8346" y="18158"/>
                  <a:pt x="8565" y="18110"/>
                  <a:pt x="8737" y="18072"/>
                </a:cubicBezTo>
                <a:cubicBezTo>
                  <a:pt x="8815" y="18057"/>
                  <a:pt x="8893" y="18038"/>
                  <a:pt x="8962" y="18006"/>
                </a:cubicBezTo>
                <a:cubicBezTo>
                  <a:pt x="9081" y="17953"/>
                  <a:pt x="9175" y="17864"/>
                  <a:pt x="9275" y="17770"/>
                </a:cubicBezTo>
                <a:cubicBezTo>
                  <a:pt x="9363" y="17688"/>
                  <a:pt x="9453" y="17606"/>
                  <a:pt x="9566" y="17533"/>
                </a:cubicBezTo>
                <a:cubicBezTo>
                  <a:pt x="10013" y="17250"/>
                  <a:pt x="10395" y="17423"/>
                  <a:pt x="10730" y="17574"/>
                </a:cubicBezTo>
                <a:cubicBezTo>
                  <a:pt x="10902" y="17653"/>
                  <a:pt x="11064" y="17726"/>
                  <a:pt x="11239" y="17748"/>
                </a:cubicBezTo>
                <a:cubicBezTo>
                  <a:pt x="11524" y="17786"/>
                  <a:pt x="11580" y="17741"/>
                  <a:pt x="11774" y="17552"/>
                </a:cubicBezTo>
                <a:cubicBezTo>
                  <a:pt x="11806" y="17524"/>
                  <a:pt x="11831" y="17499"/>
                  <a:pt x="11853" y="17480"/>
                </a:cubicBezTo>
                <a:cubicBezTo>
                  <a:pt x="11925" y="17414"/>
                  <a:pt x="11925" y="17414"/>
                  <a:pt x="11937" y="17297"/>
                </a:cubicBezTo>
                <a:cubicBezTo>
                  <a:pt x="11950" y="17196"/>
                  <a:pt x="11943" y="17083"/>
                  <a:pt x="11940" y="16972"/>
                </a:cubicBezTo>
                <a:cubicBezTo>
                  <a:pt x="11937" y="16909"/>
                  <a:pt x="11934" y="16846"/>
                  <a:pt x="11934" y="16786"/>
                </a:cubicBezTo>
                <a:cubicBezTo>
                  <a:pt x="11934" y="16742"/>
                  <a:pt x="11928" y="16679"/>
                  <a:pt x="11925" y="16607"/>
                </a:cubicBezTo>
                <a:cubicBezTo>
                  <a:pt x="11896" y="16219"/>
                  <a:pt x="11887" y="15913"/>
                  <a:pt x="12059" y="15784"/>
                </a:cubicBezTo>
                <a:cubicBezTo>
                  <a:pt x="12203" y="15677"/>
                  <a:pt x="12506" y="15696"/>
                  <a:pt x="12919" y="15730"/>
                </a:cubicBezTo>
                <a:cubicBezTo>
                  <a:pt x="13023" y="15740"/>
                  <a:pt x="13101" y="15746"/>
                  <a:pt x="13154" y="15746"/>
                </a:cubicBezTo>
                <a:cubicBezTo>
                  <a:pt x="13492" y="15746"/>
                  <a:pt x="13576" y="15683"/>
                  <a:pt x="13883" y="15456"/>
                </a:cubicBezTo>
                <a:cubicBezTo>
                  <a:pt x="14017" y="15355"/>
                  <a:pt x="14086" y="15251"/>
                  <a:pt x="14164" y="15128"/>
                </a:cubicBezTo>
                <a:cubicBezTo>
                  <a:pt x="14236" y="15011"/>
                  <a:pt x="14318" y="14882"/>
                  <a:pt x="14465" y="14759"/>
                </a:cubicBezTo>
                <a:cubicBezTo>
                  <a:pt x="14552" y="14687"/>
                  <a:pt x="14562" y="14652"/>
                  <a:pt x="14562" y="14652"/>
                </a:cubicBezTo>
                <a:cubicBezTo>
                  <a:pt x="14549" y="14655"/>
                  <a:pt x="14477" y="14611"/>
                  <a:pt x="14427" y="14580"/>
                </a:cubicBezTo>
                <a:cubicBezTo>
                  <a:pt x="14352" y="14532"/>
                  <a:pt x="14271" y="14482"/>
                  <a:pt x="14192" y="14409"/>
                </a:cubicBezTo>
                <a:cubicBezTo>
                  <a:pt x="14152" y="14372"/>
                  <a:pt x="14117" y="14337"/>
                  <a:pt x="14083" y="14302"/>
                </a:cubicBezTo>
                <a:cubicBezTo>
                  <a:pt x="14014" y="14233"/>
                  <a:pt x="13961" y="14179"/>
                  <a:pt x="13880" y="14132"/>
                </a:cubicBezTo>
                <a:lnTo>
                  <a:pt x="13786" y="14078"/>
                </a:lnTo>
                <a:cubicBezTo>
                  <a:pt x="13658" y="14006"/>
                  <a:pt x="13536" y="13940"/>
                  <a:pt x="13417" y="13766"/>
                </a:cubicBezTo>
                <a:cubicBezTo>
                  <a:pt x="13285" y="13574"/>
                  <a:pt x="13213" y="13350"/>
                  <a:pt x="13141" y="13129"/>
                </a:cubicBezTo>
                <a:lnTo>
                  <a:pt x="13107" y="13019"/>
                </a:lnTo>
                <a:cubicBezTo>
                  <a:pt x="13085" y="12953"/>
                  <a:pt x="13076" y="12906"/>
                  <a:pt x="13073" y="12868"/>
                </a:cubicBezTo>
                <a:cubicBezTo>
                  <a:pt x="13066" y="12824"/>
                  <a:pt x="13066" y="12821"/>
                  <a:pt x="13010" y="12767"/>
                </a:cubicBezTo>
                <a:cubicBezTo>
                  <a:pt x="12973" y="12729"/>
                  <a:pt x="12919" y="12694"/>
                  <a:pt x="12869" y="12660"/>
                </a:cubicBezTo>
                <a:cubicBezTo>
                  <a:pt x="12719" y="12556"/>
                  <a:pt x="12516" y="12417"/>
                  <a:pt x="12506" y="12155"/>
                </a:cubicBezTo>
                <a:cubicBezTo>
                  <a:pt x="12497" y="11799"/>
                  <a:pt x="12797" y="11635"/>
                  <a:pt x="12998" y="11525"/>
                </a:cubicBezTo>
                <a:lnTo>
                  <a:pt x="13066" y="11487"/>
                </a:lnTo>
                <a:cubicBezTo>
                  <a:pt x="13091" y="11471"/>
                  <a:pt x="13129" y="11452"/>
                  <a:pt x="13170" y="11434"/>
                </a:cubicBezTo>
                <a:cubicBezTo>
                  <a:pt x="13238" y="11399"/>
                  <a:pt x="13395" y="11317"/>
                  <a:pt x="13426" y="11279"/>
                </a:cubicBezTo>
                <a:cubicBezTo>
                  <a:pt x="13473" y="11219"/>
                  <a:pt x="13467" y="11102"/>
                  <a:pt x="13461" y="10989"/>
                </a:cubicBezTo>
                <a:cubicBezTo>
                  <a:pt x="13457" y="10945"/>
                  <a:pt x="13454" y="10901"/>
                  <a:pt x="13454" y="10860"/>
                </a:cubicBezTo>
                <a:cubicBezTo>
                  <a:pt x="13454" y="10567"/>
                  <a:pt x="13536" y="10343"/>
                  <a:pt x="13689" y="10217"/>
                </a:cubicBezTo>
                <a:cubicBezTo>
                  <a:pt x="13823" y="10103"/>
                  <a:pt x="14002" y="10068"/>
                  <a:pt x="14224" y="10113"/>
                </a:cubicBezTo>
                <a:cubicBezTo>
                  <a:pt x="14315" y="10132"/>
                  <a:pt x="14386" y="10150"/>
                  <a:pt x="14449" y="10169"/>
                </a:cubicBezTo>
                <a:cubicBezTo>
                  <a:pt x="14624" y="10220"/>
                  <a:pt x="14646" y="10226"/>
                  <a:pt x="14812" y="10072"/>
                </a:cubicBezTo>
                <a:cubicBezTo>
                  <a:pt x="14843" y="10040"/>
                  <a:pt x="14878" y="10018"/>
                  <a:pt x="14912" y="9996"/>
                </a:cubicBezTo>
                <a:cubicBezTo>
                  <a:pt x="14946" y="9974"/>
                  <a:pt x="14965" y="9961"/>
                  <a:pt x="14978" y="9946"/>
                </a:cubicBezTo>
                <a:cubicBezTo>
                  <a:pt x="14971" y="9952"/>
                  <a:pt x="14971" y="9939"/>
                  <a:pt x="14971" y="9924"/>
                </a:cubicBezTo>
                <a:cubicBezTo>
                  <a:pt x="14975" y="9873"/>
                  <a:pt x="14978" y="9801"/>
                  <a:pt x="15021" y="9738"/>
                </a:cubicBezTo>
                <a:cubicBezTo>
                  <a:pt x="15062" y="9674"/>
                  <a:pt x="15115" y="9630"/>
                  <a:pt x="15162" y="9593"/>
                </a:cubicBezTo>
                <a:cubicBezTo>
                  <a:pt x="15203" y="9558"/>
                  <a:pt x="15237" y="9529"/>
                  <a:pt x="15256" y="9495"/>
                </a:cubicBezTo>
                <a:cubicBezTo>
                  <a:pt x="15300" y="9419"/>
                  <a:pt x="15400" y="9208"/>
                  <a:pt x="15412" y="9151"/>
                </a:cubicBezTo>
                <a:cubicBezTo>
                  <a:pt x="15422" y="9110"/>
                  <a:pt x="15425" y="9063"/>
                  <a:pt x="15425" y="9009"/>
                </a:cubicBezTo>
                <a:cubicBezTo>
                  <a:pt x="15428" y="8902"/>
                  <a:pt x="15431" y="8770"/>
                  <a:pt x="15516" y="8650"/>
                </a:cubicBezTo>
                <a:cubicBezTo>
                  <a:pt x="15697" y="8401"/>
                  <a:pt x="16107" y="8436"/>
                  <a:pt x="16435" y="8461"/>
                </a:cubicBezTo>
                <a:cubicBezTo>
                  <a:pt x="16514" y="8467"/>
                  <a:pt x="16582" y="8473"/>
                  <a:pt x="16636" y="8473"/>
                </a:cubicBezTo>
                <a:cubicBezTo>
                  <a:pt x="16754" y="8473"/>
                  <a:pt x="16873" y="8477"/>
                  <a:pt x="16995" y="8483"/>
                </a:cubicBezTo>
                <a:cubicBezTo>
                  <a:pt x="17221" y="8492"/>
                  <a:pt x="17455" y="8502"/>
                  <a:pt x="17668" y="8477"/>
                </a:cubicBezTo>
                <a:cubicBezTo>
                  <a:pt x="17821" y="8461"/>
                  <a:pt x="17949" y="8360"/>
                  <a:pt x="18096" y="8243"/>
                </a:cubicBezTo>
                <a:cubicBezTo>
                  <a:pt x="18197" y="8165"/>
                  <a:pt x="18300" y="8083"/>
                  <a:pt x="18419" y="8023"/>
                </a:cubicBezTo>
                <a:cubicBezTo>
                  <a:pt x="18553" y="7956"/>
                  <a:pt x="18685" y="7934"/>
                  <a:pt x="18800" y="7919"/>
                </a:cubicBezTo>
                <a:cubicBezTo>
                  <a:pt x="18860" y="7909"/>
                  <a:pt x="18919" y="7900"/>
                  <a:pt x="18982" y="7884"/>
                </a:cubicBezTo>
                <a:cubicBezTo>
                  <a:pt x="19069" y="7859"/>
                  <a:pt x="19132" y="7811"/>
                  <a:pt x="19210" y="7748"/>
                </a:cubicBezTo>
                <a:cubicBezTo>
                  <a:pt x="19251" y="7717"/>
                  <a:pt x="19291" y="7682"/>
                  <a:pt x="19338" y="7651"/>
                </a:cubicBezTo>
                <a:cubicBezTo>
                  <a:pt x="19379" y="7622"/>
                  <a:pt x="19423" y="7600"/>
                  <a:pt x="19460" y="7578"/>
                </a:cubicBezTo>
                <a:cubicBezTo>
                  <a:pt x="19551" y="7528"/>
                  <a:pt x="19595" y="7503"/>
                  <a:pt x="19626" y="7439"/>
                </a:cubicBezTo>
                <a:cubicBezTo>
                  <a:pt x="19651" y="7389"/>
                  <a:pt x="19661" y="7332"/>
                  <a:pt x="19673" y="7269"/>
                </a:cubicBezTo>
                <a:cubicBezTo>
                  <a:pt x="19692" y="7168"/>
                  <a:pt x="19714" y="7055"/>
                  <a:pt x="19792" y="6929"/>
                </a:cubicBezTo>
                <a:cubicBezTo>
                  <a:pt x="19864" y="6815"/>
                  <a:pt x="19948" y="6702"/>
                  <a:pt x="20033" y="6588"/>
                </a:cubicBezTo>
                <a:cubicBezTo>
                  <a:pt x="20133" y="6453"/>
                  <a:pt x="20236" y="6314"/>
                  <a:pt x="20317" y="6175"/>
                </a:cubicBezTo>
                <a:cubicBezTo>
                  <a:pt x="20555" y="5769"/>
                  <a:pt x="20734" y="5665"/>
                  <a:pt x="21231" y="5658"/>
                </a:cubicBezTo>
                <a:cubicBezTo>
                  <a:pt x="21359" y="5655"/>
                  <a:pt x="21481" y="5636"/>
                  <a:pt x="21600" y="5608"/>
                </a:cubicBezTo>
                <a:cubicBezTo>
                  <a:pt x="21566" y="5567"/>
                  <a:pt x="21534" y="5526"/>
                  <a:pt x="21525" y="5476"/>
                </a:cubicBezTo>
                <a:cubicBezTo>
                  <a:pt x="21500" y="5334"/>
                  <a:pt x="21437" y="5040"/>
                  <a:pt x="21340" y="4940"/>
                </a:cubicBezTo>
                <a:cubicBezTo>
                  <a:pt x="21121" y="4713"/>
                  <a:pt x="20862" y="4820"/>
                  <a:pt x="20605" y="4820"/>
                </a:cubicBezTo>
                <a:cubicBezTo>
                  <a:pt x="20546" y="4820"/>
                  <a:pt x="20690" y="4511"/>
                  <a:pt x="20705" y="4483"/>
                </a:cubicBezTo>
                <a:cubicBezTo>
                  <a:pt x="20499" y="4454"/>
                  <a:pt x="20624" y="4240"/>
                  <a:pt x="20705" y="4142"/>
                </a:cubicBezTo>
                <a:cubicBezTo>
                  <a:pt x="20824" y="3997"/>
                  <a:pt x="20865" y="3925"/>
                  <a:pt x="20765" y="3726"/>
                </a:cubicBezTo>
                <a:cubicBezTo>
                  <a:pt x="20718" y="3635"/>
                  <a:pt x="20633" y="3587"/>
                  <a:pt x="20590" y="3493"/>
                </a:cubicBezTo>
                <a:cubicBezTo>
                  <a:pt x="20555" y="3414"/>
                  <a:pt x="20449" y="3285"/>
                  <a:pt x="20430" y="3215"/>
                </a:cubicBezTo>
                <a:cubicBezTo>
                  <a:pt x="20389" y="3086"/>
                  <a:pt x="19989" y="2998"/>
                  <a:pt x="19992" y="3212"/>
                </a:cubicBezTo>
                <a:cubicBezTo>
                  <a:pt x="19995" y="3420"/>
                  <a:pt x="19792" y="3442"/>
                  <a:pt x="19648" y="3278"/>
                </a:cubicBezTo>
                <a:cubicBezTo>
                  <a:pt x="19542" y="3155"/>
                  <a:pt x="19679" y="2831"/>
                  <a:pt x="19482" y="2793"/>
                </a:cubicBezTo>
                <a:cubicBezTo>
                  <a:pt x="19304" y="2758"/>
                  <a:pt x="19126" y="2944"/>
                  <a:pt x="19057" y="2724"/>
                </a:cubicBezTo>
                <a:cubicBezTo>
                  <a:pt x="19013" y="2582"/>
                  <a:pt x="19279" y="2424"/>
                  <a:pt x="19363" y="2326"/>
                </a:cubicBezTo>
                <a:cubicBezTo>
                  <a:pt x="19223" y="2235"/>
                  <a:pt x="18954" y="2052"/>
                  <a:pt x="18954" y="1860"/>
                </a:cubicBezTo>
                <a:cubicBezTo>
                  <a:pt x="18954" y="1730"/>
                  <a:pt x="19069" y="1784"/>
                  <a:pt x="18897" y="1636"/>
                </a:cubicBezTo>
                <a:cubicBezTo>
                  <a:pt x="18706" y="1472"/>
                  <a:pt x="18985" y="1333"/>
                  <a:pt x="19066" y="1220"/>
                </a:cubicBezTo>
                <a:cubicBezTo>
                  <a:pt x="19163" y="1084"/>
                  <a:pt x="19157" y="1015"/>
                  <a:pt x="19332" y="1078"/>
                </a:cubicBezTo>
                <a:cubicBezTo>
                  <a:pt x="19507" y="1138"/>
                  <a:pt x="19673" y="1110"/>
                  <a:pt x="19808" y="974"/>
                </a:cubicBezTo>
                <a:cubicBezTo>
                  <a:pt x="19908" y="873"/>
                  <a:pt x="19736" y="634"/>
                  <a:pt x="19905" y="520"/>
                </a:cubicBezTo>
                <a:cubicBezTo>
                  <a:pt x="19964" y="479"/>
                  <a:pt x="20161" y="224"/>
                  <a:pt x="20083" y="151"/>
                </a:cubicBezTo>
                <a:cubicBezTo>
                  <a:pt x="19698" y="-205"/>
                  <a:pt x="19301" y="180"/>
                  <a:pt x="18894" y="176"/>
                </a:cubicBezTo>
                <a:cubicBezTo>
                  <a:pt x="18782" y="176"/>
                  <a:pt x="18450" y="110"/>
                  <a:pt x="18428" y="290"/>
                </a:cubicBezTo>
                <a:cubicBezTo>
                  <a:pt x="18406" y="457"/>
                  <a:pt x="18331" y="517"/>
                  <a:pt x="18150" y="429"/>
                </a:cubicBezTo>
                <a:cubicBezTo>
                  <a:pt x="17852" y="287"/>
                  <a:pt x="17674" y="914"/>
                  <a:pt x="17346" y="634"/>
                </a:cubicBezTo>
                <a:cubicBezTo>
                  <a:pt x="17183" y="495"/>
                  <a:pt x="17117" y="842"/>
                  <a:pt x="17027" y="911"/>
                </a:cubicBezTo>
                <a:cubicBezTo>
                  <a:pt x="16936" y="980"/>
                  <a:pt x="16714" y="898"/>
                  <a:pt x="16617" y="873"/>
                </a:cubicBezTo>
                <a:cubicBezTo>
                  <a:pt x="16611" y="993"/>
                  <a:pt x="16579" y="1185"/>
                  <a:pt x="16423" y="1176"/>
                </a:cubicBezTo>
                <a:cubicBezTo>
                  <a:pt x="16166" y="1160"/>
                  <a:pt x="16132" y="1299"/>
                  <a:pt x="15938" y="1425"/>
                </a:cubicBezTo>
                <a:cubicBezTo>
                  <a:pt x="15825" y="1497"/>
                  <a:pt x="15594" y="1532"/>
                  <a:pt x="15463" y="1519"/>
                </a:cubicBezTo>
                <a:cubicBezTo>
                  <a:pt x="15403" y="1513"/>
                  <a:pt x="15306" y="1491"/>
                  <a:pt x="15247" y="1513"/>
                </a:cubicBezTo>
                <a:cubicBezTo>
                  <a:pt x="15103" y="1567"/>
                  <a:pt x="15140" y="1778"/>
                  <a:pt x="15040" y="1806"/>
                </a:cubicBezTo>
                <a:cubicBezTo>
                  <a:pt x="14899" y="1847"/>
                  <a:pt x="14777" y="1819"/>
                  <a:pt x="14640" y="1753"/>
                </a:cubicBezTo>
                <a:cubicBezTo>
                  <a:pt x="14537" y="1705"/>
                  <a:pt x="14593" y="1563"/>
                  <a:pt x="14499" y="1532"/>
                </a:cubicBezTo>
                <a:cubicBezTo>
                  <a:pt x="14199" y="1428"/>
                  <a:pt x="13817" y="1592"/>
                  <a:pt x="13701" y="1261"/>
                </a:cubicBezTo>
                <a:cubicBezTo>
                  <a:pt x="13592" y="949"/>
                  <a:pt x="12882" y="1573"/>
                  <a:pt x="12760" y="1573"/>
                </a:cubicBezTo>
                <a:cubicBezTo>
                  <a:pt x="12725" y="1573"/>
                  <a:pt x="12672" y="1652"/>
                  <a:pt x="12650" y="1639"/>
                </a:cubicBezTo>
                <a:cubicBezTo>
                  <a:pt x="12553" y="1586"/>
                  <a:pt x="12484" y="1456"/>
                  <a:pt x="12391" y="1387"/>
                </a:cubicBezTo>
                <a:cubicBezTo>
                  <a:pt x="12337" y="1346"/>
                  <a:pt x="11965" y="1116"/>
                  <a:pt x="11934" y="1245"/>
                </a:cubicBezTo>
                <a:cubicBezTo>
                  <a:pt x="11900" y="1387"/>
                  <a:pt x="11912" y="1441"/>
                  <a:pt x="11781" y="1500"/>
                </a:cubicBezTo>
                <a:cubicBezTo>
                  <a:pt x="11555" y="1611"/>
                  <a:pt x="11749" y="1567"/>
                  <a:pt x="11687" y="1680"/>
                </a:cubicBezTo>
                <a:cubicBezTo>
                  <a:pt x="11605" y="1825"/>
                  <a:pt x="10780" y="1879"/>
                  <a:pt x="10701" y="1718"/>
                </a:cubicBezTo>
                <a:cubicBezTo>
                  <a:pt x="10614" y="1535"/>
                  <a:pt x="10389" y="1686"/>
                  <a:pt x="10245" y="1630"/>
                </a:cubicBezTo>
                <a:cubicBezTo>
                  <a:pt x="10035" y="1548"/>
                  <a:pt x="9969" y="1727"/>
                  <a:pt x="9782" y="1756"/>
                </a:cubicBezTo>
                <a:cubicBezTo>
                  <a:pt x="9616" y="1781"/>
                  <a:pt x="9525" y="1611"/>
                  <a:pt x="9359" y="1797"/>
                </a:cubicBezTo>
                <a:cubicBezTo>
                  <a:pt x="9228" y="1942"/>
                  <a:pt x="9112" y="1920"/>
                  <a:pt x="8912" y="1920"/>
                </a:cubicBezTo>
                <a:cubicBezTo>
                  <a:pt x="8681" y="1920"/>
                  <a:pt x="8537" y="1989"/>
                  <a:pt x="8546" y="2225"/>
                </a:cubicBezTo>
                <a:cubicBezTo>
                  <a:pt x="8549" y="2364"/>
                  <a:pt x="8493" y="2383"/>
                  <a:pt x="8368" y="2456"/>
                </a:cubicBezTo>
                <a:cubicBezTo>
                  <a:pt x="8149" y="2585"/>
                  <a:pt x="8027" y="2345"/>
                  <a:pt x="8002" y="2711"/>
                </a:cubicBezTo>
                <a:cubicBezTo>
                  <a:pt x="7996" y="2821"/>
                  <a:pt x="7805" y="2853"/>
                  <a:pt x="7852" y="2969"/>
                </a:cubicBezTo>
                <a:cubicBezTo>
                  <a:pt x="7874" y="3026"/>
                  <a:pt x="7933" y="3133"/>
                  <a:pt x="7902" y="3196"/>
                </a:cubicBezTo>
                <a:cubicBezTo>
                  <a:pt x="7852" y="3300"/>
                  <a:pt x="7748" y="3341"/>
                  <a:pt x="7708" y="3445"/>
                </a:cubicBezTo>
                <a:cubicBezTo>
                  <a:pt x="7658" y="3572"/>
                  <a:pt x="7608" y="3666"/>
                  <a:pt x="7614" y="3802"/>
                </a:cubicBezTo>
                <a:cubicBezTo>
                  <a:pt x="7617" y="3925"/>
                  <a:pt x="7770" y="4246"/>
                  <a:pt x="7677" y="4309"/>
                </a:cubicBezTo>
                <a:cubicBezTo>
                  <a:pt x="7533" y="4404"/>
                  <a:pt x="7401" y="4454"/>
                  <a:pt x="7267" y="4593"/>
                </a:cubicBezTo>
                <a:cubicBezTo>
                  <a:pt x="7151" y="4713"/>
                  <a:pt x="7307" y="4883"/>
                  <a:pt x="7204" y="4993"/>
                </a:cubicBezTo>
                <a:cubicBezTo>
                  <a:pt x="7160" y="5041"/>
                  <a:pt x="6807" y="4949"/>
                  <a:pt x="6729" y="4959"/>
                </a:cubicBezTo>
                <a:cubicBezTo>
                  <a:pt x="6563" y="4974"/>
                  <a:pt x="6394" y="4946"/>
                  <a:pt x="6228" y="4943"/>
                </a:cubicBezTo>
                <a:cubicBezTo>
                  <a:pt x="6087" y="4940"/>
                  <a:pt x="5437" y="5145"/>
                  <a:pt x="5399" y="5069"/>
                </a:cubicBezTo>
                <a:cubicBezTo>
                  <a:pt x="5349" y="4971"/>
                  <a:pt x="5305" y="4719"/>
                  <a:pt x="5130" y="4826"/>
                </a:cubicBezTo>
                <a:cubicBezTo>
                  <a:pt x="5080" y="4858"/>
                  <a:pt x="4795" y="5189"/>
                  <a:pt x="4758" y="5009"/>
                </a:cubicBezTo>
                <a:cubicBezTo>
                  <a:pt x="4733" y="4880"/>
                  <a:pt x="4708" y="4602"/>
                  <a:pt x="4526" y="4662"/>
                </a:cubicBezTo>
                <a:cubicBezTo>
                  <a:pt x="4458" y="4684"/>
                  <a:pt x="4095" y="4817"/>
                  <a:pt x="4029" y="4766"/>
                </a:cubicBezTo>
                <a:cubicBezTo>
                  <a:pt x="3794" y="4587"/>
                  <a:pt x="4417" y="4382"/>
                  <a:pt x="4398" y="4199"/>
                </a:cubicBezTo>
                <a:cubicBezTo>
                  <a:pt x="4367" y="3839"/>
                  <a:pt x="3829" y="3975"/>
                  <a:pt x="3757" y="3761"/>
                </a:cubicBezTo>
                <a:cubicBezTo>
                  <a:pt x="3657" y="3464"/>
                  <a:pt x="3382" y="3345"/>
                  <a:pt x="3094" y="3464"/>
                </a:cubicBezTo>
                <a:cubicBezTo>
                  <a:pt x="2994" y="3505"/>
                  <a:pt x="2853" y="3468"/>
                  <a:pt x="2772" y="3508"/>
                </a:cubicBezTo>
                <a:cubicBezTo>
                  <a:pt x="2621" y="3590"/>
                  <a:pt x="2515" y="3754"/>
                  <a:pt x="2362" y="3846"/>
                </a:cubicBezTo>
                <a:cubicBezTo>
                  <a:pt x="2271" y="3899"/>
                  <a:pt x="2177" y="3988"/>
                  <a:pt x="2068" y="4003"/>
                </a:cubicBezTo>
                <a:cubicBezTo>
                  <a:pt x="1924" y="4029"/>
                  <a:pt x="2086" y="3764"/>
                  <a:pt x="2127" y="3729"/>
                </a:cubicBezTo>
                <a:cubicBezTo>
                  <a:pt x="1802" y="3852"/>
                  <a:pt x="1595" y="3698"/>
                  <a:pt x="1311" y="3556"/>
                </a:cubicBezTo>
                <a:cubicBezTo>
                  <a:pt x="1223" y="3754"/>
                  <a:pt x="1142" y="3934"/>
                  <a:pt x="1132" y="4152"/>
                </a:cubicBezTo>
                <a:cubicBezTo>
                  <a:pt x="1126" y="4278"/>
                  <a:pt x="1095" y="4350"/>
                  <a:pt x="1054" y="4454"/>
                </a:cubicBezTo>
                <a:cubicBezTo>
                  <a:pt x="1014" y="4561"/>
                  <a:pt x="763" y="4583"/>
                  <a:pt x="754" y="4687"/>
                </a:cubicBezTo>
                <a:cubicBezTo>
                  <a:pt x="748" y="4754"/>
                  <a:pt x="1048" y="4823"/>
                  <a:pt x="1082" y="4908"/>
                </a:cubicBezTo>
                <a:cubicBezTo>
                  <a:pt x="1135" y="5041"/>
                  <a:pt x="829" y="5182"/>
                  <a:pt x="751" y="5252"/>
                </a:cubicBezTo>
                <a:cubicBezTo>
                  <a:pt x="607" y="5387"/>
                  <a:pt x="244" y="5731"/>
                  <a:pt x="582" y="5870"/>
                </a:cubicBezTo>
                <a:cubicBezTo>
                  <a:pt x="823" y="5967"/>
                  <a:pt x="535" y="6122"/>
                  <a:pt x="429" y="6229"/>
                </a:cubicBezTo>
                <a:cubicBezTo>
                  <a:pt x="325" y="6330"/>
                  <a:pt x="338" y="6487"/>
                  <a:pt x="391" y="6614"/>
                </a:cubicBezTo>
                <a:cubicBezTo>
                  <a:pt x="429" y="6705"/>
                  <a:pt x="457" y="6809"/>
                  <a:pt x="507" y="6894"/>
                </a:cubicBezTo>
                <a:cubicBezTo>
                  <a:pt x="651" y="7140"/>
                  <a:pt x="823" y="6960"/>
                  <a:pt x="1039" y="7042"/>
                </a:cubicBezTo>
                <a:cubicBezTo>
                  <a:pt x="1624" y="7269"/>
                  <a:pt x="1514" y="8190"/>
                  <a:pt x="1142" y="8559"/>
                </a:cubicBezTo>
                <a:cubicBezTo>
                  <a:pt x="1035" y="8663"/>
                  <a:pt x="926" y="8543"/>
                  <a:pt x="835" y="8436"/>
                </a:cubicBezTo>
                <a:cubicBezTo>
                  <a:pt x="676" y="8243"/>
                  <a:pt x="594" y="8530"/>
                  <a:pt x="432" y="8577"/>
                </a:cubicBezTo>
                <a:cubicBezTo>
                  <a:pt x="322" y="8609"/>
                  <a:pt x="241" y="8332"/>
                  <a:pt x="144" y="8328"/>
                </a:cubicBezTo>
                <a:cubicBezTo>
                  <a:pt x="100" y="8325"/>
                  <a:pt x="47" y="8366"/>
                  <a:pt x="0" y="8407"/>
                </a:cubicBezTo>
                <a:cubicBezTo>
                  <a:pt x="66" y="8489"/>
                  <a:pt x="128" y="8581"/>
                  <a:pt x="156" y="8710"/>
                </a:cubicBezTo>
                <a:cubicBezTo>
                  <a:pt x="185" y="8949"/>
                  <a:pt x="169" y="9211"/>
                  <a:pt x="150" y="9466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rgbClr val="FFFFFE"/>
              </a:solidFill>
            </a:endParaRPr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FB109206-9CED-45E2-820D-7CA2BBB1DA36}"/>
              </a:ext>
            </a:extLst>
          </p:cNvPr>
          <p:cNvSpPr/>
          <p:nvPr/>
        </p:nvSpPr>
        <p:spPr>
          <a:xfrm>
            <a:off x="701227" y="1768350"/>
            <a:ext cx="3142317" cy="3048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470" extrusionOk="0">
                <a:moveTo>
                  <a:pt x="1631" y="7621"/>
                </a:moveTo>
                <a:cubicBezTo>
                  <a:pt x="1615" y="7673"/>
                  <a:pt x="1599" y="7723"/>
                  <a:pt x="1578" y="7768"/>
                </a:cubicBezTo>
                <a:cubicBezTo>
                  <a:pt x="1490" y="7984"/>
                  <a:pt x="1354" y="8090"/>
                  <a:pt x="1220" y="8195"/>
                </a:cubicBezTo>
                <a:cubicBezTo>
                  <a:pt x="1171" y="8232"/>
                  <a:pt x="1123" y="8270"/>
                  <a:pt x="1072" y="8318"/>
                </a:cubicBezTo>
                <a:lnTo>
                  <a:pt x="996" y="8386"/>
                </a:lnTo>
                <a:cubicBezTo>
                  <a:pt x="903" y="8467"/>
                  <a:pt x="776" y="8581"/>
                  <a:pt x="728" y="8661"/>
                </a:cubicBezTo>
                <a:cubicBezTo>
                  <a:pt x="670" y="8761"/>
                  <a:pt x="686" y="9028"/>
                  <a:pt x="695" y="9204"/>
                </a:cubicBezTo>
                <a:cubicBezTo>
                  <a:pt x="698" y="9254"/>
                  <a:pt x="700" y="9299"/>
                  <a:pt x="702" y="9341"/>
                </a:cubicBezTo>
                <a:cubicBezTo>
                  <a:pt x="758" y="9396"/>
                  <a:pt x="802" y="9455"/>
                  <a:pt x="846" y="9514"/>
                </a:cubicBezTo>
                <a:cubicBezTo>
                  <a:pt x="878" y="9559"/>
                  <a:pt x="910" y="9604"/>
                  <a:pt x="950" y="9644"/>
                </a:cubicBezTo>
                <a:cubicBezTo>
                  <a:pt x="977" y="9673"/>
                  <a:pt x="1007" y="9697"/>
                  <a:pt x="1035" y="9723"/>
                </a:cubicBezTo>
                <a:cubicBezTo>
                  <a:pt x="1091" y="9770"/>
                  <a:pt x="1151" y="9822"/>
                  <a:pt x="1199" y="9888"/>
                </a:cubicBezTo>
                <a:cubicBezTo>
                  <a:pt x="1322" y="10057"/>
                  <a:pt x="1347" y="10270"/>
                  <a:pt x="1368" y="10457"/>
                </a:cubicBezTo>
                <a:cubicBezTo>
                  <a:pt x="1375" y="10523"/>
                  <a:pt x="1384" y="10590"/>
                  <a:pt x="1396" y="10651"/>
                </a:cubicBezTo>
                <a:cubicBezTo>
                  <a:pt x="1416" y="10763"/>
                  <a:pt x="1477" y="10841"/>
                  <a:pt x="1544" y="10933"/>
                </a:cubicBezTo>
                <a:cubicBezTo>
                  <a:pt x="1611" y="11021"/>
                  <a:pt x="1687" y="11123"/>
                  <a:pt x="1722" y="11260"/>
                </a:cubicBezTo>
                <a:cubicBezTo>
                  <a:pt x="1761" y="11412"/>
                  <a:pt x="1772" y="11563"/>
                  <a:pt x="1782" y="11708"/>
                </a:cubicBezTo>
                <a:cubicBezTo>
                  <a:pt x="1791" y="11831"/>
                  <a:pt x="1798" y="11945"/>
                  <a:pt x="1823" y="12058"/>
                </a:cubicBezTo>
                <a:cubicBezTo>
                  <a:pt x="1828" y="12080"/>
                  <a:pt x="1839" y="12106"/>
                  <a:pt x="1853" y="12134"/>
                </a:cubicBezTo>
                <a:cubicBezTo>
                  <a:pt x="1874" y="12177"/>
                  <a:pt x="1897" y="12224"/>
                  <a:pt x="1906" y="12286"/>
                </a:cubicBezTo>
                <a:cubicBezTo>
                  <a:pt x="1913" y="12333"/>
                  <a:pt x="1906" y="12376"/>
                  <a:pt x="1899" y="12411"/>
                </a:cubicBezTo>
                <a:cubicBezTo>
                  <a:pt x="1897" y="12428"/>
                  <a:pt x="1892" y="12452"/>
                  <a:pt x="1895" y="12459"/>
                </a:cubicBezTo>
                <a:cubicBezTo>
                  <a:pt x="1909" y="12534"/>
                  <a:pt x="2006" y="12672"/>
                  <a:pt x="2147" y="12819"/>
                </a:cubicBezTo>
                <a:cubicBezTo>
                  <a:pt x="2188" y="12861"/>
                  <a:pt x="2244" y="12897"/>
                  <a:pt x="2302" y="12935"/>
                </a:cubicBezTo>
                <a:cubicBezTo>
                  <a:pt x="2456" y="13037"/>
                  <a:pt x="2669" y="13174"/>
                  <a:pt x="2593" y="13482"/>
                </a:cubicBezTo>
                <a:cubicBezTo>
                  <a:pt x="2528" y="13743"/>
                  <a:pt x="2320" y="13797"/>
                  <a:pt x="2170" y="13835"/>
                </a:cubicBezTo>
                <a:cubicBezTo>
                  <a:pt x="2089" y="13856"/>
                  <a:pt x="2015" y="13875"/>
                  <a:pt x="1960" y="13918"/>
                </a:cubicBezTo>
                <a:cubicBezTo>
                  <a:pt x="1920" y="13949"/>
                  <a:pt x="1906" y="13984"/>
                  <a:pt x="1883" y="14053"/>
                </a:cubicBezTo>
                <a:cubicBezTo>
                  <a:pt x="1869" y="14091"/>
                  <a:pt x="1858" y="14129"/>
                  <a:pt x="1837" y="14167"/>
                </a:cubicBezTo>
                <a:cubicBezTo>
                  <a:pt x="1814" y="14212"/>
                  <a:pt x="1791" y="14247"/>
                  <a:pt x="1770" y="14280"/>
                </a:cubicBezTo>
                <a:cubicBezTo>
                  <a:pt x="1724" y="14349"/>
                  <a:pt x="1712" y="14366"/>
                  <a:pt x="1733" y="14449"/>
                </a:cubicBezTo>
                <a:lnTo>
                  <a:pt x="1835" y="14861"/>
                </a:lnTo>
                <a:lnTo>
                  <a:pt x="1539" y="14562"/>
                </a:lnTo>
                <a:cubicBezTo>
                  <a:pt x="1470" y="14494"/>
                  <a:pt x="1370" y="14486"/>
                  <a:pt x="1252" y="14477"/>
                </a:cubicBezTo>
                <a:cubicBezTo>
                  <a:pt x="1190" y="14472"/>
                  <a:pt x="1128" y="14467"/>
                  <a:pt x="1068" y="14456"/>
                </a:cubicBezTo>
                <a:cubicBezTo>
                  <a:pt x="991" y="14439"/>
                  <a:pt x="917" y="14399"/>
                  <a:pt x="846" y="14361"/>
                </a:cubicBezTo>
                <a:cubicBezTo>
                  <a:pt x="795" y="14332"/>
                  <a:pt x="742" y="14304"/>
                  <a:pt x="702" y="14295"/>
                </a:cubicBezTo>
                <a:cubicBezTo>
                  <a:pt x="561" y="14257"/>
                  <a:pt x="423" y="14276"/>
                  <a:pt x="254" y="14318"/>
                </a:cubicBezTo>
                <a:cubicBezTo>
                  <a:pt x="48" y="14370"/>
                  <a:pt x="14" y="14394"/>
                  <a:pt x="4" y="14607"/>
                </a:cubicBezTo>
                <a:cubicBezTo>
                  <a:pt x="-14" y="14984"/>
                  <a:pt x="16" y="15254"/>
                  <a:pt x="217" y="15519"/>
                </a:cubicBezTo>
                <a:cubicBezTo>
                  <a:pt x="256" y="15574"/>
                  <a:pt x="303" y="15619"/>
                  <a:pt x="344" y="15664"/>
                </a:cubicBezTo>
                <a:cubicBezTo>
                  <a:pt x="404" y="15725"/>
                  <a:pt x="467" y="15789"/>
                  <a:pt x="522" y="15872"/>
                </a:cubicBezTo>
                <a:cubicBezTo>
                  <a:pt x="684" y="16119"/>
                  <a:pt x="695" y="16306"/>
                  <a:pt x="695" y="16540"/>
                </a:cubicBezTo>
                <a:cubicBezTo>
                  <a:pt x="693" y="17000"/>
                  <a:pt x="786" y="17239"/>
                  <a:pt x="1070" y="17516"/>
                </a:cubicBezTo>
                <a:cubicBezTo>
                  <a:pt x="1329" y="17767"/>
                  <a:pt x="1514" y="17805"/>
                  <a:pt x="1830" y="17666"/>
                </a:cubicBezTo>
                <a:cubicBezTo>
                  <a:pt x="1872" y="17647"/>
                  <a:pt x="1941" y="17594"/>
                  <a:pt x="2010" y="17542"/>
                </a:cubicBezTo>
                <a:cubicBezTo>
                  <a:pt x="2223" y="17384"/>
                  <a:pt x="2486" y="17185"/>
                  <a:pt x="2694" y="17339"/>
                </a:cubicBezTo>
                <a:cubicBezTo>
                  <a:pt x="2764" y="17391"/>
                  <a:pt x="2817" y="17497"/>
                  <a:pt x="2877" y="17630"/>
                </a:cubicBezTo>
                <a:cubicBezTo>
                  <a:pt x="2893" y="17663"/>
                  <a:pt x="2905" y="17694"/>
                  <a:pt x="2916" y="17715"/>
                </a:cubicBezTo>
                <a:cubicBezTo>
                  <a:pt x="2969" y="17810"/>
                  <a:pt x="3002" y="17907"/>
                  <a:pt x="3032" y="18000"/>
                </a:cubicBezTo>
                <a:cubicBezTo>
                  <a:pt x="3050" y="18056"/>
                  <a:pt x="3071" y="18116"/>
                  <a:pt x="3094" y="18172"/>
                </a:cubicBezTo>
                <a:cubicBezTo>
                  <a:pt x="3140" y="18279"/>
                  <a:pt x="3200" y="18381"/>
                  <a:pt x="3267" y="18488"/>
                </a:cubicBezTo>
                <a:cubicBezTo>
                  <a:pt x="3360" y="18637"/>
                  <a:pt x="3455" y="18793"/>
                  <a:pt x="3508" y="18976"/>
                </a:cubicBezTo>
                <a:cubicBezTo>
                  <a:pt x="3579" y="19220"/>
                  <a:pt x="3741" y="19440"/>
                  <a:pt x="4002" y="19644"/>
                </a:cubicBezTo>
                <a:cubicBezTo>
                  <a:pt x="4074" y="19700"/>
                  <a:pt x="4180" y="19776"/>
                  <a:pt x="4243" y="19809"/>
                </a:cubicBezTo>
                <a:cubicBezTo>
                  <a:pt x="4254" y="19817"/>
                  <a:pt x="4296" y="19824"/>
                  <a:pt x="4321" y="19831"/>
                </a:cubicBezTo>
                <a:cubicBezTo>
                  <a:pt x="4391" y="19845"/>
                  <a:pt x="4465" y="19862"/>
                  <a:pt x="4513" y="19909"/>
                </a:cubicBezTo>
                <a:cubicBezTo>
                  <a:pt x="4571" y="19966"/>
                  <a:pt x="4594" y="20051"/>
                  <a:pt x="4612" y="20134"/>
                </a:cubicBezTo>
                <a:cubicBezTo>
                  <a:pt x="4622" y="20169"/>
                  <a:pt x="4636" y="20226"/>
                  <a:pt x="4647" y="20241"/>
                </a:cubicBezTo>
                <a:cubicBezTo>
                  <a:pt x="4675" y="20278"/>
                  <a:pt x="4703" y="20312"/>
                  <a:pt x="4730" y="20342"/>
                </a:cubicBezTo>
                <a:cubicBezTo>
                  <a:pt x="4788" y="20409"/>
                  <a:pt x="4848" y="20480"/>
                  <a:pt x="4899" y="20586"/>
                </a:cubicBezTo>
                <a:cubicBezTo>
                  <a:pt x="4911" y="20610"/>
                  <a:pt x="4920" y="20634"/>
                  <a:pt x="4927" y="20657"/>
                </a:cubicBezTo>
                <a:cubicBezTo>
                  <a:pt x="4954" y="20738"/>
                  <a:pt x="4964" y="20814"/>
                  <a:pt x="4971" y="20883"/>
                </a:cubicBezTo>
                <a:cubicBezTo>
                  <a:pt x="4978" y="20949"/>
                  <a:pt x="4984" y="21006"/>
                  <a:pt x="5005" y="21063"/>
                </a:cubicBezTo>
                <a:cubicBezTo>
                  <a:pt x="5005" y="21063"/>
                  <a:pt x="5005" y="21065"/>
                  <a:pt x="5008" y="21065"/>
                </a:cubicBezTo>
                <a:cubicBezTo>
                  <a:pt x="5052" y="21176"/>
                  <a:pt x="5352" y="21465"/>
                  <a:pt x="5509" y="21470"/>
                </a:cubicBezTo>
                <a:cubicBezTo>
                  <a:pt x="5530" y="21470"/>
                  <a:pt x="5541" y="21468"/>
                  <a:pt x="5555" y="21437"/>
                </a:cubicBezTo>
                <a:cubicBezTo>
                  <a:pt x="5571" y="21397"/>
                  <a:pt x="5555" y="21245"/>
                  <a:pt x="5548" y="21174"/>
                </a:cubicBezTo>
                <a:cubicBezTo>
                  <a:pt x="5544" y="21119"/>
                  <a:pt x="5539" y="21072"/>
                  <a:pt x="5539" y="21039"/>
                </a:cubicBezTo>
                <a:lnTo>
                  <a:pt x="5539" y="21015"/>
                </a:lnTo>
                <a:cubicBezTo>
                  <a:pt x="5537" y="20816"/>
                  <a:pt x="5537" y="20660"/>
                  <a:pt x="5666" y="20463"/>
                </a:cubicBezTo>
                <a:cubicBezTo>
                  <a:pt x="5705" y="20406"/>
                  <a:pt x="5766" y="20321"/>
                  <a:pt x="5821" y="20255"/>
                </a:cubicBezTo>
                <a:cubicBezTo>
                  <a:pt x="5860" y="20210"/>
                  <a:pt x="5916" y="20174"/>
                  <a:pt x="5967" y="20141"/>
                </a:cubicBezTo>
                <a:cubicBezTo>
                  <a:pt x="5997" y="20122"/>
                  <a:pt x="6050" y="20089"/>
                  <a:pt x="6059" y="20072"/>
                </a:cubicBezTo>
                <a:cubicBezTo>
                  <a:pt x="6080" y="20042"/>
                  <a:pt x="6073" y="19942"/>
                  <a:pt x="6041" y="19779"/>
                </a:cubicBezTo>
                <a:cubicBezTo>
                  <a:pt x="6022" y="19689"/>
                  <a:pt x="5974" y="19610"/>
                  <a:pt x="5925" y="19532"/>
                </a:cubicBezTo>
                <a:cubicBezTo>
                  <a:pt x="5907" y="19504"/>
                  <a:pt x="5888" y="19475"/>
                  <a:pt x="5872" y="19447"/>
                </a:cubicBezTo>
                <a:cubicBezTo>
                  <a:pt x="5784" y="19293"/>
                  <a:pt x="5784" y="19170"/>
                  <a:pt x="5791" y="19004"/>
                </a:cubicBezTo>
                <a:cubicBezTo>
                  <a:pt x="5805" y="18727"/>
                  <a:pt x="5946" y="18559"/>
                  <a:pt x="6068" y="18407"/>
                </a:cubicBezTo>
                <a:cubicBezTo>
                  <a:pt x="6133" y="18329"/>
                  <a:pt x="6193" y="18253"/>
                  <a:pt x="6239" y="18165"/>
                </a:cubicBezTo>
                <a:cubicBezTo>
                  <a:pt x="6258" y="18130"/>
                  <a:pt x="6267" y="18078"/>
                  <a:pt x="6279" y="18023"/>
                </a:cubicBezTo>
                <a:cubicBezTo>
                  <a:pt x="6297" y="17936"/>
                  <a:pt x="6318" y="17838"/>
                  <a:pt x="6378" y="17751"/>
                </a:cubicBezTo>
                <a:cubicBezTo>
                  <a:pt x="6450" y="17647"/>
                  <a:pt x="6558" y="17590"/>
                  <a:pt x="6655" y="17538"/>
                </a:cubicBezTo>
                <a:cubicBezTo>
                  <a:pt x="6729" y="17500"/>
                  <a:pt x="6799" y="17464"/>
                  <a:pt x="6840" y="17412"/>
                </a:cubicBezTo>
                <a:cubicBezTo>
                  <a:pt x="6863" y="17384"/>
                  <a:pt x="6877" y="17341"/>
                  <a:pt x="6891" y="17291"/>
                </a:cubicBezTo>
                <a:cubicBezTo>
                  <a:pt x="6914" y="17211"/>
                  <a:pt x="6946" y="17111"/>
                  <a:pt x="7037" y="17038"/>
                </a:cubicBezTo>
                <a:cubicBezTo>
                  <a:pt x="7198" y="16907"/>
                  <a:pt x="7508" y="16917"/>
                  <a:pt x="7670" y="16974"/>
                </a:cubicBezTo>
                <a:cubicBezTo>
                  <a:pt x="7714" y="16990"/>
                  <a:pt x="7778" y="17026"/>
                  <a:pt x="7896" y="17095"/>
                </a:cubicBezTo>
                <a:cubicBezTo>
                  <a:pt x="8037" y="17175"/>
                  <a:pt x="8465" y="17424"/>
                  <a:pt x="8562" y="17386"/>
                </a:cubicBezTo>
                <a:cubicBezTo>
                  <a:pt x="8571" y="17296"/>
                  <a:pt x="8617" y="17222"/>
                  <a:pt x="8687" y="17177"/>
                </a:cubicBezTo>
                <a:cubicBezTo>
                  <a:pt x="8814" y="17095"/>
                  <a:pt x="8973" y="17130"/>
                  <a:pt x="9102" y="17159"/>
                </a:cubicBezTo>
                <a:lnTo>
                  <a:pt x="9160" y="17170"/>
                </a:lnTo>
                <a:cubicBezTo>
                  <a:pt x="9181" y="17175"/>
                  <a:pt x="9211" y="17177"/>
                  <a:pt x="9243" y="17182"/>
                </a:cubicBezTo>
                <a:cubicBezTo>
                  <a:pt x="9357" y="17196"/>
                  <a:pt x="9442" y="17208"/>
                  <a:pt x="9502" y="17244"/>
                </a:cubicBezTo>
                <a:cubicBezTo>
                  <a:pt x="9574" y="17286"/>
                  <a:pt x="9604" y="17341"/>
                  <a:pt x="9625" y="17377"/>
                </a:cubicBezTo>
                <a:cubicBezTo>
                  <a:pt x="9629" y="17384"/>
                  <a:pt x="9636" y="17395"/>
                  <a:pt x="9639" y="17398"/>
                </a:cubicBezTo>
                <a:cubicBezTo>
                  <a:pt x="9678" y="17395"/>
                  <a:pt x="9692" y="17388"/>
                  <a:pt x="9731" y="17362"/>
                </a:cubicBezTo>
                <a:cubicBezTo>
                  <a:pt x="9759" y="17343"/>
                  <a:pt x="9789" y="17324"/>
                  <a:pt x="9821" y="17308"/>
                </a:cubicBezTo>
                <a:cubicBezTo>
                  <a:pt x="9870" y="17286"/>
                  <a:pt x="9914" y="17277"/>
                  <a:pt x="9953" y="17270"/>
                </a:cubicBezTo>
                <a:cubicBezTo>
                  <a:pt x="9997" y="17260"/>
                  <a:pt x="10032" y="17253"/>
                  <a:pt x="10066" y="17230"/>
                </a:cubicBezTo>
                <a:cubicBezTo>
                  <a:pt x="10101" y="17208"/>
                  <a:pt x="10138" y="17173"/>
                  <a:pt x="10179" y="17132"/>
                </a:cubicBezTo>
                <a:cubicBezTo>
                  <a:pt x="10249" y="17066"/>
                  <a:pt x="10323" y="16997"/>
                  <a:pt x="10410" y="16967"/>
                </a:cubicBezTo>
                <a:lnTo>
                  <a:pt x="10489" y="16941"/>
                </a:lnTo>
                <a:lnTo>
                  <a:pt x="10538" y="17009"/>
                </a:lnTo>
                <a:cubicBezTo>
                  <a:pt x="10591" y="17080"/>
                  <a:pt x="10679" y="17132"/>
                  <a:pt x="10771" y="17187"/>
                </a:cubicBezTo>
                <a:cubicBezTo>
                  <a:pt x="10877" y="17249"/>
                  <a:pt x="10997" y="17320"/>
                  <a:pt x="11083" y="17433"/>
                </a:cubicBezTo>
                <a:cubicBezTo>
                  <a:pt x="11131" y="17497"/>
                  <a:pt x="11155" y="17561"/>
                  <a:pt x="11175" y="17616"/>
                </a:cubicBezTo>
                <a:cubicBezTo>
                  <a:pt x="11192" y="17658"/>
                  <a:pt x="11205" y="17694"/>
                  <a:pt x="11226" y="17727"/>
                </a:cubicBezTo>
                <a:cubicBezTo>
                  <a:pt x="11245" y="17756"/>
                  <a:pt x="11282" y="17786"/>
                  <a:pt x="11316" y="17817"/>
                </a:cubicBezTo>
                <a:cubicBezTo>
                  <a:pt x="11342" y="17841"/>
                  <a:pt x="11367" y="17862"/>
                  <a:pt x="11390" y="17886"/>
                </a:cubicBezTo>
                <a:cubicBezTo>
                  <a:pt x="11406" y="17902"/>
                  <a:pt x="11423" y="17921"/>
                  <a:pt x="11439" y="17943"/>
                </a:cubicBezTo>
                <a:cubicBezTo>
                  <a:pt x="11467" y="17976"/>
                  <a:pt x="11513" y="18030"/>
                  <a:pt x="11536" y="18040"/>
                </a:cubicBezTo>
                <a:cubicBezTo>
                  <a:pt x="11573" y="18054"/>
                  <a:pt x="11573" y="18054"/>
                  <a:pt x="11610" y="18028"/>
                </a:cubicBezTo>
                <a:cubicBezTo>
                  <a:pt x="11635" y="18009"/>
                  <a:pt x="11668" y="17985"/>
                  <a:pt x="11716" y="17966"/>
                </a:cubicBezTo>
                <a:cubicBezTo>
                  <a:pt x="11885" y="17898"/>
                  <a:pt x="12095" y="17905"/>
                  <a:pt x="12280" y="17912"/>
                </a:cubicBezTo>
                <a:cubicBezTo>
                  <a:pt x="12324" y="17914"/>
                  <a:pt x="12366" y="17914"/>
                  <a:pt x="12405" y="17917"/>
                </a:cubicBezTo>
                <a:cubicBezTo>
                  <a:pt x="12627" y="17919"/>
                  <a:pt x="12754" y="18019"/>
                  <a:pt x="12874" y="18116"/>
                </a:cubicBezTo>
                <a:cubicBezTo>
                  <a:pt x="12918" y="18151"/>
                  <a:pt x="12964" y="18187"/>
                  <a:pt x="13020" y="18222"/>
                </a:cubicBezTo>
                <a:cubicBezTo>
                  <a:pt x="13147" y="18305"/>
                  <a:pt x="13269" y="18326"/>
                  <a:pt x="13410" y="18355"/>
                </a:cubicBezTo>
                <a:cubicBezTo>
                  <a:pt x="13484" y="18369"/>
                  <a:pt x="13560" y="18383"/>
                  <a:pt x="13641" y="18407"/>
                </a:cubicBezTo>
                <a:cubicBezTo>
                  <a:pt x="13782" y="18447"/>
                  <a:pt x="13879" y="18525"/>
                  <a:pt x="13972" y="18599"/>
                </a:cubicBezTo>
                <a:cubicBezTo>
                  <a:pt x="14036" y="18649"/>
                  <a:pt x="14096" y="18698"/>
                  <a:pt x="14170" y="18732"/>
                </a:cubicBezTo>
                <a:cubicBezTo>
                  <a:pt x="14251" y="18769"/>
                  <a:pt x="14332" y="18805"/>
                  <a:pt x="14415" y="18841"/>
                </a:cubicBezTo>
                <a:cubicBezTo>
                  <a:pt x="14524" y="18888"/>
                  <a:pt x="14633" y="18935"/>
                  <a:pt x="14737" y="18987"/>
                </a:cubicBezTo>
                <a:cubicBezTo>
                  <a:pt x="14824" y="19032"/>
                  <a:pt x="14910" y="19075"/>
                  <a:pt x="15000" y="19115"/>
                </a:cubicBezTo>
                <a:lnTo>
                  <a:pt x="15143" y="19184"/>
                </a:lnTo>
                <a:cubicBezTo>
                  <a:pt x="15282" y="19253"/>
                  <a:pt x="15317" y="19231"/>
                  <a:pt x="15497" y="19111"/>
                </a:cubicBezTo>
                <a:cubicBezTo>
                  <a:pt x="15552" y="19075"/>
                  <a:pt x="15594" y="19035"/>
                  <a:pt x="15635" y="18995"/>
                </a:cubicBezTo>
                <a:cubicBezTo>
                  <a:pt x="15721" y="18916"/>
                  <a:pt x="15818" y="18826"/>
                  <a:pt x="15943" y="18793"/>
                </a:cubicBezTo>
                <a:cubicBezTo>
                  <a:pt x="16068" y="18762"/>
                  <a:pt x="16209" y="18774"/>
                  <a:pt x="16345" y="18786"/>
                </a:cubicBezTo>
                <a:cubicBezTo>
                  <a:pt x="16410" y="18791"/>
                  <a:pt x="16477" y="18796"/>
                  <a:pt x="16530" y="18796"/>
                </a:cubicBezTo>
                <a:cubicBezTo>
                  <a:pt x="16738" y="18793"/>
                  <a:pt x="16826" y="18845"/>
                  <a:pt x="16932" y="18897"/>
                </a:cubicBezTo>
                <a:cubicBezTo>
                  <a:pt x="16976" y="18919"/>
                  <a:pt x="17024" y="18945"/>
                  <a:pt x="17087" y="18968"/>
                </a:cubicBezTo>
                <a:cubicBezTo>
                  <a:pt x="17114" y="18980"/>
                  <a:pt x="17142" y="18987"/>
                  <a:pt x="17170" y="18995"/>
                </a:cubicBezTo>
                <a:cubicBezTo>
                  <a:pt x="17242" y="19016"/>
                  <a:pt x="17322" y="19040"/>
                  <a:pt x="17403" y="19106"/>
                </a:cubicBezTo>
                <a:cubicBezTo>
                  <a:pt x="17436" y="19132"/>
                  <a:pt x="17459" y="19160"/>
                  <a:pt x="17477" y="19186"/>
                </a:cubicBezTo>
                <a:cubicBezTo>
                  <a:pt x="17500" y="19215"/>
                  <a:pt x="17514" y="19231"/>
                  <a:pt x="17528" y="19239"/>
                </a:cubicBezTo>
                <a:cubicBezTo>
                  <a:pt x="17621" y="19279"/>
                  <a:pt x="17889" y="19243"/>
                  <a:pt x="17993" y="19201"/>
                </a:cubicBezTo>
                <a:cubicBezTo>
                  <a:pt x="18048" y="19177"/>
                  <a:pt x="18090" y="19144"/>
                  <a:pt x="18131" y="19111"/>
                </a:cubicBezTo>
                <a:cubicBezTo>
                  <a:pt x="18210" y="19049"/>
                  <a:pt x="18298" y="18978"/>
                  <a:pt x="18459" y="18968"/>
                </a:cubicBezTo>
                <a:cubicBezTo>
                  <a:pt x="18723" y="18954"/>
                  <a:pt x="18887" y="18985"/>
                  <a:pt x="19116" y="19094"/>
                </a:cubicBezTo>
                <a:cubicBezTo>
                  <a:pt x="19171" y="19120"/>
                  <a:pt x="19210" y="19122"/>
                  <a:pt x="19261" y="19127"/>
                </a:cubicBezTo>
                <a:cubicBezTo>
                  <a:pt x="19303" y="19130"/>
                  <a:pt x="19344" y="19134"/>
                  <a:pt x="19398" y="19146"/>
                </a:cubicBezTo>
                <a:cubicBezTo>
                  <a:pt x="19458" y="19160"/>
                  <a:pt x="19502" y="19186"/>
                  <a:pt x="19536" y="19208"/>
                </a:cubicBezTo>
                <a:cubicBezTo>
                  <a:pt x="19562" y="19224"/>
                  <a:pt x="19582" y="19236"/>
                  <a:pt x="19606" y="19241"/>
                </a:cubicBezTo>
                <a:cubicBezTo>
                  <a:pt x="19733" y="19272"/>
                  <a:pt x="20033" y="19262"/>
                  <a:pt x="20149" y="19222"/>
                </a:cubicBezTo>
                <a:cubicBezTo>
                  <a:pt x="20197" y="19205"/>
                  <a:pt x="20250" y="19165"/>
                  <a:pt x="20303" y="19122"/>
                </a:cubicBezTo>
                <a:cubicBezTo>
                  <a:pt x="20375" y="19068"/>
                  <a:pt x="20454" y="19004"/>
                  <a:pt x="20553" y="18980"/>
                </a:cubicBezTo>
                <a:cubicBezTo>
                  <a:pt x="20743" y="18933"/>
                  <a:pt x="21043" y="18935"/>
                  <a:pt x="21228" y="19032"/>
                </a:cubicBezTo>
                <a:cubicBezTo>
                  <a:pt x="21313" y="19077"/>
                  <a:pt x="21369" y="19120"/>
                  <a:pt x="21413" y="19153"/>
                </a:cubicBezTo>
                <a:cubicBezTo>
                  <a:pt x="21473" y="19201"/>
                  <a:pt x="21510" y="19224"/>
                  <a:pt x="21586" y="19231"/>
                </a:cubicBezTo>
                <a:cubicBezTo>
                  <a:pt x="21572" y="19222"/>
                  <a:pt x="21558" y="19215"/>
                  <a:pt x="21544" y="19201"/>
                </a:cubicBezTo>
                <a:cubicBezTo>
                  <a:pt x="21477" y="19139"/>
                  <a:pt x="21452" y="19058"/>
                  <a:pt x="21431" y="18992"/>
                </a:cubicBezTo>
                <a:cubicBezTo>
                  <a:pt x="21417" y="18954"/>
                  <a:pt x="21406" y="18916"/>
                  <a:pt x="21390" y="18895"/>
                </a:cubicBezTo>
                <a:cubicBezTo>
                  <a:pt x="21320" y="18805"/>
                  <a:pt x="21202" y="18760"/>
                  <a:pt x="21078" y="18713"/>
                </a:cubicBezTo>
                <a:cubicBezTo>
                  <a:pt x="20987" y="18679"/>
                  <a:pt x="20895" y="18644"/>
                  <a:pt x="20810" y="18589"/>
                </a:cubicBezTo>
                <a:cubicBezTo>
                  <a:pt x="20696" y="18518"/>
                  <a:pt x="20546" y="18412"/>
                  <a:pt x="20484" y="18315"/>
                </a:cubicBezTo>
                <a:cubicBezTo>
                  <a:pt x="20447" y="18260"/>
                  <a:pt x="20428" y="18191"/>
                  <a:pt x="20412" y="18125"/>
                </a:cubicBezTo>
                <a:cubicBezTo>
                  <a:pt x="20401" y="18078"/>
                  <a:pt x="20380" y="18007"/>
                  <a:pt x="20361" y="17988"/>
                </a:cubicBezTo>
                <a:cubicBezTo>
                  <a:pt x="20324" y="17955"/>
                  <a:pt x="20243" y="17957"/>
                  <a:pt x="20158" y="17962"/>
                </a:cubicBezTo>
                <a:cubicBezTo>
                  <a:pt x="20003" y="17969"/>
                  <a:pt x="19770" y="17981"/>
                  <a:pt x="19663" y="17720"/>
                </a:cubicBezTo>
                <a:cubicBezTo>
                  <a:pt x="19624" y="17625"/>
                  <a:pt x="19633" y="17533"/>
                  <a:pt x="19640" y="17452"/>
                </a:cubicBezTo>
                <a:cubicBezTo>
                  <a:pt x="19645" y="17410"/>
                  <a:pt x="19647" y="17367"/>
                  <a:pt x="19643" y="17334"/>
                </a:cubicBezTo>
                <a:cubicBezTo>
                  <a:pt x="19638" y="17303"/>
                  <a:pt x="19636" y="17282"/>
                  <a:pt x="19631" y="17270"/>
                </a:cubicBezTo>
                <a:cubicBezTo>
                  <a:pt x="19619" y="17270"/>
                  <a:pt x="19608" y="17270"/>
                  <a:pt x="19592" y="17270"/>
                </a:cubicBezTo>
                <a:cubicBezTo>
                  <a:pt x="19562" y="17270"/>
                  <a:pt x="19525" y="17270"/>
                  <a:pt x="19478" y="17263"/>
                </a:cubicBezTo>
                <a:cubicBezTo>
                  <a:pt x="19395" y="17253"/>
                  <a:pt x="19317" y="17230"/>
                  <a:pt x="19243" y="17208"/>
                </a:cubicBezTo>
                <a:cubicBezTo>
                  <a:pt x="19118" y="17173"/>
                  <a:pt x="19002" y="17137"/>
                  <a:pt x="18871" y="17168"/>
                </a:cubicBezTo>
                <a:cubicBezTo>
                  <a:pt x="18836" y="17175"/>
                  <a:pt x="18813" y="17187"/>
                  <a:pt x="18792" y="17199"/>
                </a:cubicBezTo>
                <a:cubicBezTo>
                  <a:pt x="18697" y="17249"/>
                  <a:pt x="18623" y="17256"/>
                  <a:pt x="18496" y="17151"/>
                </a:cubicBezTo>
                <a:cubicBezTo>
                  <a:pt x="18358" y="17038"/>
                  <a:pt x="18353" y="16903"/>
                  <a:pt x="18348" y="16782"/>
                </a:cubicBezTo>
                <a:lnTo>
                  <a:pt x="18348" y="16751"/>
                </a:lnTo>
                <a:cubicBezTo>
                  <a:pt x="18346" y="16692"/>
                  <a:pt x="18348" y="16635"/>
                  <a:pt x="18351" y="16578"/>
                </a:cubicBezTo>
                <a:cubicBezTo>
                  <a:pt x="18358" y="16396"/>
                  <a:pt x="18358" y="16320"/>
                  <a:pt x="18240" y="16249"/>
                </a:cubicBezTo>
                <a:cubicBezTo>
                  <a:pt x="18184" y="16216"/>
                  <a:pt x="18145" y="16216"/>
                  <a:pt x="18083" y="16216"/>
                </a:cubicBezTo>
                <a:cubicBezTo>
                  <a:pt x="18036" y="16216"/>
                  <a:pt x="17986" y="16216"/>
                  <a:pt x="17928" y="16206"/>
                </a:cubicBezTo>
                <a:cubicBezTo>
                  <a:pt x="17729" y="16168"/>
                  <a:pt x="17540" y="15960"/>
                  <a:pt x="17438" y="15794"/>
                </a:cubicBezTo>
                <a:cubicBezTo>
                  <a:pt x="17408" y="15747"/>
                  <a:pt x="17389" y="15704"/>
                  <a:pt x="17371" y="15664"/>
                </a:cubicBezTo>
                <a:cubicBezTo>
                  <a:pt x="17339" y="15590"/>
                  <a:pt x="17325" y="15559"/>
                  <a:pt x="17255" y="15524"/>
                </a:cubicBezTo>
                <a:cubicBezTo>
                  <a:pt x="17195" y="15493"/>
                  <a:pt x="17140" y="15496"/>
                  <a:pt x="17061" y="15500"/>
                </a:cubicBezTo>
                <a:cubicBezTo>
                  <a:pt x="17010" y="15503"/>
                  <a:pt x="16957" y="15505"/>
                  <a:pt x="16902" y="15498"/>
                </a:cubicBezTo>
                <a:cubicBezTo>
                  <a:pt x="16816" y="15488"/>
                  <a:pt x="16761" y="15458"/>
                  <a:pt x="16717" y="15434"/>
                </a:cubicBezTo>
                <a:cubicBezTo>
                  <a:pt x="16689" y="15420"/>
                  <a:pt x="16666" y="15408"/>
                  <a:pt x="16636" y="15401"/>
                </a:cubicBezTo>
                <a:cubicBezTo>
                  <a:pt x="16606" y="15394"/>
                  <a:pt x="16562" y="15398"/>
                  <a:pt x="16518" y="15405"/>
                </a:cubicBezTo>
                <a:cubicBezTo>
                  <a:pt x="16410" y="15420"/>
                  <a:pt x="16246" y="15439"/>
                  <a:pt x="16144" y="15273"/>
                </a:cubicBezTo>
                <a:cubicBezTo>
                  <a:pt x="16068" y="15147"/>
                  <a:pt x="16079" y="14934"/>
                  <a:pt x="16102" y="14669"/>
                </a:cubicBezTo>
                <a:cubicBezTo>
                  <a:pt x="16107" y="14602"/>
                  <a:pt x="16114" y="14543"/>
                  <a:pt x="16114" y="14498"/>
                </a:cubicBezTo>
                <a:cubicBezTo>
                  <a:pt x="16114" y="14470"/>
                  <a:pt x="16114" y="14441"/>
                  <a:pt x="16116" y="14415"/>
                </a:cubicBezTo>
                <a:cubicBezTo>
                  <a:pt x="16121" y="14313"/>
                  <a:pt x="16121" y="14264"/>
                  <a:pt x="16086" y="14212"/>
                </a:cubicBezTo>
                <a:cubicBezTo>
                  <a:pt x="16084" y="14209"/>
                  <a:pt x="16063" y="14197"/>
                  <a:pt x="16049" y="14190"/>
                </a:cubicBezTo>
                <a:cubicBezTo>
                  <a:pt x="16010" y="14169"/>
                  <a:pt x="15959" y="14138"/>
                  <a:pt x="15922" y="14084"/>
                </a:cubicBezTo>
                <a:cubicBezTo>
                  <a:pt x="15853" y="13979"/>
                  <a:pt x="15853" y="13889"/>
                  <a:pt x="15855" y="13804"/>
                </a:cubicBezTo>
                <a:lnTo>
                  <a:pt x="15855" y="13752"/>
                </a:lnTo>
                <a:cubicBezTo>
                  <a:pt x="15853" y="13664"/>
                  <a:pt x="15860" y="13567"/>
                  <a:pt x="15867" y="13468"/>
                </a:cubicBezTo>
                <a:cubicBezTo>
                  <a:pt x="15878" y="13309"/>
                  <a:pt x="15890" y="13148"/>
                  <a:pt x="15862" y="13022"/>
                </a:cubicBezTo>
                <a:cubicBezTo>
                  <a:pt x="15846" y="12947"/>
                  <a:pt x="15816" y="12880"/>
                  <a:pt x="15786" y="12809"/>
                </a:cubicBezTo>
                <a:cubicBezTo>
                  <a:pt x="15733" y="12686"/>
                  <a:pt x="15679" y="12558"/>
                  <a:pt x="15682" y="12380"/>
                </a:cubicBezTo>
                <a:cubicBezTo>
                  <a:pt x="15682" y="12345"/>
                  <a:pt x="15679" y="12305"/>
                  <a:pt x="15677" y="12267"/>
                </a:cubicBezTo>
                <a:cubicBezTo>
                  <a:pt x="15670" y="12155"/>
                  <a:pt x="15663" y="12032"/>
                  <a:pt x="15707" y="11918"/>
                </a:cubicBezTo>
                <a:cubicBezTo>
                  <a:pt x="15746" y="11814"/>
                  <a:pt x="15850" y="11693"/>
                  <a:pt x="15936" y="11594"/>
                </a:cubicBezTo>
                <a:lnTo>
                  <a:pt x="15991" y="11530"/>
                </a:lnTo>
                <a:cubicBezTo>
                  <a:pt x="16114" y="11381"/>
                  <a:pt x="16248" y="11324"/>
                  <a:pt x="16377" y="11269"/>
                </a:cubicBezTo>
                <a:cubicBezTo>
                  <a:pt x="16454" y="11239"/>
                  <a:pt x="16525" y="11208"/>
                  <a:pt x="16597" y="11158"/>
                </a:cubicBezTo>
                <a:cubicBezTo>
                  <a:pt x="16761" y="11047"/>
                  <a:pt x="16869" y="10867"/>
                  <a:pt x="16973" y="10691"/>
                </a:cubicBezTo>
                <a:cubicBezTo>
                  <a:pt x="17071" y="10528"/>
                  <a:pt x="17163" y="10234"/>
                  <a:pt x="17205" y="10016"/>
                </a:cubicBezTo>
                <a:cubicBezTo>
                  <a:pt x="17045" y="9985"/>
                  <a:pt x="16858" y="9985"/>
                  <a:pt x="16668" y="9995"/>
                </a:cubicBezTo>
                <a:cubicBezTo>
                  <a:pt x="16590" y="10000"/>
                  <a:pt x="16509" y="10002"/>
                  <a:pt x="16430" y="10009"/>
                </a:cubicBezTo>
                <a:cubicBezTo>
                  <a:pt x="16417" y="10009"/>
                  <a:pt x="16405" y="10011"/>
                  <a:pt x="16391" y="10011"/>
                </a:cubicBezTo>
                <a:cubicBezTo>
                  <a:pt x="16241" y="10021"/>
                  <a:pt x="16098" y="10030"/>
                  <a:pt x="15968" y="10030"/>
                </a:cubicBezTo>
                <a:cubicBezTo>
                  <a:pt x="15913" y="10030"/>
                  <a:pt x="15848" y="10035"/>
                  <a:pt x="15783" y="10042"/>
                </a:cubicBezTo>
                <a:cubicBezTo>
                  <a:pt x="15633" y="10054"/>
                  <a:pt x="15464" y="10071"/>
                  <a:pt x="15330" y="10030"/>
                </a:cubicBezTo>
                <a:cubicBezTo>
                  <a:pt x="15060" y="9950"/>
                  <a:pt x="15072" y="9699"/>
                  <a:pt x="15079" y="9535"/>
                </a:cubicBezTo>
                <a:cubicBezTo>
                  <a:pt x="15081" y="9471"/>
                  <a:pt x="15083" y="9412"/>
                  <a:pt x="15074" y="9365"/>
                </a:cubicBezTo>
                <a:cubicBezTo>
                  <a:pt x="15039" y="9187"/>
                  <a:pt x="14961" y="9026"/>
                  <a:pt x="14880" y="8855"/>
                </a:cubicBezTo>
                <a:cubicBezTo>
                  <a:pt x="14764" y="8614"/>
                  <a:pt x="14644" y="8363"/>
                  <a:pt x="14649" y="8062"/>
                </a:cubicBezTo>
                <a:cubicBezTo>
                  <a:pt x="14651" y="7988"/>
                  <a:pt x="14633" y="7929"/>
                  <a:pt x="14616" y="7868"/>
                </a:cubicBezTo>
                <a:cubicBezTo>
                  <a:pt x="14589" y="7763"/>
                  <a:pt x="14554" y="7647"/>
                  <a:pt x="14614" y="7493"/>
                </a:cubicBezTo>
                <a:cubicBezTo>
                  <a:pt x="14706" y="7252"/>
                  <a:pt x="14866" y="7136"/>
                  <a:pt x="15048" y="7020"/>
                </a:cubicBezTo>
                <a:cubicBezTo>
                  <a:pt x="15215" y="6913"/>
                  <a:pt x="15254" y="6847"/>
                  <a:pt x="15252" y="6657"/>
                </a:cubicBezTo>
                <a:cubicBezTo>
                  <a:pt x="15252" y="6612"/>
                  <a:pt x="15254" y="6562"/>
                  <a:pt x="15256" y="6515"/>
                </a:cubicBezTo>
                <a:cubicBezTo>
                  <a:pt x="15259" y="6444"/>
                  <a:pt x="15263" y="6375"/>
                  <a:pt x="15256" y="6314"/>
                </a:cubicBezTo>
                <a:cubicBezTo>
                  <a:pt x="15250" y="6259"/>
                  <a:pt x="15236" y="6221"/>
                  <a:pt x="15215" y="6171"/>
                </a:cubicBezTo>
                <a:cubicBezTo>
                  <a:pt x="15196" y="6126"/>
                  <a:pt x="15180" y="6081"/>
                  <a:pt x="15166" y="6022"/>
                </a:cubicBezTo>
                <a:cubicBezTo>
                  <a:pt x="15106" y="5752"/>
                  <a:pt x="15238" y="5601"/>
                  <a:pt x="15365" y="5456"/>
                </a:cubicBezTo>
                <a:lnTo>
                  <a:pt x="15384" y="5435"/>
                </a:lnTo>
                <a:cubicBezTo>
                  <a:pt x="15568" y="5221"/>
                  <a:pt x="15663" y="5056"/>
                  <a:pt x="15603" y="4831"/>
                </a:cubicBezTo>
                <a:cubicBezTo>
                  <a:pt x="15575" y="4724"/>
                  <a:pt x="15469" y="4603"/>
                  <a:pt x="15365" y="4489"/>
                </a:cubicBezTo>
                <a:cubicBezTo>
                  <a:pt x="15217" y="4324"/>
                  <a:pt x="15065" y="4151"/>
                  <a:pt x="15102" y="3956"/>
                </a:cubicBezTo>
                <a:cubicBezTo>
                  <a:pt x="15127" y="3831"/>
                  <a:pt x="15226" y="3727"/>
                  <a:pt x="15407" y="3637"/>
                </a:cubicBezTo>
                <a:lnTo>
                  <a:pt x="15478" y="3603"/>
                </a:lnTo>
                <a:cubicBezTo>
                  <a:pt x="15575" y="3561"/>
                  <a:pt x="15675" y="3516"/>
                  <a:pt x="15723" y="3440"/>
                </a:cubicBezTo>
                <a:cubicBezTo>
                  <a:pt x="15818" y="3293"/>
                  <a:pt x="15795" y="3021"/>
                  <a:pt x="15677" y="2902"/>
                </a:cubicBezTo>
                <a:cubicBezTo>
                  <a:pt x="15525" y="2751"/>
                  <a:pt x="15400" y="2744"/>
                  <a:pt x="15213" y="2734"/>
                </a:cubicBezTo>
                <a:cubicBezTo>
                  <a:pt x="15148" y="2732"/>
                  <a:pt x="15081" y="2727"/>
                  <a:pt x="15007" y="2720"/>
                </a:cubicBezTo>
                <a:cubicBezTo>
                  <a:pt x="14632" y="2675"/>
                  <a:pt x="14642" y="2398"/>
                  <a:pt x="14646" y="2175"/>
                </a:cubicBezTo>
                <a:cubicBezTo>
                  <a:pt x="14646" y="2142"/>
                  <a:pt x="14649" y="2106"/>
                  <a:pt x="14649" y="2071"/>
                </a:cubicBezTo>
                <a:cubicBezTo>
                  <a:pt x="14649" y="1988"/>
                  <a:pt x="14656" y="1895"/>
                  <a:pt x="14660" y="1801"/>
                </a:cubicBezTo>
                <a:cubicBezTo>
                  <a:pt x="14672" y="1625"/>
                  <a:pt x="14683" y="1443"/>
                  <a:pt x="14656" y="1301"/>
                </a:cubicBezTo>
                <a:cubicBezTo>
                  <a:pt x="14644" y="1244"/>
                  <a:pt x="14609" y="1201"/>
                  <a:pt x="14563" y="1145"/>
                </a:cubicBezTo>
                <a:cubicBezTo>
                  <a:pt x="14540" y="1114"/>
                  <a:pt x="14512" y="1081"/>
                  <a:pt x="14489" y="1043"/>
                </a:cubicBezTo>
                <a:cubicBezTo>
                  <a:pt x="14455" y="1059"/>
                  <a:pt x="14422" y="1071"/>
                  <a:pt x="14390" y="1062"/>
                </a:cubicBezTo>
                <a:cubicBezTo>
                  <a:pt x="14330" y="1043"/>
                  <a:pt x="14323" y="865"/>
                  <a:pt x="14316" y="818"/>
                </a:cubicBezTo>
                <a:cubicBezTo>
                  <a:pt x="14307" y="749"/>
                  <a:pt x="14115" y="742"/>
                  <a:pt x="14059" y="742"/>
                </a:cubicBezTo>
                <a:cubicBezTo>
                  <a:pt x="13877" y="742"/>
                  <a:pt x="13884" y="585"/>
                  <a:pt x="13978" y="465"/>
                </a:cubicBezTo>
                <a:cubicBezTo>
                  <a:pt x="14124" y="280"/>
                  <a:pt x="14048" y="225"/>
                  <a:pt x="13928" y="52"/>
                </a:cubicBezTo>
                <a:cubicBezTo>
                  <a:pt x="13801" y="-130"/>
                  <a:pt x="13734" y="223"/>
                  <a:pt x="13623" y="230"/>
                </a:cubicBezTo>
                <a:cubicBezTo>
                  <a:pt x="13553" y="235"/>
                  <a:pt x="13486" y="123"/>
                  <a:pt x="13417" y="102"/>
                </a:cubicBezTo>
                <a:cubicBezTo>
                  <a:pt x="13285" y="64"/>
                  <a:pt x="13320" y="266"/>
                  <a:pt x="13193" y="266"/>
                </a:cubicBezTo>
                <a:cubicBezTo>
                  <a:pt x="13128" y="266"/>
                  <a:pt x="12825" y="195"/>
                  <a:pt x="12805" y="223"/>
                </a:cubicBezTo>
                <a:cubicBezTo>
                  <a:pt x="12749" y="296"/>
                  <a:pt x="12784" y="398"/>
                  <a:pt x="12777" y="481"/>
                </a:cubicBezTo>
                <a:cubicBezTo>
                  <a:pt x="12768" y="569"/>
                  <a:pt x="12701" y="661"/>
                  <a:pt x="12675" y="749"/>
                </a:cubicBezTo>
                <a:cubicBezTo>
                  <a:pt x="12488" y="704"/>
                  <a:pt x="12684" y="974"/>
                  <a:pt x="12590" y="1012"/>
                </a:cubicBezTo>
                <a:cubicBezTo>
                  <a:pt x="12483" y="1054"/>
                  <a:pt x="12333" y="1081"/>
                  <a:pt x="12292" y="1206"/>
                </a:cubicBezTo>
                <a:cubicBezTo>
                  <a:pt x="12238" y="1367"/>
                  <a:pt x="12368" y="1573"/>
                  <a:pt x="12317" y="1749"/>
                </a:cubicBezTo>
                <a:cubicBezTo>
                  <a:pt x="12298" y="1817"/>
                  <a:pt x="12222" y="1940"/>
                  <a:pt x="12329" y="1976"/>
                </a:cubicBezTo>
                <a:cubicBezTo>
                  <a:pt x="12384" y="1995"/>
                  <a:pt x="12495" y="1962"/>
                  <a:pt x="12539" y="1993"/>
                </a:cubicBezTo>
                <a:cubicBezTo>
                  <a:pt x="12601" y="2038"/>
                  <a:pt x="12319" y="2173"/>
                  <a:pt x="12301" y="2189"/>
                </a:cubicBezTo>
                <a:cubicBezTo>
                  <a:pt x="12255" y="2232"/>
                  <a:pt x="12573" y="2331"/>
                  <a:pt x="12590" y="2372"/>
                </a:cubicBezTo>
                <a:cubicBezTo>
                  <a:pt x="12615" y="2438"/>
                  <a:pt x="12832" y="2488"/>
                  <a:pt x="12892" y="2459"/>
                </a:cubicBezTo>
                <a:cubicBezTo>
                  <a:pt x="13121" y="2343"/>
                  <a:pt x="12994" y="2589"/>
                  <a:pt x="13195" y="2634"/>
                </a:cubicBezTo>
                <a:cubicBezTo>
                  <a:pt x="13350" y="2670"/>
                  <a:pt x="13401" y="2514"/>
                  <a:pt x="13348" y="2767"/>
                </a:cubicBezTo>
                <a:cubicBezTo>
                  <a:pt x="13308" y="2954"/>
                  <a:pt x="13246" y="2926"/>
                  <a:pt x="13075" y="2959"/>
                </a:cubicBezTo>
                <a:cubicBezTo>
                  <a:pt x="12846" y="3004"/>
                  <a:pt x="12989" y="3186"/>
                  <a:pt x="12853" y="3281"/>
                </a:cubicBezTo>
                <a:cubicBezTo>
                  <a:pt x="12684" y="3397"/>
                  <a:pt x="12811" y="3551"/>
                  <a:pt x="12890" y="3686"/>
                </a:cubicBezTo>
                <a:cubicBezTo>
                  <a:pt x="13040" y="3942"/>
                  <a:pt x="13257" y="4080"/>
                  <a:pt x="13331" y="4371"/>
                </a:cubicBezTo>
                <a:cubicBezTo>
                  <a:pt x="13417" y="4712"/>
                  <a:pt x="12899" y="4762"/>
                  <a:pt x="12698" y="4741"/>
                </a:cubicBezTo>
                <a:cubicBezTo>
                  <a:pt x="12453" y="4712"/>
                  <a:pt x="12141" y="4814"/>
                  <a:pt x="12439" y="4508"/>
                </a:cubicBezTo>
                <a:cubicBezTo>
                  <a:pt x="12615" y="4328"/>
                  <a:pt x="11707" y="4125"/>
                  <a:pt x="11943" y="3994"/>
                </a:cubicBezTo>
                <a:cubicBezTo>
                  <a:pt x="12111" y="3902"/>
                  <a:pt x="11961" y="3791"/>
                  <a:pt x="11857" y="3684"/>
                </a:cubicBezTo>
                <a:cubicBezTo>
                  <a:pt x="11672" y="3494"/>
                  <a:pt x="11885" y="3547"/>
                  <a:pt x="11973" y="3428"/>
                </a:cubicBezTo>
                <a:cubicBezTo>
                  <a:pt x="12063" y="3305"/>
                  <a:pt x="11822" y="3231"/>
                  <a:pt x="11778" y="3160"/>
                </a:cubicBezTo>
                <a:cubicBezTo>
                  <a:pt x="11707" y="3040"/>
                  <a:pt x="11705" y="2862"/>
                  <a:pt x="11524" y="2985"/>
                </a:cubicBezTo>
                <a:cubicBezTo>
                  <a:pt x="11413" y="3061"/>
                  <a:pt x="11443" y="3089"/>
                  <a:pt x="11342" y="2985"/>
                </a:cubicBezTo>
                <a:cubicBezTo>
                  <a:pt x="11277" y="2919"/>
                  <a:pt x="11194" y="2890"/>
                  <a:pt x="11125" y="2983"/>
                </a:cubicBezTo>
                <a:cubicBezTo>
                  <a:pt x="11048" y="3080"/>
                  <a:pt x="10912" y="3123"/>
                  <a:pt x="10794" y="3108"/>
                </a:cubicBezTo>
                <a:cubicBezTo>
                  <a:pt x="10614" y="3087"/>
                  <a:pt x="10422" y="3274"/>
                  <a:pt x="10300" y="3385"/>
                </a:cubicBezTo>
                <a:cubicBezTo>
                  <a:pt x="10221" y="3454"/>
                  <a:pt x="10246" y="3592"/>
                  <a:pt x="10133" y="3466"/>
                </a:cubicBezTo>
                <a:cubicBezTo>
                  <a:pt x="10098" y="3428"/>
                  <a:pt x="10020" y="3160"/>
                  <a:pt x="9962" y="3224"/>
                </a:cubicBezTo>
                <a:cubicBezTo>
                  <a:pt x="9893" y="3300"/>
                  <a:pt x="9787" y="3445"/>
                  <a:pt x="9759" y="3549"/>
                </a:cubicBezTo>
                <a:cubicBezTo>
                  <a:pt x="9717" y="3710"/>
                  <a:pt x="9782" y="3800"/>
                  <a:pt x="9812" y="3945"/>
                </a:cubicBezTo>
                <a:cubicBezTo>
                  <a:pt x="9833" y="4039"/>
                  <a:pt x="9671" y="4089"/>
                  <a:pt x="9613" y="4035"/>
                </a:cubicBezTo>
                <a:cubicBezTo>
                  <a:pt x="9514" y="3945"/>
                  <a:pt x="9488" y="3755"/>
                  <a:pt x="9334" y="3904"/>
                </a:cubicBezTo>
                <a:cubicBezTo>
                  <a:pt x="9195" y="4039"/>
                  <a:pt x="8929" y="3966"/>
                  <a:pt x="8740" y="3918"/>
                </a:cubicBezTo>
                <a:cubicBezTo>
                  <a:pt x="8562" y="3874"/>
                  <a:pt x="8430" y="3776"/>
                  <a:pt x="8301" y="3622"/>
                </a:cubicBezTo>
                <a:cubicBezTo>
                  <a:pt x="8201" y="3504"/>
                  <a:pt x="8111" y="3369"/>
                  <a:pt x="8014" y="3246"/>
                </a:cubicBezTo>
                <a:cubicBezTo>
                  <a:pt x="7986" y="3210"/>
                  <a:pt x="7968" y="3163"/>
                  <a:pt x="7938" y="3130"/>
                </a:cubicBezTo>
                <a:cubicBezTo>
                  <a:pt x="7887" y="3075"/>
                  <a:pt x="7788" y="3073"/>
                  <a:pt x="7748" y="3009"/>
                </a:cubicBezTo>
                <a:cubicBezTo>
                  <a:pt x="7718" y="2961"/>
                  <a:pt x="7767" y="2879"/>
                  <a:pt x="7767" y="2826"/>
                </a:cubicBezTo>
                <a:cubicBezTo>
                  <a:pt x="7767" y="2720"/>
                  <a:pt x="7700" y="2571"/>
                  <a:pt x="7644" y="2485"/>
                </a:cubicBezTo>
                <a:cubicBezTo>
                  <a:pt x="7568" y="2369"/>
                  <a:pt x="7591" y="2324"/>
                  <a:pt x="7674" y="2203"/>
                </a:cubicBezTo>
                <a:cubicBezTo>
                  <a:pt x="7755" y="2087"/>
                  <a:pt x="7790" y="1936"/>
                  <a:pt x="7818" y="1796"/>
                </a:cubicBezTo>
                <a:cubicBezTo>
                  <a:pt x="7836" y="1699"/>
                  <a:pt x="7753" y="1526"/>
                  <a:pt x="7688" y="1452"/>
                </a:cubicBezTo>
                <a:cubicBezTo>
                  <a:pt x="7607" y="1360"/>
                  <a:pt x="7496" y="1651"/>
                  <a:pt x="7457" y="1704"/>
                </a:cubicBezTo>
                <a:cubicBezTo>
                  <a:pt x="7436" y="1732"/>
                  <a:pt x="7275" y="1940"/>
                  <a:pt x="7242" y="1933"/>
                </a:cubicBezTo>
                <a:cubicBezTo>
                  <a:pt x="7189" y="1922"/>
                  <a:pt x="7138" y="1644"/>
                  <a:pt x="7108" y="1580"/>
                </a:cubicBezTo>
                <a:cubicBezTo>
                  <a:pt x="7039" y="1426"/>
                  <a:pt x="6473" y="1336"/>
                  <a:pt x="6376" y="1493"/>
                </a:cubicBezTo>
                <a:cubicBezTo>
                  <a:pt x="6304" y="1606"/>
                  <a:pt x="6223" y="1685"/>
                  <a:pt x="6248" y="1836"/>
                </a:cubicBezTo>
                <a:cubicBezTo>
                  <a:pt x="6262" y="1910"/>
                  <a:pt x="6304" y="1978"/>
                  <a:pt x="6309" y="2054"/>
                </a:cubicBezTo>
                <a:cubicBezTo>
                  <a:pt x="6316" y="2151"/>
                  <a:pt x="6191" y="2139"/>
                  <a:pt x="6181" y="2229"/>
                </a:cubicBezTo>
                <a:cubicBezTo>
                  <a:pt x="6175" y="2293"/>
                  <a:pt x="6221" y="2426"/>
                  <a:pt x="6251" y="2483"/>
                </a:cubicBezTo>
                <a:cubicBezTo>
                  <a:pt x="6318" y="2611"/>
                  <a:pt x="6332" y="2635"/>
                  <a:pt x="6320" y="2789"/>
                </a:cubicBezTo>
                <a:cubicBezTo>
                  <a:pt x="6306" y="2971"/>
                  <a:pt x="6366" y="3160"/>
                  <a:pt x="6420" y="3331"/>
                </a:cubicBezTo>
                <a:cubicBezTo>
                  <a:pt x="6470" y="3497"/>
                  <a:pt x="6625" y="3570"/>
                  <a:pt x="6463" y="3724"/>
                </a:cubicBezTo>
                <a:cubicBezTo>
                  <a:pt x="6258" y="3921"/>
                  <a:pt x="6221" y="4160"/>
                  <a:pt x="6077" y="4402"/>
                </a:cubicBezTo>
                <a:cubicBezTo>
                  <a:pt x="6022" y="4494"/>
                  <a:pt x="6061" y="4624"/>
                  <a:pt x="5999" y="4710"/>
                </a:cubicBezTo>
                <a:cubicBezTo>
                  <a:pt x="5911" y="4828"/>
                  <a:pt x="5897" y="4949"/>
                  <a:pt x="5826" y="5070"/>
                </a:cubicBezTo>
                <a:cubicBezTo>
                  <a:pt x="5772" y="5160"/>
                  <a:pt x="5581" y="5354"/>
                  <a:pt x="5488" y="5402"/>
                </a:cubicBezTo>
                <a:cubicBezTo>
                  <a:pt x="5283" y="5506"/>
                  <a:pt x="5241" y="5560"/>
                  <a:pt x="5132" y="5764"/>
                </a:cubicBezTo>
                <a:cubicBezTo>
                  <a:pt x="5051" y="5916"/>
                  <a:pt x="4874" y="5833"/>
                  <a:pt x="4781" y="5961"/>
                </a:cubicBezTo>
                <a:cubicBezTo>
                  <a:pt x="4622" y="6183"/>
                  <a:pt x="4867" y="6188"/>
                  <a:pt x="4897" y="6373"/>
                </a:cubicBezTo>
                <a:cubicBezTo>
                  <a:pt x="4924" y="6543"/>
                  <a:pt x="4367" y="6783"/>
                  <a:pt x="4287" y="6856"/>
                </a:cubicBezTo>
                <a:cubicBezTo>
                  <a:pt x="4171" y="6963"/>
                  <a:pt x="4220" y="7067"/>
                  <a:pt x="4284" y="7185"/>
                </a:cubicBezTo>
                <a:cubicBezTo>
                  <a:pt x="4377" y="7358"/>
                  <a:pt x="4215" y="7493"/>
                  <a:pt x="4134" y="7624"/>
                </a:cubicBezTo>
                <a:cubicBezTo>
                  <a:pt x="4067" y="7733"/>
                  <a:pt x="4354" y="7851"/>
                  <a:pt x="4384" y="7943"/>
                </a:cubicBezTo>
                <a:cubicBezTo>
                  <a:pt x="4430" y="8081"/>
                  <a:pt x="4411" y="8206"/>
                  <a:pt x="4589" y="8244"/>
                </a:cubicBezTo>
                <a:cubicBezTo>
                  <a:pt x="4721" y="8273"/>
                  <a:pt x="4696" y="8405"/>
                  <a:pt x="4714" y="8521"/>
                </a:cubicBezTo>
                <a:cubicBezTo>
                  <a:pt x="4744" y="8713"/>
                  <a:pt x="4617" y="8694"/>
                  <a:pt x="4513" y="8803"/>
                </a:cubicBezTo>
                <a:cubicBezTo>
                  <a:pt x="4372" y="8955"/>
                  <a:pt x="4564" y="9258"/>
                  <a:pt x="4423" y="9426"/>
                </a:cubicBezTo>
                <a:cubicBezTo>
                  <a:pt x="4365" y="9493"/>
                  <a:pt x="4166" y="9495"/>
                  <a:pt x="4092" y="9460"/>
                </a:cubicBezTo>
                <a:cubicBezTo>
                  <a:pt x="4012" y="9422"/>
                  <a:pt x="3949" y="9168"/>
                  <a:pt x="3891" y="9178"/>
                </a:cubicBezTo>
                <a:cubicBezTo>
                  <a:pt x="3850" y="9185"/>
                  <a:pt x="3665" y="9343"/>
                  <a:pt x="3651" y="9336"/>
                </a:cubicBezTo>
                <a:cubicBezTo>
                  <a:pt x="3556" y="9272"/>
                  <a:pt x="3591" y="9043"/>
                  <a:pt x="3605" y="8948"/>
                </a:cubicBezTo>
                <a:cubicBezTo>
                  <a:pt x="3630" y="8758"/>
                  <a:pt x="3591" y="8576"/>
                  <a:pt x="3535" y="8396"/>
                </a:cubicBezTo>
                <a:cubicBezTo>
                  <a:pt x="3475" y="8197"/>
                  <a:pt x="3431" y="8166"/>
                  <a:pt x="3254" y="8086"/>
                </a:cubicBezTo>
                <a:cubicBezTo>
                  <a:pt x="3126" y="8029"/>
                  <a:pt x="3221" y="7889"/>
                  <a:pt x="3163" y="7787"/>
                </a:cubicBezTo>
                <a:cubicBezTo>
                  <a:pt x="3101" y="7676"/>
                  <a:pt x="2942" y="7640"/>
                  <a:pt x="2849" y="7555"/>
                </a:cubicBezTo>
                <a:cubicBezTo>
                  <a:pt x="2757" y="7470"/>
                  <a:pt x="2643" y="7472"/>
                  <a:pt x="2528" y="7451"/>
                </a:cubicBezTo>
                <a:cubicBezTo>
                  <a:pt x="2380" y="7425"/>
                  <a:pt x="2692" y="7247"/>
                  <a:pt x="2731" y="7209"/>
                </a:cubicBezTo>
                <a:cubicBezTo>
                  <a:pt x="2870" y="7084"/>
                  <a:pt x="3069" y="6660"/>
                  <a:pt x="2918" y="6484"/>
                </a:cubicBezTo>
                <a:cubicBezTo>
                  <a:pt x="2872" y="6430"/>
                  <a:pt x="2752" y="6212"/>
                  <a:pt x="2680" y="6207"/>
                </a:cubicBezTo>
                <a:cubicBezTo>
                  <a:pt x="2544" y="6200"/>
                  <a:pt x="2362" y="6442"/>
                  <a:pt x="2295" y="6207"/>
                </a:cubicBezTo>
                <a:cubicBezTo>
                  <a:pt x="2228" y="5968"/>
                  <a:pt x="2140" y="6067"/>
                  <a:pt x="2017" y="6134"/>
                </a:cubicBezTo>
                <a:cubicBezTo>
                  <a:pt x="1999" y="6190"/>
                  <a:pt x="1983" y="6245"/>
                  <a:pt x="1980" y="6302"/>
                </a:cubicBezTo>
                <a:cubicBezTo>
                  <a:pt x="1976" y="6396"/>
                  <a:pt x="1983" y="6501"/>
                  <a:pt x="1989" y="6612"/>
                </a:cubicBezTo>
                <a:cubicBezTo>
                  <a:pt x="2003" y="6809"/>
                  <a:pt x="2017" y="7012"/>
                  <a:pt x="1964" y="7195"/>
                </a:cubicBezTo>
                <a:lnTo>
                  <a:pt x="1941" y="7278"/>
                </a:lnTo>
                <a:lnTo>
                  <a:pt x="1858" y="7280"/>
                </a:lnTo>
                <a:cubicBezTo>
                  <a:pt x="1749" y="7301"/>
                  <a:pt x="1703" y="7403"/>
                  <a:pt x="1631" y="7621"/>
                </a:cubicBezTo>
                <a:close/>
              </a:path>
            </a:pathLst>
          </a:custGeom>
          <a:solidFill>
            <a:srgbClr val="FFFFFE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80B027-BB22-444F-9CD4-342FA5E9D96D}"/>
              </a:ext>
            </a:extLst>
          </p:cNvPr>
          <p:cNvSpPr/>
          <p:nvPr/>
        </p:nvSpPr>
        <p:spPr>
          <a:xfrm>
            <a:off x="2863412" y="3627940"/>
            <a:ext cx="369094" cy="350044"/>
          </a:xfrm>
          <a:prstGeom prst="ellipse">
            <a:avLst/>
          </a:prstGeom>
          <a:noFill/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5241F7-382E-416C-ACB6-00F10D07BD44}"/>
              </a:ext>
            </a:extLst>
          </p:cNvPr>
          <p:cNvSpPr/>
          <p:nvPr/>
        </p:nvSpPr>
        <p:spPr>
          <a:xfrm>
            <a:off x="3920416" y="1727435"/>
            <a:ext cx="369094" cy="350044"/>
          </a:xfrm>
          <a:prstGeom prst="ellipse">
            <a:avLst/>
          </a:prstGeom>
          <a:noFill/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2DC731F-CC2D-4F18-9C76-3E601CB4B6A1}"/>
              </a:ext>
            </a:extLst>
          </p:cNvPr>
          <p:cNvSpPr/>
          <p:nvPr/>
        </p:nvSpPr>
        <p:spPr>
          <a:xfrm>
            <a:off x="6193045" y="2838590"/>
            <a:ext cx="369094" cy="350044"/>
          </a:xfrm>
          <a:prstGeom prst="ellipse">
            <a:avLst/>
          </a:prstGeom>
          <a:noFill/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447B25D-C52C-4BEB-BA6B-5FC092397C1E}"/>
              </a:ext>
            </a:extLst>
          </p:cNvPr>
          <p:cNvCxnSpPr>
            <a:cxnSpLocks/>
            <a:stCxn id="37" idx="0"/>
          </p:cNvCxnSpPr>
          <p:nvPr/>
        </p:nvCxnSpPr>
        <p:spPr>
          <a:xfrm rot="5400000" flipH="1" flipV="1">
            <a:off x="4963153" y="-520557"/>
            <a:ext cx="1389803" cy="3106182"/>
          </a:xfrm>
          <a:prstGeom prst="bentConnector2">
            <a:avLst/>
          </a:prstGeom>
          <a:ln w="28575">
            <a:solidFill>
              <a:srgbClr val="FF01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A66E1FC-B07A-42A2-8923-AF4FCC275E73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6410170" y="2037612"/>
            <a:ext cx="768400" cy="833556"/>
          </a:xfrm>
          <a:prstGeom prst="bentConnector2">
            <a:avLst/>
          </a:prstGeom>
          <a:ln w="28575">
            <a:solidFill>
              <a:srgbClr val="FF01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496ACBE-B874-4F1C-A9E0-D3F06ED2D55B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3232506" y="3802856"/>
            <a:ext cx="4030307" cy="106"/>
          </a:xfrm>
          <a:prstGeom prst="bentConnector3">
            <a:avLst>
              <a:gd name="adj1" fmla="val 50000"/>
            </a:avLst>
          </a:prstGeom>
          <a:ln w="28575">
            <a:solidFill>
              <a:srgbClr val="FF01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127C8E-57DC-4048-BF54-50D9E8F1B772}"/>
              </a:ext>
            </a:extLst>
          </p:cNvPr>
          <p:cNvSpPr txBox="1"/>
          <p:nvPr/>
        </p:nvSpPr>
        <p:spPr>
          <a:xfrm>
            <a:off x="0" y="6407725"/>
            <a:ext cx="104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FFFE"/>
                </a:solidFill>
              </a:rPr>
              <a:t>*</a:t>
            </a:r>
            <a:r>
              <a:rPr lang="en-US" dirty="0">
                <a:solidFill>
                  <a:srgbClr val="FFFFFE"/>
                </a:solidFill>
              </a:rPr>
              <a:t>DOC (</a:t>
            </a:r>
            <a:r>
              <a:rPr lang="ru-RU" dirty="0">
                <a:solidFill>
                  <a:srgbClr val="FFFFFE"/>
                </a:solidFill>
              </a:rPr>
              <a:t>итал. </a:t>
            </a:r>
            <a:r>
              <a:rPr lang="en-US" i="1" dirty="0" err="1">
                <a:solidFill>
                  <a:srgbClr val="FFFFFE"/>
                </a:solidFill>
              </a:rPr>
              <a:t>Denominazione</a:t>
            </a:r>
            <a:r>
              <a:rPr lang="en-US" i="1" dirty="0">
                <a:solidFill>
                  <a:srgbClr val="FFFFFE"/>
                </a:solidFill>
              </a:rPr>
              <a:t> di </a:t>
            </a:r>
            <a:r>
              <a:rPr lang="en-US" i="1" dirty="0" err="1">
                <a:solidFill>
                  <a:srgbClr val="FFFFFE"/>
                </a:solidFill>
              </a:rPr>
              <a:t>Orgine</a:t>
            </a:r>
            <a:r>
              <a:rPr lang="en-US" i="1" dirty="0">
                <a:solidFill>
                  <a:srgbClr val="FFFFFE"/>
                </a:solidFill>
              </a:rPr>
              <a:t> </a:t>
            </a:r>
            <a:r>
              <a:rPr lang="en-US" i="1" dirty="0" err="1">
                <a:solidFill>
                  <a:srgbClr val="FFFFFE"/>
                </a:solidFill>
              </a:rPr>
              <a:t>Controllata</a:t>
            </a:r>
            <a:r>
              <a:rPr lang="ru-RU" dirty="0">
                <a:solidFill>
                  <a:srgbClr val="FFFFFE"/>
                </a:solidFill>
              </a:rPr>
              <a:t>) –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ru-RU" dirty="0">
                <a:solidFill>
                  <a:srgbClr val="FFFFFE"/>
                </a:solidFill>
              </a:rPr>
              <a:t>контролируемое наименование места происхождения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C6CAA4-9CB4-42AC-979E-CB625B226B25}"/>
              </a:ext>
            </a:extLst>
          </p:cNvPr>
          <p:cNvSpPr/>
          <p:nvPr/>
        </p:nvSpPr>
        <p:spPr>
          <a:xfrm>
            <a:off x="7216814" y="3802962"/>
            <a:ext cx="5039628" cy="1462962"/>
          </a:xfrm>
          <a:prstGeom prst="rect">
            <a:avLst/>
          </a:prstGeom>
          <a:solidFill>
            <a:srgbClr val="FFFFFE"/>
          </a:solidFill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DOC</a:t>
            </a:r>
            <a:r>
              <a:rPr lang="ru-RU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*</a:t>
            </a: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Lugana</a:t>
            </a:r>
            <a:endParaRPr lang="ru-RU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Turbiana</a:t>
            </a:r>
            <a:r>
              <a:rPr lang="ru-RU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– сорт винограда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9.700</a:t>
            </a:r>
            <a:r>
              <a:rPr lang="ru-RU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– количество оценок</a:t>
            </a:r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4,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07</a:t>
            </a:r>
            <a:r>
              <a:rPr lang="ru-RU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- средняя оценка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41646C-9FB4-4D31-B023-822EFA6EDDE0}"/>
              </a:ext>
            </a:extLst>
          </p:cNvPr>
          <p:cNvSpPr/>
          <p:nvPr/>
        </p:nvSpPr>
        <p:spPr>
          <a:xfrm>
            <a:off x="7216814" y="2070297"/>
            <a:ext cx="5039628" cy="1462962"/>
          </a:xfrm>
          <a:prstGeom prst="rect">
            <a:avLst/>
          </a:prstGeom>
          <a:solidFill>
            <a:srgbClr val="FFFFFE"/>
          </a:solidFill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DOC* Collio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Sauvignon Blanc</a:t>
            </a: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– сорт винограда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1.900 – количество оценок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4,08 - средняя оценка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1FDE1FA-E8CB-4434-84FC-9B593B2ED7BE}"/>
              </a:ext>
            </a:extLst>
          </p:cNvPr>
          <p:cNvSpPr/>
          <p:nvPr/>
        </p:nvSpPr>
        <p:spPr>
          <a:xfrm>
            <a:off x="7211146" y="337631"/>
            <a:ext cx="5045296" cy="1462962"/>
          </a:xfrm>
          <a:prstGeom prst="rect">
            <a:avLst/>
          </a:prstGeom>
          <a:solidFill>
            <a:srgbClr val="FFFFFE"/>
          </a:solidFill>
          <a:ln w="28575"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DOC</a:t>
            </a:r>
            <a:r>
              <a:rPr lang="ru-RU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*</a:t>
            </a: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Alto Adige (</a:t>
            </a:r>
            <a:r>
              <a:rPr lang="en-US" sz="2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Südtiroler</a:t>
            </a: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Pinot Blanc – </a:t>
            </a: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сорт винограда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2.100 – количество оценок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4,10 - средняя оценка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03A9895-10C5-49A0-8233-3B89BFA579A2}"/>
              </a:ext>
            </a:extLst>
          </p:cNvPr>
          <p:cNvSpPr/>
          <p:nvPr/>
        </p:nvSpPr>
        <p:spPr>
          <a:xfrm>
            <a:off x="11025364" y="5692458"/>
            <a:ext cx="1165692" cy="1165542"/>
          </a:xfrm>
          <a:prstGeom prst="roundRect">
            <a:avLst/>
          </a:prstGeom>
          <a:solidFill>
            <a:srgbClr val="FFFFFE"/>
          </a:solidFill>
          <a:ln>
            <a:solidFill>
              <a:srgbClr val="FF0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DF715291-D31D-435C-8C61-07531C9C1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09" t="38924" r="25560" b="34883"/>
          <a:stretch/>
        </p:blipFill>
        <p:spPr>
          <a:xfrm>
            <a:off x="11156963" y="5813564"/>
            <a:ext cx="902494" cy="92333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536AD4E-2713-40BB-A4F8-9A62BC3005B8}"/>
              </a:ext>
            </a:extLst>
          </p:cNvPr>
          <p:cNvSpPr/>
          <p:nvPr/>
        </p:nvSpPr>
        <p:spPr>
          <a:xfrm>
            <a:off x="-22755364" y="-9821302"/>
            <a:ext cx="23083838" cy="23083838"/>
          </a:xfrm>
          <a:prstGeom prst="ellipse">
            <a:avLst/>
          </a:prstGeom>
          <a:solidFill>
            <a:srgbClr val="415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D08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864CF4-AF28-4635-83F0-209A16E4D40B}"/>
              </a:ext>
            </a:extLst>
          </p:cNvPr>
          <p:cNvSpPr txBox="1"/>
          <p:nvPr/>
        </p:nvSpPr>
        <p:spPr>
          <a:xfrm>
            <a:off x="-7944026" y="2167674"/>
            <a:ext cx="6940297" cy="212365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Спасибо за внимание</a:t>
            </a:r>
            <a:endParaRPr lang="ru-RU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BE89327-70E3-4680-98A5-658C592925A6}"/>
              </a:ext>
            </a:extLst>
          </p:cNvPr>
          <p:cNvSpPr/>
          <p:nvPr/>
        </p:nvSpPr>
        <p:spPr>
          <a:xfrm>
            <a:off x="-48353178" y="-9668902"/>
            <a:ext cx="23083838" cy="23083838"/>
          </a:xfrm>
          <a:prstGeom prst="ellipse">
            <a:avLst/>
          </a:prstGeom>
          <a:solidFill>
            <a:srgbClr val="2B3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D08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F67F728-6EEC-4E9C-B9F3-474FFB02E13C}"/>
              </a:ext>
            </a:extLst>
          </p:cNvPr>
          <p:cNvSpPr/>
          <p:nvPr/>
        </p:nvSpPr>
        <p:spPr>
          <a:xfrm>
            <a:off x="-73692645" y="-9516502"/>
            <a:ext cx="23083838" cy="23083838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D08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C47D60E-878D-459C-9C7F-673C7C4E22A0}"/>
              </a:ext>
            </a:extLst>
          </p:cNvPr>
          <p:cNvSpPr txBox="1"/>
          <p:nvPr/>
        </p:nvSpPr>
        <p:spPr>
          <a:xfrm>
            <a:off x="-8621844" y="5675064"/>
            <a:ext cx="7790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</a:rPr>
              <a:t>Колесов Евгений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Telegram - @limbluck</a:t>
            </a:r>
            <a:endParaRPr lang="ru-RU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Email – </a:t>
            </a:r>
            <a:r>
              <a:rPr lang="en-US" dirty="0">
                <a:solidFill>
                  <a:srgbClr val="FFFFFE"/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e.a.kolesov@yandex.ru</a:t>
            </a:r>
            <a:br>
              <a:rPr lang="ru-RU" dirty="0">
                <a:solidFill>
                  <a:srgbClr val="FFFFFE"/>
                </a:solidFill>
                <a:latin typeface="Century Gothic" panose="020B0502020202020204" pitchFamily="34" charset="0"/>
              </a:rPr>
            </a:br>
            <a:r>
              <a:rPr lang="ru-RU" dirty="0">
                <a:solidFill>
                  <a:srgbClr val="FFFFFE"/>
                </a:solidFill>
                <a:latin typeface="Century Gothic" panose="020B0502020202020204" pitchFamily="34" charset="0"/>
              </a:rPr>
              <a:t>Резюме: </a:t>
            </a:r>
            <a:r>
              <a:rPr lang="en-US" dirty="0">
                <a:solidFill>
                  <a:srgbClr val="FFFFFE"/>
                </a:solidFill>
                <a:latin typeface="Century Gothic" panose="020B0502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hh.ru/resume/dc3e2adcff0d09f4850039ed1f684f51375653</a:t>
            </a:r>
            <a:endParaRPr lang="ru-RU" dirty="0">
              <a:solidFill>
                <a:srgbClr val="FFFFF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06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763</Words>
  <Application>Microsoft Office PowerPoint</Application>
  <PresentationFormat>Widescreen</PresentationFormat>
  <Paragraphs>148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fxcd d</dc:creator>
  <cp:lastModifiedBy>fxcd d</cp:lastModifiedBy>
  <cp:revision>76</cp:revision>
  <dcterms:created xsi:type="dcterms:W3CDTF">2024-06-21T08:21:39Z</dcterms:created>
  <dcterms:modified xsi:type="dcterms:W3CDTF">2024-06-23T15:31:52Z</dcterms:modified>
</cp:coreProperties>
</file>