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34" r:id="rId3"/>
    <p:sldId id="335" r:id="rId4"/>
    <p:sldId id="257" r:id="rId5"/>
    <p:sldId id="329" r:id="rId6"/>
    <p:sldId id="336" r:id="rId7"/>
    <p:sldId id="337" r:id="rId8"/>
    <p:sldId id="340" r:id="rId9"/>
    <p:sldId id="338" r:id="rId10"/>
    <p:sldId id="341" r:id="rId11"/>
    <p:sldId id="342" r:id="rId12"/>
    <p:sldId id="304" r:id="rId13"/>
    <p:sldId id="311" r:id="rId14"/>
    <p:sldId id="32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176" y="82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-2" y="3805060"/>
            <a:ext cx="9143998" cy="333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" y="2716812"/>
            <a:ext cx="9144000" cy="993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0536" y="2840378"/>
            <a:ext cx="474989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本科毕业设计选题报告</a:t>
            </a:r>
          </a:p>
        </p:txBody>
      </p:sp>
      <p:sp>
        <p:nvSpPr>
          <p:cNvPr id="14" name="矩形 13"/>
          <p:cNvSpPr/>
          <p:nvPr/>
        </p:nvSpPr>
        <p:spPr>
          <a:xfrm>
            <a:off x="6441621" y="3769232"/>
            <a:ext cx="2458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lt1"/>
                </a:solidFill>
              </a:rPr>
              <a:t>计算机</a:t>
            </a:r>
            <a:r>
              <a:rPr lang="en-US" altLang="zh-CN" b="1" dirty="0">
                <a:solidFill>
                  <a:schemeClr val="lt1"/>
                </a:solidFill>
              </a:rPr>
              <a:t>13</a:t>
            </a:r>
            <a:r>
              <a:rPr lang="zh-CN" altLang="en-US" b="1" dirty="0">
                <a:solidFill>
                  <a:schemeClr val="lt1"/>
                </a:solidFill>
              </a:rPr>
              <a:t>级  宁博闻</a:t>
            </a:r>
          </a:p>
        </p:txBody>
      </p:sp>
      <p:sp>
        <p:nvSpPr>
          <p:cNvPr id="8" name="矩形 7"/>
          <p:cNvSpPr/>
          <p:nvPr/>
        </p:nvSpPr>
        <p:spPr>
          <a:xfrm>
            <a:off x="1542212" y="3769232"/>
            <a:ext cx="481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lt1"/>
                </a:solidFill>
              </a:rPr>
              <a:t>分子动力学模拟并行程序通信优化</a:t>
            </a:r>
            <a:endParaRPr lang="zh-CN" alt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1187" y="1467131"/>
            <a:ext cx="74551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在计算粒子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的相互作用中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以短距离作用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为主。可以认为粒子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相距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内的粒子发生相互作用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从而只计算在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距离内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的粒子间的相互作用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截断距离。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59" y="3387198"/>
            <a:ext cx="2955182" cy="20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1187" y="1467131"/>
            <a:ext cx="745512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通信的构成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86" y="2467437"/>
            <a:ext cx="745512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计算力时为了完成边界粒子的受力计算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需要其他计算区域内部分粒子的位置信息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5" y="3655166"/>
            <a:ext cx="745512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经过一个时间步长后，本计算区域内的粒子产生了运动，可能有的粒子运动出了本计算区域，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需要把这部分粒子的位置、速度信息发给相应的计算节点，同时接收其他计算区域中运动到本区域的粒子的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7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11187" y="1469281"/>
            <a:ext cx="6620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模拟计算模型基础上，实现其并行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187" y="2601211"/>
            <a:ext cx="6620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针对程序的通信部分，提出其可优化之处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1187" y="3733141"/>
            <a:ext cx="662088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优化程序，对比优化前后的性能差异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整体规划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1187" y="3225636"/>
            <a:ext cx="6620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深入分析程序的通信部分，提出可优化之处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1187" y="1423144"/>
            <a:ext cx="6620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进一步理解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模型及其并行程序数据结构、通信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1187" y="4126882"/>
            <a:ext cx="6842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优化程序，提高程序性能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7" y="2324390"/>
            <a:ext cx="79216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相关编程技术（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模拟并行化程序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187" y="5028128"/>
            <a:ext cx="684280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整理文档，参加答辩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  <p:bldP spid="38" grpId="0"/>
      <p:bldP spid="43" grpId="0"/>
      <p:bldP spid="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2" y="2716812"/>
            <a:ext cx="7053945" cy="993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400578" y="1582810"/>
            <a:ext cx="1263362" cy="36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9" name="矩形 28"/>
          <p:cNvSpPr/>
          <p:nvPr/>
        </p:nvSpPr>
        <p:spPr>
          <a:xfrm>
            <a:off x="1400578" y="2047254"/>
            <a:ext cx="7245401" cy="328402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文本框 29"/>
          <p:cNvSpPr txBox="1"/>
          <p:nvPr/>
        </p:nvSpPr>
        <p:spPr>
          <a:xfrm>
            <a:off x="1435123" y="274169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   江西吉安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68056" y="1905506"/>
            <a:ext cx="709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436395" y="2098885"/>
            <a:ext cx="280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宁博闻   计算机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435123" y="3417072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 编程、电影、羽毛球、乒乓球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35067" y="4087651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比较拿手的事：   写程序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35066" y="475823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最不拿手的事：   画画、做饭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1" name="矩形 1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3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  <p:bldP spid="46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 flipV="1">
            <a:off x="3750972" y="1813507"/>
            <a:ext cx="821028" cy="8210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3750973" y="4047507"/>
            <a:ext cx="821028" cy="8210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572001" y="4344522"/>
            <a:ext cx="739800" cy="82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750972" y="1514072"/>
            <a:ext cx="0" cy="656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49141" y="3719096"/>
            <a:ext cx="0" cy="656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860969" y="3666405"/>
            <a:ext cx="0" cy="656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400578" y="1582810"/>
            <a:ext cx="1203830" cy="36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00578" y="2047254"/>
            <a:ext cx="7245401" cy="81968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文本框 30"/>
          <p:cNvSpPr txBox="1"/>
          <p:nvPr/>
        </p:nvSpPr>
        <p:spPr>
          <a:xfrm>
            <a:off x="8266836" y="5700668"/>
            <a:ext cx="877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/>
                </a:solidFill>
                <a:latin typeface="★超刚黑" panose="00000900000000000000" pitchFamily="2" charset="-120"/>
                <a:ea typeface="★超刚黑" panose="00000900000000000000" pitchFamily="2" charset="-120"/>
              </a:rPr>
              <a:t>DEEPLY</a:t>
            </a:r>
            <a:endParaRPr lang="zh-CN" altLang="en-US" sz="1500" dirty="0">
              <a:solidFill>
                <a:schemeClr val="bg1"/>
              </a:solidFill>
              <a:latin typeface="★超刚黑" panose="00000900000000000000" pitchFamily="2" charset="-120"/>
              <a:ea typeface="★超刚黑" panose="00000900000000000000" pitchFamily="2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8056" y="1905506"/>
            <a:ext cx="709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81984" y="230127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、网络通信开发、多线程多进程开发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3750972" y="3627580"/>
            <a:ext cx="821028" cy="8210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50971" y="3028390"/>
            <a:ext cx="0" cy="656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00578" y="3396883"/>
            <a:ext cx="1203832" cy="36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相关实践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00578" y="3861327"/>
            <a:ext cx="7245401" cy="16069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文本框 35"/>
          <p:cNvSpPr txBox="1"/>
          <p:nvPr/>
        </p:nvSpPr>
        <p:spPr>
          <a:xfrm>
            <a:off x="1481984" y="4115349"/>
            <a:ext cx="266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客户端与服务器开发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81984" y="477836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漫游数据系统接口升级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9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0" y="-16899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73063" y="1396842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93992" y="4363190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72748" y="5438877"/>
            <a:ext cx="828000" cy="828000"/>
            <a:chOff x="2984793" y="4003994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0399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59389" y="1396842"/>
            <a:ext cx="558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确立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da-DK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58993" y="4358308"/>
            <a:ext cx="500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da-DK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54043" y="5435316"/>
            <a:ext cx="4996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整体规划</a:t>
            </a:r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54043" y="351725"/>
            <a:ext cx="316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毕设选题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23873" y="2339765"/>
            <a:ext cx="828000" cy="828000"/>
            <a:chOff x="2405971" y="2838627"/>
            <a:chExt cx="828000" cy="828000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749741" y="2337291"/>
            <a:ext cx="500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da-DK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687848" y="3345846"/>
            <a:ext cx="828000" cy="828000"/>
            <a:chOff x="2405971" y="2838627"/>
            <a:chExt cx="828000" cy="828000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359875" y="3347982"/>
            <a:ext cx="500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da-DK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5" grpId="0"/>
      <p:bldP spid="28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确立选题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187" y="1318034"/>
            <a:ext cx="399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11186" y="2023103"/>
            <a:ext cx="562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模拟并行程序通信优化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1185" y="3052592"/>
            <a:ext cx="5626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模拟计算模型，设计实现其并行程序，针对其并行化的通信部分进行优化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11187" y="1378534"/>
            <a:ext cx="7365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分子动力学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）是模拟大量粒子集合体系（固体、气体、液体）中粒子的运动的一种手法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187" y="2846998"/>
            <a:ext cx="736532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将原子视为经典粒子，通过求解各粒子的运动方程得到不同时刻粒子的空间位置、运动状态，从而统计出材料的宏观行为特性</a:t>
            </a:r>
          </a:p>
        </p:txBody>
      </p:sp>
    </p:spTree>
    <p:extLst>
      <p:ext uri="{BB962C8B-B14F-4D97-AF65-F5344CB8AC3E}">
        <p14:creationId xmlns:p14="http://schemas.microsoft.com/office/powerpoint/2010/main" val="37194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11186" y="1520929"/>
            <a:ext cx="278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模拟数据结构优化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6" y="2541947"/>
            <a:ext cx="3316576" cy="2695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78188" y="1520929"/>
            <a:ext cx="286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模拟向量化优化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88" y="2541948"/>
            <a:ext cx="3182354" cy="26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11186" y="1513865"/>
            <a:ext cx="286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KMC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并行程序通信优化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6" y="2502107"/>
            <a:ext cx="3781200" cy="262506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42100" y="2502107"/>
            <a:ext cx="3764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在已有研究的启发下，提出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模拟通信优化的选题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49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2503" y="2181903"/>
            <a:ext cx="2827970" cy="3666493"/>
            <a:chOff x="382503" y="2181903"/>
            <a:chExt cx="2827970" cy="3666493"/>
          </a:xfrm>
        </p:grpSpPr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1349432" y="4742479"/>
              <a:ext cx="1435892" cy="653497"/>
            </a:xfrm>
            <a:prstGeom prst="flowChartDecision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252509" y="5496513"/>
              <a:ext cx="1688512" cy="35188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 rot="10800000" flipV="1">
              <a:off x="1451996" y="4315193"/>
              <a:ext cx="1179482" cy="35188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t = t + ∆t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880354" y="3231890"/>
              <a:ext cx="2330119" cy="100537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880354" y="2740098"/>
              <a:ext cx="2229471" cy="34350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880354" y="2181903"/>
              <a:ext cx="2229471" cy="4073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959564" y="2214187"/>
              <a:ext cx="21716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设置初始体系</a:t>
              </a:r>
              <a:endParaRPr lang="en-US" altLang="zh-CN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1003344" y="2747410"/>
              <a:ext cx="20457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计算作用于原子的力</a:t>
              </a:r>
              <a:endParaRPr lang="en-US" altLang="zh-CN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301807" y="3527456"/>
              <a:ext cx="14157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求解牛顿方程</a:t>
              </a:r>
              <a:endParaRPr lang="en-US" altLang="zh-CN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707381" y="4933229"/>
              <a:ext cx="8002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t &gt; tm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778824" y="5478839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结果</a:t>
              </a:r>
              <a:endParaRPr lang="en-US" altLang="zh-CN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382504" y="2907662"/>
              <a:ext cx="49785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 type="triangle"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382503" y="5069227"/>
              <a:ext cx="966928" cy="837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 flipV="1">
              <a:off x="382503" y="2907662"/>
              <a:ext cx="7312" cy="21699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2027881" y="2606048"/>
              <a:ext cx="0" cy="134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2027881" y="3083603"/>
              <a:ext cx="0" cy="125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2076342" y="4214655"/>
              <a:ext cx="0" cy="10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2067378" y="5395975"/>
              <a:ext cx="0" cy="10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2067378" y="4667075"/>
              <a:ext cx="0" cy="10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11187" y="1513865"/>
            <a:ext cx="2327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模拟主要过程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47381" y="3376097"/>
            <a:ext cx="2095080" cy="653143"/>
            <a:chOff x="3347381" y="3376097"/>
            <a:chExt cx="2095080" cy="653143"/>
          </a:xfrm>
        </p:grpSpPr>
        <p:sp>
          <p:nvSpPr>
            <p:cNvPr id="2" name="右箭头 1"/>
            <p:cNvSpPr/>
            <p:nvPr/>
          </p:nvSpPr>
          <p:spPr>
            <a:xfrm>
              <a:off x="3347381" y="3649798"/>
              <a:ext cx="783771" cy="140719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68060" y="3376097"/>
              <a:ext cx="1174401" cy="65314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19867" y="3527456"/>
              <a:ext cx="870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并行化</a:t>
              </a:r>
              <a:endParaRPr 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0384" y="3376097"/>
            <a:ext cx="3464147" cy="653143"/>
            <a:chOff x="5530384" y="3376097"/>
            <a:chExt cx="3464147" cy="653143"/>
          </a:xfrm>
        </p:grpSpPr>
        <p:sp>
          <p:nvSpPr>
            <p:cNvPr id="49" name="右箭头 48"/>
            <p:cNvSpPr/>
            <p:nvPr/>
          </p:nvSpPr>
          <p:spPr>
            <a:xfrm>
              <a:off x="5530384" y="3652853"/>
              <a:ext cx="783771" cy="140719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02078" y="3376097"/>
              <a:ext cx="2504530" cy="65314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500048" y="3527456"/>
              <a:ext cx="2494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针对通信部分进行优化</a:t>
              </a:r>
              <a:endParaRPr 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4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490</Words>
  <Application>Microsoft Office PowerPoint</Application>
  <PresentationFormat>全屏显示(4:3)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★超刚黑</vt:lpstr>
      <vt:lpstr>宋体</vt:lpstr>
      <vt:lpstr>微软雅黑</vt:lpstr>
      <vt:lpstr>黑体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Limbo</cp:lastModifiedBy>
  <cp:revision>465</cp:revision>
  <dcterms:created xsi:type="dcterms:W3CDTF">2015-01-13T10:49:01Z</dcterms:created>
  <dcterms:modified xsi:type="dcterms:W3CDTF">2017-02-28T15:41:33Z</dcterms:modified>
</cp:coreProperties>
</file>