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6" r:id="rId5"/>
    <p:sldId id="257" r:id="rId6"/>
    <p:sldId id="264" r:id="rId7"/>
    <p:sldId id="267" r:id="rId8"/>
    <p:sldId id="259" r:id="rId9"/>
    <p:sldId id="258" r:id="rId10"/>
    <p:sldId id="260" r:id="rId11"/>
    <p:sldId id="268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0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6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4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6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4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2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58DE-BCEA-482A-B6B2-489ADD49221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079A-95F7-45C6-811F-19A231732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6606" y="2866292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Work report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471639" y="604031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wangxuan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8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1984" y="422031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Enrich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260</a:t>
            </a:r>
          </a:p>
          <a:p>
            <a:r>
              <a:rPr lang="en-US" altLang="zh-CN" dirty="0" smtClean="0"/>
              <a:t>Nonrich:723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9038" y="1468315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 TCW mutation from enrichment group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79" y="2329962"/>
            <a:ext cx="6626241" cy="39477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28439" y="729651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5813  in 260 samples</a:t>
            </a:r>
          </a:p>
          <a:p>
            <a:endParaRPr lang="en-US" altLang="zh-CN" dirty="0"/>
          </a:p>
          <a:p>
            <a:r>
              <a:rPr lang="en-US" altLang="zh-CN" dirty="0" smtClean="0"/>
              <a:t>Mean =  22.3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1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9" y="1711357"/>
            <a:ext cx="5047654" cy="33651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24" y="1711357"/>
            <a:ext cx="5047653" cy="33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8204" y="3130062"/>
            <a:ext cx="107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98" y="872113"/>
            <a:ext cx="3931243" cy="24519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53" y="986121"/>
            <a:ext cx="3226899" cy="22239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178" y="3801692"/>
            <a:ext cx="3770665" cy="24760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95893" y="6328182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/>
              <a:t>Amélie </a:t>
            </a:r>
            <a:r>
              <a:rPr lang="zh-CN" altLang="en-US" i="1" dirty="0" smtClean="0"/>
              <a:t>Boichard</a:t>
            </a:r>
            <a:r>
              <a:rPr lang="en-US" altLang="zh-CN" i="1" dirty="0" smtClean="0"/>
              <a:t>, 2019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368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2" y="559485"/>
            <a:ext cx="7048197" cy="57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40677"/>
            <a:ext cx="9798446" cy="51002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40069" y="56643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 = 983</a:t>
            </a:r>
          </a:p>
          <a:p>
            <a:r>
              <a:rPr lang="en-US" altLang="zh-CN" dirty="0"/>
              <a:t>Breast cancer from TCGA</a:t>
            </a:r>
          </a:p>
        </p:txBody>
      </p:sp>
    </p:spTree>
    <p:extLst>
      <p:ext uri="{BB962C8B-B14F-4D97-AF65-F5344CB8AC3E}">
        <p14:creationId xmlns:p14="http://schemas.microsoft.com/office/powerpoint/2010/main" val="24086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544157" y="995931"/>
            <a:ext cx="3103685" cy="4356184"/>
            <a:chOff x="4544156" y="157637"/>
            <a:chExt cx="3103685" cy="4356184"/>
          </a:xfrm>
        </p:grpSpPr>
        <p:grpSp>
          <p:nvGrpSpPr>
            <p:cNvPr id="15" name="组合 14"/>
            <p:cNvGrpSpPr/>
            <p:nvPr/>
          </p:nvGrpSpPr>
          <p:grpSpPr>
            <a:xfrm>
              <a:off x="4711211" y="157637"/>
              <a:ext cx="2769577" cy="2928464"/>
              <a:chOff x="4800600" y="157636"/>
              <a:chExt cx="2652346" cy="364064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800600" y="157636"/>
                <a:ext cx="2590800" cy="2151602"/>
                <a:chOff x="4204855" y="62462"/>
                <a:chExt cx="2410691" cy="2860612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419602" y="62462"/>
                  <a:ext cx="1981198" cy="1496292"/>
                  <a:chOff x="4419602" y="249381"/>
                  <a:chExt cx="1981198" cy="2452248"/>
                </a:xfrm>
              </p:grpSpPr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4585855" y="249381"/>
                    <a:ext cx="1620982" cy="845127"/>
                    <a:chOff x="3075709" y="651164"/>
                    <a:chExt cx="1620982" cy="845127"/>
                  </a:xfrm>
                </p:grpSpPr>
                <p:sp>
                  <p:nvSpPr>
                    <p:cNvPr id="4" name="圆角矩形 3"/>
                    <p:cNvSpPr/>
                    <p:nvPr/>
                  </p:nvSpPr>
                  <p:spPr>
                    <a:xfrm>
                      <a:off x="3075709" y="651164"/>
                      <a:ext cx="1620982" cy="84512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" name="圆角矩形 2"/>
                    <p:cNvSpPr/>
                    <p:nvPr/>
                  </p:nvSpPr>
                  <p:spPr>
                    <a:xfrm>
                      <a:off x="3290454" y="803563"/>
                      <a:ext cx="1191491" cy="54032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samples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6" name="下箭头 5"/>
                  <p:cNvSpPr/>
                  <p:nvPr/>
                </p:nvSpPr>
                <p:spPr>
                  <a:xfrm>
                    <a:off x="5302828" y="1177630"/>
                    <a:ext cx="187037" cy="720436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4419602" y="1981188"/>
                    <a:ext cx="1981198" cy="72044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mutation  calling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组合 10"/>
                <p:cNvGrpSpPr/>
                <p:nvPr/>
              </p:nvGrpSpPr>
              <p:grpSpPr>
                <a:xfrm>
                  <a:off x="4204855" y="1676400"/>
                  <a:ext cx="2410691" cy="1246674"/>
                  <a:chOff x="4204855" y="1676400"/>
                  <a:chExt cx="2410691" cy="1246674"/>
                </a:xfrm>
              </p:grpSpPr>
              <p:sp>
                <p:nvSpPr>
                  <p:cNvPr id="9" name="下箭头 8"/>
                  <p:cNvSpPr/>
                  <p:nvPr/>
                </p:nvSpPr>
                <p:spPr>
                  <a:xfrm>
                    <a:off x="5302828" y="1676400"/>
                    <a:ext cx="187037" cy="581891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4204855" y="2368892"/>
                    <a:ext cx="2410691" cy="55418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APOBEC enrichment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3" name="圆角矩形 12"/>
              <p:cNvSpPr/>
              <p:nvPr/>
            </p:nvSpPr>
            <p:spPr>
              <a:xfrm>
                <a:off x="4800600" y="2971800"/>
                <a:ext cx="2652346" cy="8264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APOBEC enriched samples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下箭头 13"/>
              <p:cNvSpPr/>
              <p:nvPr/>
            </p:nvSpPr>
            <p:spPr>
              <a:xfrm>
                <a:off x="5980605" y="2389938"/>
                <a:ext cx="211015" cy="50116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4544156" y="3617006"/>
              <a:ext cx="3103685" cy="8968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扫描所有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mutation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找到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TCW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突变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5943371" y="3151015"/>
              <a:ext cx="220342" cy="401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2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36" b="44709"/>
          <a:stretch/>
        </p:blipFill>
        <p:spPr>
          <a:xfrm>
            <a:off x="3320736" y="625699"/>
            <a:ext cx="5550527" cy="2284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4" r="34" b="-1571"/>
          <a:stretch/>
        </p:blipFill>
        <p:spPr>
          <a:xfrm>
            <a:off x="1934659" y="4091353"/>
            <a:ext cx="8501812" cy="1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9010" y="386861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APOBEC enrichment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971"/>
            <a:ext cx="3981235" cy="14946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413" y="6429327"/>
            <a:ext cx="8088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APOBEC cytidine deaminase mutagenesis pattern is widespread in human </a:t>
            </a:r>
            <a:r>
              <a:rPr lang="en-US" altLang="zh-CN" sz="1400" i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cancers, 2013</a:t>
            </a:r>
            <a:endParaRPr lang="en-US" altLang="zh-CN" sz="1400" b="0" i="1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89" y="2524339"/>
            <a:ext cx="2530059" cy="224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27" y="2551663"/>
            <a:ext cx="1676545" cy="2194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874" y="2551663"/>
            <a:ext cx="1425063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71" y="1501322"/>
            <a:ext cx="9012457" cy="40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860281"/>
            <a:ext cx="9372599" cy="49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65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x</dc:creator>
  <cp:lastModifiedBy>w x</cp:lastModifiedBy>
  <cp:revision>16</cp:revision>
  <dcterms:created xsi:type="dcterms:W3CDTF">2019-10-22T10:39:00Z</dcterms:created>
  <dcterms:modified xsi:type="dcterms:W3CDTF">2019-10-25T03:13:32Z</dcterms:modified>
</cp:coreProperties>
</file>