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DC61-D170-242B-F7EE-72B6C177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6C25C-9356-142E-6674-D3FC9342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3BE48-FC4F-F6CB-DC5C-2ECA4AC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206C-5B35-7A2E-95AA-33D872BA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99AD2-F3C1-310A-F9D4-5DDAEB97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14BB-B9A8-5FEB-A670-FECEA85C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60216-0B16-09BF-FBD3-ECD3DB94E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ADC96-A2FB-ED16-6F5F-C2FBD7A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A37C2-270A-D7F5-3969-4CFF7FD1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EEE84-EC51-CF6F-4F79-DCA71CDA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B7C6D-0C5F-C839-AD27-DEE6595D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F0509-4321-69D7-C853-274F37DC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BBF4E-0EE2-736C-4D7E-245764B2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302F9-829D-C801-E062-22E83D8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FC266-35E7-0E22-1BA8-84EE0C30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1808-C4E7-9C3D-8571-B2CF5C35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93FA4-A901-A17C-4A64-58826145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6669-D44D-73CA-EB1B-D91659ED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987F7-2E4A-1C19-2630-CA6D9817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D98BB-D30A-0BF2-AFD0-D4983FD4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EE747-365F-7DAA-4226-D8D63DD0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73F1-0046-8502-1DD3-BD01272C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6A757-1AE1-4609-41A3-BB20478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90CE-A302-E5C8-96CD-FBDB26B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BA7D5-A7DF-A2B2-0CA3-D835A2F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A08E8-9C9F-1486-234C-3FC3924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A7A38-2C9A-18BD-FC44-8B4387841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181BB-A81C-F61A-1D86-30F6ADDF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DBC0D-F783-1BFB-596D-8F3C6A3C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C68B1-BB2D-EEB3-CE67-88576677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EA81F-EA1B-48BE-130F-A252BB0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9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9ECB-6D28-D7DC-FDC9-00784289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46B1E-C47F-3A16-996C-74BB1413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2F56D-9B91-716B-3478-5769CD96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F3BA8-67D9-26A9-7D4A-88199CA60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80DB2-5978-F0D4-E3AE-0CD0733CC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D3263E-0FFE-FE3A-680C-E9607DF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C0C7F-64CD-131C-DAE6-D6160398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6743F5-A500-465D-0410-E31D631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1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8F06-B35A-CAE0-0EA9-FCFA7DF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436C84-BFAD-43DD-DF18-D346696B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0A920-7498-EA0A-CAFF-5338D4F9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A8C34-028D-69C7-52F2-54D639B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CBC43-B47D-002B-FD49-9BE6C361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132AF-52EC-5B53-F53D-048A5F65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ADDE0-263B-5BAC-4A59-6FAAAD51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38CE-BCD5-65A7-89FB-BC7E645F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FD2C1-0FDA-F3F2-BDED-6D835F88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0CDDE-5051-CD57-988E-37232BA0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40609-F3B7-2261-57D4-3EE4DADB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484F2-4F23-8CCB-5556-C755A73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E2562-E856-0204-4F9A-6921E85C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40B6C-BBE3-CDCF-678D-04473D9B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3EB0E-CC66-3891-A55E-B4F2520BA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0C21F-FF3A-9AB7-9344-ED7825C9D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2DB92-F262-9C9A-42E0-41FAE267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6F8C1-13E4-BD94-717F-4C2B09E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6CAD0-90CB-15AB-D55B-041CFC27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9790F0-BEB3-81A7-6694-E7AD538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B952E-69F7-14CE-FE43-3A0E84FB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C59E3-9884-A3FB-6C8F-0A1EF2B60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CA59-ADAC-4780-8344-66ED8D6E2C4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43C5E-6789-B141-5B1A-C4DB6753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E8A0B-25AC-A2A6-0B94-C78249C77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6566-3662-443C-AF68-2B20BFA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FEC-25B0-F2D1-6F25-04CFE1B8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0461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面向视障群体的视觉辅助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FB7CA-B416-696B-7ACB-DC516FB9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5508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敏捷开发</a:t>
            </a:r>
            <a:r>
              <a:rPr lang="en-US" altLang="zh-CN" sz="2800" dirty="0"/>
              <a:t>-</a:t>
            </a:r>
            <a:r>
              <a:rPr lang="zh-CN" altLang="en-US" sz="2800" dirty="0"/>
              <a:t>第一次汇报</a:t>
            </a:r>
            <a:endParaRPr lang="en-US" altLang="zh-CN" sz="2800" dirty="0"/>
          </a:p>
          <a:p>
            <a:r>
              <a:rPr lang="zh-CN" altLang="en-US" sz="2800" dirty="0"/>
              <a:t>第三组</a:t>
            </a:r>
          </a:p>
        </p:txBody>
      </p:sp>
    </p:spTree>
    <p:extLst>
      <p:ext uri="{BB962C8B-B14F-4D97-AF65-F5344CB8AC3E}">
        <p14:creationId xmlns:p14="http://schemas.microsoft.com/office/powerpoint/2010/main" val="4299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B91F-6AFB-6B1A-5878-1B447545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95462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影响地图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2B8FD1-3178-0D35-D30F-F7EE449B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60" y="1373461"/>
            <a:ext cx="7097629" cy="5078032"/>
          </a:xfrm>
        </p:spPr>
      </p:pic>
    </p:spTree>
    <p:extLst>
      <p:ext uri="{BB962C8B-B14F-4D97-AF65-F5344CB8AC3E}">
        <p14:creationId xmlns:p14="http://schemas.microsoft.com/office/powerpoint/2010/main" val="35512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54B36C-2CBD-5BDC-281F-0A0D5D1CF5B3}"/>
              </a:ext>
            </a:extLst>
          </p:cNvPr>
          <p:cNvSpPr txBox="1">
            <a:spLocks/>
          </p:cNvSpPr>
          <p:nvPr/>
        </p:nvSpPr>
        <p:spPr>
          <a:xfrm>
            <a:off x="838200" y="327417"/>
            <a:ext cx="10515600" cy="95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用户旅程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7F152C-F6D1-0A3A-6E37-4193D1B2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96" y="1282046"/>
            <a:ext cx="9444008" cy="49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D912C-3DE5-12AA-C109-941BCFE8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7"/>
            <a:ext cx="10515600" cy="485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我想买到雪碧，</a:t>
            </a:r>
          </a:p>
          <a:p>
            <a:pPr marL="0" indent="0">
              <a:buNone/>
            </a:pPr>
            <a:r>
              <a:rPr lang="zh-CN" altLang="en-US" dirty="0"/>
              <a:t>    我拿起了一瓶饮料，但不知道是否是雪碧</a:t>
            </a:r>
          </a:p>
          <a:p>
            <a:pPr marL="0" indent="0">
              <a:buNone/>
            </a:pPr>
            <a:r>
              <a:rPr lang="zh-CN" altLang="en-US" dirty="0"/>
              <a:t>    使用实景识别功能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我想看信</a:t>
            </a:r>
          </a:p>
          <a:p>
            <a:pPr marL="0" indent="0">
              <a:buNone/>
            </a:pPr>
            <a:r>
              <a:rPr lang="zh-CN" altLang="en-US" dirty="0"/>
              <a:t>    我看不见</a:t>
            </a:r>
          </a:p>
          <a:p>
            <a:pPr marL="0" indent="0">
              <a:buNone/>
            </a:pPr>
            <a:r>
              <a:rPr lang="zh-CN" altLang="en-US" dirty="0"/>
              <a:t>    使用文字识别功能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C415C01-F2BD-B3C5-9BF8-C31A0253A2E2}"/>
              </a:ext>
            </a:extLst>
          </p:cNvPr>
          <p:cNvSpPr txBox="1">
            <a:spLocks/>
          </p:cNvSpPr>
          <p:nvPr/>
        </p:nvSpPr>
        <p:spPr>
          <a:xfrm>
            <a:off x="838200" y="327417"/>
            <a:ext cx="10515600" cy="95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简单故事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3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98161-BC6C-F941-5C58-E75AAB2E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作为一个盲人，我想知道我面前是什么东西，以便做出下一步动作</a:t>
            </a:r>
          </a:p>
          <a:p>
            <a:pPr marL="0" indent="0">
              <a:buNone/>
            </a:pPr>
            <a:r>
              <a:rPr lang="zh-CN" altLang="en-US" dirty="0"/>
              <a:t>满意条件：实现实景识别功能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作为一个盲人，我需要阅读一些文字信息，以便</a:t>
            </a:r>
            <a:r>
              <a:rPr lang="en-US" altLang="zh-CN" dirty="0"/>
              <a:t>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满意条件：实现</a:t>
            </a:r>
            <a:r>
              <a:rPr lang="en-US" altLang="zh-CN" dirty="0"/>
              <a:t>OCR</a:t>
            </a:r>
            <a:r>
              <a:rPr lang="zh-CN" altLang="en-US" dirty="0"/>
              <a:t>功能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作为一个盲人， 我想要辨别面前的人，以便</a:t>
            </a:r>
            <a:r>
              <a:rPr lang="en-US" altLang="zh-CN" dirty="0"/>
              <a:t>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满意条件：人脸识别功能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A43463-7484-57B1-AB40-851B866D2465}"/>
              </a:ext>
            </a:extLst>
          </p:cNvPr>
          <p:cNvSpPr txBox="1">
            <a:spLocks/>
          </p:cNvSpPr>
          <p:nvPr/>
        </p:nvSpPr>
        <p:spPr>
          <a:xfrm>
            <a:off x="838200" y="327417"/>
            <a:ext cx="10515600" cy="95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4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用户故事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06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DDDC0E6-89ED-489F-8D82-4997337ED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332" r="-126" b="-3280"/>
          <a:stretch/>
        </p:blipFill>
        <p:spPr>
          <a:xfrm>
            <a:off x="1303027" y="1368000"/>
            <a:ext cx="9585946" cy="535792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5E4C4C1-07C5-9B96-C5C3-42F4BDB49732}"/>
              </a:ext>
            </a:extLst>
          </p:cNvPr>
          <p:cNvSpPr txBox="1">
            <a:spLocks/>
          </p:cNvSpPr>
          <p:nvPr/>
        </p:nvSpPr>
        <p:spPr>
          <a:xfrm>
            <a:off x="838200" y="327417"/>
            <a:ext cx="10515600" cy="95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5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规划软件开发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55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692D2A-E6BC-B7DE-1006-1AEB8ED235B8}"/>
              </a:ext>
            </a:extLst>
          </p:cNvPr>
          <p:cNvSpPr txBox="1">
            <a:spLocks/>
          </p:cNvSpPr>
          <p:nvPr/>
        </p:nvSpPr>
        <p:spPr>
          <a:xfrm>
            <a:off x="838200" y="327417"/>
            <a:ext cx="10515600" cy="95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第一次</a:t>
            </a:r>
            <a:r>
              <a:rPr lang="en-US" altLang="zh-CN" sz="3600" b="1" dirty="0"/>
              <a:t>Sprint Planning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F73DB-0F2D-014F-F306-B655AA8C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14" y="2276571"/>
            <a:ext cx="9302172" cy="36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150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面向视障群体的视觉辅助</vt:lpstr>
      <vt:lpstr>1. 影响地图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limbo T</dc:creator>
  <cp:lastModifiedBy>limbo T</cp:lastModifiedBy>
  <cp:revision>12</cp:revision>
  <dcterms:created xsi:type="dcterms:W3CDTF">2024-07-07T16:11:21Z</dcterms:created>
  <dcterms:modified xsi:type="dcterms:W3CDTF">2024-07-07T16:26:51Z</dcterms:modified>
</cp:coreProperties>
</file>