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6" r:id="rId3"/>
    <p:sldId id="262" r:id="rId5"/>
    <p:sldId id="261" r:id="rId6"/>
    <p:sldId id="272" r:id="rId7"/>
    <p:sldId id="330" r:id="rId8"/>
    <p:sldId id="333" r:id="rId9"/>
    <p:sldId id="284" r:id="rId10"/>
    <p:sldId id="334" r:id="rId11"/>
    <p:sldId id="335" r:id="rId12"/>
    <p:sldId id="283" r:id="rId13"/>
    <p:sldId id="336" r:id="rId14"/>
    <p:sldId id="341" r:id="rId15"/>
    <p:sldId id="285" r:id="rId16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4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-708" y="-96"/>
      </p:cViewPr>
      <p:guideLst>
        <p:guide orient="horz" pos="19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gs" Target="tags/tag2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540122" y="2138763"/>
            <a:ext cx="2128676" cy="2128676"/>
          </a:xfrm>
          <a:custGeom>
            <a:avLst/>
            <a:gdLst>
              <a:gd name="connsiteX0" fmla="*/ 1064506 w 2128676"/>
              <a:gd name="connsiteY0" fmla="*/ 0 h 2128676"/>
              <a:gd name="connsiteX1" fmla="*/ 1261062 w 2128676"/>
              <a:gd name="connsiteY1" fmla="*/ 81417 h 2128676"/>
              <a:gd name="connsiteX2" fmla="*/ 2047260 w 2128676"/>
              <a:gd name="connsiteY2" fmla="*/ 867615 h 2128676"/>
              <a:gd name="connsiteX3" fmla="*/ 2047260 w 2128676"/>
              <a:gd name="connsiteY3" fmla="*/ 1260726 h 2128676"/>
              <a:gd name="connsiteX4" fmla="*/ 1260726 w 2128676"/>
              <a:gd name="connsiteY4" fmla="*/ 2047260 h 2128676"/>
              <a:gd name="connsiteX5" fmla="*/ 867615 w 2128676"/>
              <a:gd name="connsiteY5" fmla="*/ 2047260 h 2128676"/>
              <a:gd name="connsiteX6" fmla="*/ 81417 w 2128676"/>
              <a:gd name="connsiteY6" fmla="*/ 1261062 h 2128676"/>
              <a:gd name="connsiteX7" fmla="*/ 81417 w 2128676"/>
              <a:gd name="connsiteY7" fmla="*/ 867950 h 2128676"/>
              <a:gd name="connsiteX8" fmla="*/ 867950 w 2128676"/>
              <a:gd name="connsiteY8" fmla="*/ 81417 h 2128676"/>
              <a:gd name="connsiteX9" fmla="*/ 1064506 w 2128676"/>
              <a:gd name="connsiteY9" fmla="*/ 0 h 21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28676" h="2128676">
                <a:moveTo>
                  <a:pt x="1064506" y="0"/>
                </a:moveTo>
                <a:cubicBezTo>
                  <a:pt x="1135645" y="0"/>
                  <a:pt x="1206784" y="27139"/>
                  <a:pt x="1261062" y="81417"/>
                </a:cubicBezTo>
                <a:lnTo>
                  <a:pt x="2047260" y="867615"/>
                </a:lnTo>
                <a:cubicBezTo>
                  <a:pt x="2155815" y="976170"/>
                  <a:pt x="2155815" y="1152171"/>
                  <a:pt x="2047260" y="1260726"/>
                </a:cubicBezTo>
                <a:lnTo>
                  <a:pt x="1260726" y="2047260"/>
                </a:lnTo>
                <a:cubicBezTo>
                  <a:pt x="1152171" y="2155815"/>
                  <a:pt x="976170" y="2155815"/>
                  <a:pt x="867615" y="2047260"/>
                </a:cubicBezTo>
                <a:lnTo>
                  <a:pt x="81417" y="1261062"/>
                </a:lnTo>
                <a:cubicBezTo>
                  <a:pt x="-27138" y="1152507"/>
                  <a:pt x="-27138" y="976505"/>
                  <a:pt x="81417" y="867950"/>
                </a:cubicBezTo>
                <a:lnTo>
                  <a:pt x="867950" y="81417"/>
                </a:lnTo>
                <a:cubicBezTo>
                  <a:pt x="922227" y="27139"/>
                  <a:pt x="993367" y="0"/>
                  <a:pt x="106450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3867815" y="2138763"/>
            <a:ext cx="2128676" cy="2128676"/>
          </a:xfrm>
          <a:custGeom>
            <a:avLst/>
            <a:gdLst>
              <a:gd name="connsiteX0" fmla="*/ 1064506 w 2128676"/>
              <a:gd name="connsiteY0" fmla="*/ 0 h 2128676"/>
              <a:gd name="connsiteX1" fmla="*/ 1261062 w 2128676"/>
              <a:gd name="connsiteY1" fmla="*/ 81417 h 2128676"/>
              <a:gd name="connsiteX2" fmla="*/ 2047260 w 2128676"/>
              <a:gd name="connsiteY2" fmla="*/ 867615 h 2128676"/>
              <a:gd name="connsiteX3" fmla="*/ 2047260 w 2128676"/>
              <a:gd name="connsiteY3" fmla="*/ 1260726 h 2128676"/>
              <a:gd name="connsiteX4" fmla="*/ 1260727 w 2128676"/>
              <a:gd name="connsiteY4" fmla="*/ 2047260 h 2128676"/>
              <a:gd name="connsiteX5" fmla="*/ 867615 w 2128676"/>
              <a:gd name="connsiteY5" fmla="*/ 2047260 h 2128676"/>
              <a:gd name="connsiteX6" fmla="*/ 81417 w 2128676"/>
              <a:gd name="connsiteY6" fmla="*/ 1261062 h 2128676"/>
              <a:gd name="connsiteX7" fmla="*/ 81417 w 2128676"/>
              <a:gd name="connsiteY7" fmla="*/ 867950 h 2128676"/>
              <a:gd name="connsiteX8" fmla="*/ 867950 w 2128676"/>
              <a:gd name="connsiteY8" fmla="*/ 81417 h 2128676"/>
              <a:gd name="connsiteX9" fmla="*/ 1064506 w 2128676"/>
              <a:gd name="connsiteY9" fmla="*/ 0 h 21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28676" h="2128676">
                <a:moveTo>
                  <a:pt x="1064506" y="0"/>
                </a:moveTo>
                <a:cubicBezTo>
                  <a:pt x="1135645" y="0"/>
                  <a:pt x="1206784" y="27139"/>
                  <a:pt x="1261062" y="81417"/>
                </a:cubicBezTo>
                <a:lnTo>
                  <a:pt x="2047260" y="867615"/>
                </a:lnTo>
                <a:cubicBezTo>
                  <a:pt x="2155815" y="976170"/>
                  <a:pt x="2155815" y="1152171"/>
                  <a:pt x="2047260" y="1260726"/>
                </a:cubicBezTo>
                <a:lnTo>
                  <a:pt x="1260727" y="2047260"/>
                </a:lnTo>
                <a:cubicBezTo>
                  <a:pt x="1152172" y="2155815"/>
                  <a:pt x="976170" y="2155815"/>
                  <a:pt x="867615" y="2047260"/>
                </a:cubicBezTo>
                <a:lnTo>
                  <a:pt x="81417" y="1261062"/>
                </a:lnTo>
                <a:cubicBezTo>
                  <a:pt x="-27138" y="1152507"/>
                  <a:pt x="-27138" y="976505"/>
                  <a:pt x="81417" y="867950"/>
                </a:cubicBezTo>
                <a:lnTo>
                  <a:pt x="867950" y="81417"/>
                </a:lnTo>
                <a:cubicBezTo>
                  <a:pt x="922227" y="27139"/>
                  <a:pt x="993366" y="0"/>
                  <a:pt x="106450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195509" y="2138763"/>
            <a:ext cx="2128676" cy="2128676"/>
          </a:xfrm>
          <a:custGeom>
            <a:avLst/>
            <a:gdLst>
              <a:gd name="connsiteX0" fmla="*/ 1064506 w 2128676"/>
              <a:gd name="connsiteY0" fmla="*/ 0 h 2128676"/>
              <a:gd name="connsiteX1" fmla="*/ 1261062 w 2128676"/>
              <a:gd name="connsiteY1" fmla="*/ 81417 h 2128676"/>
              <a:gd name="connsiteX2" fmla="*/ 2047260 w 2128676"/>
              <a:gd name="connsiteY2" fmla="*/ 867615 h 2128676"/>
              <a:gd name="connsiteX3" fmla="*/ 2047260 w 2128676"/>
              <a:gd name="connsiteY3" fmla="*/ 1260726 h 2128676"/>
              <a:gd name="connsiteX4" fmla="*/ 1260727 w 2128676"/>
              <a:gd name="connsiteY4" fmla="*/ 2047260 h 2128676"/>
              <a:gd name="connsiteX5" fmla="*/ 867615 w 2128676"/>
              <a:gd name="connsiteY5" fmla="*/ 2047260 h 2128676"/>
              <a:gd name="connsiteX6" fmla="*/ 81417 w 2128676"/>
              <a:gd name="connsiteY6" fmla="*/ 1261062 h 2128676"/>
              <a:gd name="connsiteX7" fmla="*/ 81417 w 2128676"/>
              <a:gd name="connsiteY7" fmla="*/ 867950 h 2128676"/>
              <a:gd name="connsiteX8" fmla="*/ 867950 w 2128676"/>
              <a:gd name="connsiteY8" fmla="*/ 81417 h 2128676"/>
              <a:gd name="connsiteX9" fmla="*/ 1064506 w 2128676"/>
              <a:gd name="connsiteY9" fmla="*/ 0 h 21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28676" h="2128676">
                <a:moveTo>
                  <a:pt x="1064506" y="0"/>
                </a:moveTo>
                <a:cubicBezTo>
                  <a:pt x="1135645" y="0"/>
                  <a:pt x="1206784" y="27139"/>
                  <a:pt x="1261062" y="81417"/>
                </a:cubicBezTo>
                <a:lnTo>
                  <a:pt x="2047260" y="867615"/>
                </a:lnTo>
                <a:cubicBezTo>
                  <a:pt x="2155815" y="976170"/>
                  <a:pt x="2155815" y="1152171"/>
                  <a:pt x="2047260" y="1260726"/>
                </a:cubicBezTo>
                <a:lnTo>
                  <a:pt x="1260727" y="2047260"/>
                </a:lnTo>
                <a:cubicBezTo>
                  <a:pt x="1152172" y="2155815"/>
                  <a:pt x="976170" y="2155815"/>
                  <a:pt x="867615" y="2047260"/>
                </a:cubicBezTo>
                <a:lnTo>
                  <a:pt x="81417" y="1261062"/>
                </a:lnTo>
                <a:cubicBezTo>
                  <a:pt x="-27138" y="1152507"/>
                  <a:pt x="-27138" y="976505"/>
                  <a:pt x="81417" y="867950"/>
                </a:cubicBezTo>
                <a:lnTo>
                  <a:pt x="867950" y="81417"/>
                </a:lnTo>
                <a:cubicBezTo>
                  <a:pt x="922227" y="27139"/>
                  <a:pt x="993367" y="0"/>
                  <a:pt x="106450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8523201" y="2138763"/>
            <a:ext cx="2128677" cy="2128676"/>
          </a:xfrm>
          <a:custGeom>
            <a:avLst/>
            <a:gdLst>
              <a:gd name="connsiteX0" fmla="*/ 1064507 w 2128677"/>
              <a:gd name="connsiteY0" fmla="*/ 0 h 2128676"/>
              <a:gd name="connsiteX1" fmla="*/ 1261062 w 2128677"/>
              <a:gd name="connsiteY1" fmla="*/ 81417 h 2128676"/>
              <a:gd name="connsiteX2" fmla="*/ 2047261 w 2128677"/>
              <a:gd name="connsiteY2" fmla="*/ 867615 h 2128676"/>
              <a:gd name="connsiteX3" fmla="*/ 2047261 w 2128677"/>
              <a:gd name="connsiteY3" fmla="*/ 1260726 h 2128676"/>
              <a:gd name="connsiteX4" fmla="*/ 1260727 w 2128677"/>
              <a:gd name="connsiteY4" fmla="*/ 2047260 h 2128676"/>
              <a:gd name="connsiteX5" fmla="*/ 867616 w 2128677"/>
              <a:gd name="connsiteY5" fmla="*/ 2047260 h 2128676"/>
              <a:gd name="connsiteX6" fmla="*/ 81417 w 2128677"/>
              <a:gd name="connsiteY6" fmla="*/ 1261062 h 2128676"/>
              <a:gd name="connsiteX7" fmla="*/ 81417 w 2128677"/>
              <a:gd name="connsiteY7" fmla="*/ 867950 h 2128676"/>
              <a:gd name="connsiteX8" fmla="*/ 867951 w 2128677"/>
              <a:gd name="connsiteY8" fmla="*/ 81417 h 2128676"/>
              <a:gd name="connsiteX9" fmla="*/ 1064507 w 2128677"/>
              <a:gd name="connsiteY9" fmla="*/ 0 h 21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28677" h="2128676">
                <a:moveTo>
                  <a:pt x="1064507" y="0"/>
                </a:moveTo>
                <a:cubicBezTo>
                  <a:pt x="1135645" y="0"/>
                  <a:pt x="1206784" y="27139"/>
                  <a:pt x="1261062" y="81417"/>
                </a:cubicBezTo>
                <a:lnTo>
                  <a:pt x="2047261" y="867615"/>
                </a:lnTo>
                <a:cubicBezTo>
                  <a:pt x="2155816" y="976170"/>
                  <a:pt x="2155816" y="1152171"/>
                  <a:pt x="2047261" y="1260726"/>
                </a:cubicBezTo>
                <a:lnTo>
                  <a:pt x="1260727" y="2047260"/>
                </a:lnTo>
                <a:cubicBezTo>
                  <a:pt x="1152172" y="2155815"/>
                  <a:pt x="976171" y="2155815"/>
                  <a:pt x="867616" y="2047260"/>
                </a:cubicBezTo>
                <a:lnTo>
                  <a:pt x="81417" y="1261062"/>
                </a:lnTo>
                <a:cubicBezTo>
                  <a:pt x="-27138" y="1152507"/>
                  <a:pt x="-27138" y="976505"/>
                  <a:pt x="81417" y="867950"/>
                </a:cubicBezTo>
                <a:lnTo>
                  <a:pt x="867951" y="81417"/>
                </a:lnTo>
                <a:cubicBezTo>
                  <a:pt x="922229" y="27139"/>
                  <a:pt x="993368" y="0"/>
                  <a:pt x="106450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349834" y="2010341"/>
            <a:ext cx="2972256" cy="2446480"/>
          </a:xfrm>
          <a:custGeom>
            <a:avLst/>
            <a:gdLst>
              <a:gd name="connsiteX0" fmla="*/ 0 w 2972256"/>
              <a:gd name="connsiteY0" fmla="*/ 0 h 2446480"/>
              <a:gd name="connsiteX1" fmla="*/ 2972256 w 2972256"/>
              <a:gd name="connsiteY1" fmla="*/ 0 h 2446480"/>
              <a:gd name="connsiteX2" fmla="*/ 2972256 w 2972256"/>
              <a:gd name="connsiteY2" fmla="*/ 2446480 h 2446480"/>
              <a:gd name="connsiteX3" fmla="*/ 0 w 2972256"/>
              <a:gd name="connsiteY3" fmla="*/ 2446480 h 244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2256" h="2446480">
                <a:moveTo>
                  <a:pt x="0" y="0"/>
                </a:moveTo>
                <a:lnTo>
                  <a:pt x="2972256" y="0"/>
                </a:lnTo>
                <a:lnTo>
                  <a:pt x="2972256" y="2446480"/>
                </a:lnTo>
                <a:lnTo>
                  <a:pt x="0" y="24464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4609874" y="2010345"/>
            <a:ext cx="2972256" cy="2446480"/>
          </a:xfrm>
          <a:custGeom>
            <a:avLst/>
            <a:gdLst>
              <a:gd name="connsiteX0" fmla="*/ 0 w 2972256"/>
              <a:gd name="connsiteY0" fmla="*/ 0 h 2446480"/>
              <a:gd name="connsiteX1" fmla="*/ 2972256 w 2972256"/>
              <a:gd name="connsiteY1" fmla="*/ 0 h 2446480"/>
              <a:gd name="connsiteX2" fmla="*/ 2972256 w 2972256"/>
              <a:gd name="connsiteY2" fmla="*/ 2446480 h 2446480"/>
              <a:gd name="connsiteX3" fmla="*/ 0 w 2972256"/>
              <a:gd name="connsiteY3" fmla="*/ 2446480 h 244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2256" h="2446480">
                <a:moveTo>
                  <a:pt x="0" y="0"/>
                </a:moveTo>
                <a:lnTo>
                  <a:pt x="2972256" y="0"/>
                </a:lnTo>
                <a:lnTo>
                  <a:pt x="2972256" y="2446480"/>
                </a:lnTo>
                <a:lnTo>
                  <a:pt x="0" y="24464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7869910" y="2010345"/>
            <a:ext cx="2972256" cy="2446480"/>
          </a:xfrm>
          <a:custGeom>
            <a:avLst/>
            <a:gdLst>
              <a:gd name="connsiteX0" fmla="*/ 0 w 2972256"/>
              <a:gd name="connsiteY0" fmla="*/ 0 h 2446480"/>
              <a:gd name="connsiteX1" fmla="*/ 2972256 w 2972256"/>
              <a:gd name="connsiteY1" fmla="*/ 0 h 2446480"/>
              <a:gd name="connsiteX2" fmla="*/ 2972256 w 2972256"/>
              <a:gd name="connsiteY2" fmla="*/ 2446480 h 2446480"/>
              <a:gd name="connsiteX3" fmla="*/ 0 w 2972256"/>
              <a:gd name="connsiteY3" fmla="*/ 2446480 h 244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2256" h="2446480">
                <a:moveTo>
                  <a:pt x="0" y="0"/>
                </a:moveTo>
                <a:lnTo>
                  <a:pt x="2972256" y="0"/>
                </a:lnTo>
                <a:lnTo>
                  <a:pt x="2972256" y="2446480"/>
                </a:lnTo>
                <a:lnTo>
                  <a:pt x="0" y="24464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688560" y="2611566"/>
            <a:ext cx="1507576" cy="2514781"/>
          </a:xfrm>
          <a:custGeom>
            <a:avLst/>
            <a:gdLst>
              <a:gd name="connsiteX0" fmla="*/ 0 w 1507576"/>
              <a:gd name="connsiteY0" fmla="*/ 0 h 2514781"/>
              <a:gd name="connsiteX1" fmla="*/ 1507576 w 1507576"/>
              <a:gd name="connsiteY1" fmla="*/ 0 h 2514781"/>
              <a:gd name="connsiteX2" fmla="*/ 1507576 w 1507576"/>
              <a:gd name="connsiteY2" fmla="*/ 2514781 h 2514781"/>
              <a:gd name="connsiteX3" fmla="*/ 0 w 1507576"/>
              <a:gd name="connsiteY3" fmla="*/ 2514781 h 251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7576" h="2514781">
                <a:moveTo>
                  <a:pt x="0" y="0"/>
                </a:moveTo>
                <a:lnTo>
                  <a:pt x="1507576" y="0"/>
                </a:lnTo>
                <a:lnTo>
                  <a:pt x="1507576" y="2514781"/>
                </a:lnTo>
                <a:lnTo>
                  <a:pt x="0" y="251478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2805889" y="2417548"/>
            <a:ext cx="1740397" cy="2903148"/>
          </a:xfrm>
          <a:custGeom>
            <a:avLst/>
            <a:gdLst>
              <a:gd name="connsiteX0" fmla="*/ 0 w 1740397"/>
              <a:gd name="connsiteY0" fmla="*/ 0 h 2903148"/>
              <a:gd name="connsiteX1" fmla="*/ 1740397 w 1740397"/>
              <a:gd name="connsiteY1" fmla="*/ 0 h 2903148"/>
              <a:gd name="connsiteX2" fmla="*/ 1740397 w 1740397"/>
              <a:gd name="connsiteY2" fmla="*/ 2903148 h 2903148"/>
              <a:gd name="connsiteX3" fmla="*/ 0 w 1740397"/>
              <a:gd name="connsiteY3" fmla="*/ 2903148 h 2903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0397" h="2903148">
                <a:moveTo>
                  <a:pt x="0" y="0"/>
                </a:moveTo>
                <a:lnTo>
                  <a:pt x="1740397" y="0"/>
                </a:lnTo>
                <a:lnTo>
                  <a:pt x="1740397" y="2903148"/>
                </a:lnTo>
                <a:lnTo>
                  <a:pt x="0" y="290314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2"/>
          </p:nvPr>
        </p:nvSpPr>
        <p:spPr>
          <a:xfrm>
            <a:off x="4153872" y="2611566"/>
            <a:ext cx="1507576" cy="2514781"/>
          </a:xfrm>
          <a:custGeom>
            <a:avLst/>
            <a:gdLst>
              <a:gd name="connsiteX0" fmla="*/ 0 w 1507576"/>
              <a:gd name="connsiteY0" fmla="*/ 0 h 2514781"/>
              <a:gd name="connsiteX1" fmla="*/ 1507576 w 1507576"/>
              <a:gd name="connsiteY1" fmla="*/ 0 h 2514781"/>
              <a:gd name="connsiteX2" fmla="*/ 1507576 w 1507576"/>
              <a:gd name="connsiteY2" fmla="*/ 2514781 h 2514781"/>
              <a:gd name="connsiteX3" fmla="*/ 0 w 1507576"/>
              <a:gd name="connsiteY3" fmla="*/ 2514781 h 251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7576" h="2514781">
                <a:moveTo>
                  <a:pt x="0" y="0"/>
                </a:moveTo>
                <a:lnTo>
                  <a:pt x="1507576" y="0"/>
                </a:lnTo>
                <a:lnTo>
                  <a:pt x="1507576" y="2514781"/>
                </a:lnTo>
                <a:lnTo>
                  <a:pt x="0" y="251478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13"/>
          <p:cNvSpPr>
            <a:spLocks noGrp="1"/>
          </p:cNvSpPr>
          <p:nvPr>
            <p:ph type="pic" sz="quarter" idx="10"/>
          </p:nvPr>
        </p:nvSpPr>
        <p:spPr>
          <a:xfrm>
            <a:off x="1348928" y="1909227"/>
            <a:ext cx="1687613" cy="1687612"/>
          </a:xfrm>
          <a:custGeom>
            <a:avLst/>
            <a:gdLst>
              <a:gd name="connsiteX0" fmla="*/ 281274 w 1687613"/>
              <a:gd name="connsiteY0" fmla="*/ 0 h 1687612"/>
              <a:gd name="connsiteX1" fmla="*/ 1406339 w 1687613"/>
              <a:gd name="connsiteY1" fmla="*/ 0 h 1687612"/>
              <a:gd name="connsiteX2" fmla="*/ 1687613 w 1687613"/>
              <a:gd name="connsiteY2" fmla="*/ 281274 h 1687612"/>
              <a:gd name="connsiteX3" fmla="*/ 1687613 w 1687613"/>
              <a:gd name="connsiteY3" fmla="*/ 1406338 h 1687612"/>
              <a:gd name="connsiteX4" fmla="*/ 1406339 w 1687613"/>
              <a:gd name="connsiteY4" fmla="*/ 1687612 h 1687612"/>
              <a:gd name="connsiteX5" fmla="*/ 281274 w 1687613"/>
              <a:gd name="connsiteY5" fmla="*/ 1687612 h 1687612"/>
              <a:gd name="connsiteX6" fmla="*/ 0 w 1687613"/>
              <a:gd name="connsiteY6" fmla="*/ 1406338 h 1687612"/>
              <a:gd name="connsiteX7" fmla="*/ 0 w 1687613"/>
              <a:gd name="connsiteY7" fmla="*/ 281274 h 1687612"/>
              <a:gd name="connsiteX8" fmla="*/ 281274 w 1687613"/>
              <a:gd name="connsiteY8" fmla="*/ 0 h 168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7613" h="1687612">
                <a:moveTo>
                  <a:pt x="281274" y="0"/>
                </a:moveTo>
                <a:lnTo>
                  <a:pt x="1406339" y="0"/>
                </a:lnTo>
                <a:cubicBezTo>
                  <a:pt x="1561682" y="0"/>
                  <a:pt x="1687613" y="125931"/>
                  <a:pt x="1687613" y="281274"/>
                </a:cubicBezTo>
                <a:lnTo>
                  <a:pt x="1687613" y="1406338"/>
                </a:lnTo>
                <a:cubicBezTo>
                  <a:pt x="1687613" y="1561681"/>
                  <a:pt x="1561682" y="1687612"/>
                  <a:pt x="1406339" y="1687612"/>
                </a:cubicBezTo>
                <a:lnTo>
                  <a:pt x="281274" y="1687612"/>
                </a:lnTo>
                <a:cubicBezTo>
                  <a:pt x="125931" y="1687612"/>
                  <a:pt x="0" y="1561681"/>
                  <a:pt x="0" y="1406338"/>
                </a:cubicBezTo>
                <a:lnTo>
                  <a:pt x="0" y="281274"/>
                </a:lnTo>
                <a:cubicBezTo>
                  <a:pt x="0" y="125931"/>
                  <a:pt x="125931" y="0"/>
                  <a:pt x="281274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203200" dist="63500" dir="5400000" algn="t" rotWithShape="0">
              <a:prstClr val="black">
                <a:alpha val="7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7" name="任意多边形: 形状 16"/>
          <p:cNvSpPr>
            <a:spLocks noGrp="1"/>
          </p:cNvSpPr>
          <p:nvPr>
            <p:ph type="pic" sz="quarter" idx="11"/>
          </p:nvPr>
        </p:nvSpPr>
        <p:spPr>
          <a:xfrm>
            <a:off x="3300561" y="3854550"/>
            <a:ext cx="1687613" cy="1687612"/>
          </a:xfrm>
          <a:custGeom>
            <a:avLst/>
            <a:gdLst>
              <a:gd name="connsiteX0" fmla="*/ 281274 w 1687613"/>
              <a:gd name="connsiteY0" fmla="*/ 0 h 1687612"/>
              <a:gd name="connsiteX1" fmla="*/ 1406339 w 1687613"/>
              <a:gd name="connsiteY1" fmla="*/ 0 h 1687612"/>
              <a:gd name="connsiteX2" fmla="*/ 1687613 w 1687613"/>
              <a:gd name="connsiteY2" fmla="*/ 281274 h 1687612"/>
              <a:gd name="connsiteX3" fmla="*/ 1687613 w 1687613"/>
              <a:gd name="connsiteY3" fmla="*/ 1406338 h 1687612"/>
              <a:gd name="connsiteX4" fmla="*/ 1406339 w 1687613"/>
              <a:gd name="connsiteY4" fmla="*/ 1687612 h 1687612"/>
              <a:gd name="connsiteX5" fmla="*/ 281274 w 1687613"/>
              <a:gd name="connsiteY5" fmla="*/ 1687612 h 1687612"/>
              <a:gd name="connsiteX6" fmla="*/ 0 w 1687613"/>
              <a:gd name="connsiteY6" fmla="*/ 1406338 h 1687612"/>
              <a:gd name="connsiteX7" fmla="*/ 0 w 1687613"/>
              <a:gd name="connsiteY7" fmla="*/ 281274 h 1687612"/>
              <a:gd name="connsiteX8" fmla="*/ 281274 w 1687613"/>
              <a:gd name="connsiteY8" fmla="*/ 0 h 168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7613" h="1687612">
                <a:moveTo>
                  <a:pt x="281274" y="0"/>
                </a:moveTo>
                <a:lnTo>
                  <a:pt x="1406339" y="0"/>
                </a:lnTo>
                <a:cubicBezTo>
                  <a:pt x="1561682" y="0"/>
                  <a:pt x="1687613" y="125931"/>
                  <a:pt x="1687613" y="281274"/>
                </a:cubicBezTo>
                <a:lnTo>
                  <a:pt x="1687613" y="1406338"/>
                </a:lnTo>
                <a:cubicBezTo>
                  <a:pt x="1687613" y="1561681"/>
                  <a:pt x="1561682" y="1687612"/>
                  <a:pt x="1406339" y="1687612"/>
                </a:cubicBezTo>
                <a:lnTo>
                  <a:pt x="281274" y="1687612"/>
                </a:lnTo>
                <a:cubicBezTo>
                  <a:pt x="125931" y="1687612"/>
                  <a:pt x="0" y="1561681"/>
                  <a:pt x="0" y="1406338"/>
                </a:cubicBezTo>
                <a:lnTo>
                  <a:pt x="0" y="281274"/>
                </a:lnTo>
                <a:cubicBezTo>
                  <a:pt x="0" y="125931"/>
                  <a:pt x="125931" y="0"/>
                  <a:pt x="281274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203200" dist="63500" dir="5400000" algn="t" rotWithShape="0">
              <a:prstClr val="black">
                <a:alpha val="7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5" name="任意多边形: 形状 14"/>
          <p:cNvSpPr>
            <a:spLocks noGrp="1"/>
          </p:cNvSpPr>
          <p:nvPr>
            <p:ph type="pic" sz="quarter" idx="12"/>
          </p:nvPr>
        </p:nvSpPr>
        <p:spPr>
          <a:xfrm>
            <a:off x="5252194" y="1909227"/>
            <a:ext cx="1687613" cy="1687612"/>
          </a:xfrm>
          <a:custGeom>
            <a:avLst/>
            <a:gdLst>
              <a:gd name="connsiteX0" fmla="*/ 281274 w 1687613"/>
              <a:gd name="connsiteY0" fmla="*/ 0 h 1687612"/>
              <a:gd name="connsiteX1" fmla="*/ 1406339 w 1687613"/>
              <a:gd name="connsiteY1" fmla="*/ 0 h 1687612"/>
              <a:gd name="connsiteX2" fmla="*/ 1687613 w 1687613"/>
              <a:gd name="connsiteY2" fmla="*/ 281274 h 1687612"/>
              <a:gd name="connsiteX3" fmla="*/ 1687613 w 1687613"/>
              <a:gd name="connsiteY3" fmla="*/ 1406338 h 1687612"/>
              <a:gd name="connsiteX4" fmla="*/ 1406339 w 1687613"/>
              <a:gd name="connsiteY4" fmla="*/ 1687612 h 1687612"/>
              <a:gd name="connsiteX5" fmla="*/ 281274 w 1687613"/>
              <a:gd name="connsiteY5" fmla="*/ 1687612 h 1687612"/>
              <a:gd name="connsiteX6" fmla="*/ 0 w 1687613"/>
              <a:gd name="connsiteY6" fmla="*/ 1406338 h 1687612"/>
              <a:gd name="connsiteX7" fmla="*/ 0 w 1687613"/>
              <a:gd name="connsiteY7" fmla="*/ 281274 h 1687612"/>
              <a:gd name="connsiteX8" fmla="*/ 281274 w 1687613"/>
              <a:gd name="connsiteY8" fmla="*/ 0 h 168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7613" h="1687612">
                <a:moveTo>
                  <a:pt x="281274" y="0"/>
                </a:moveTo>
                <a:lnTo>
                  <a:pt x="1406339" y="0"/>
                </a:lnTo>
                <a:cubicBezTo>
                  <a:pt x="1561682" y="0"/>
                  <a:pt x="1687613" y="125931"/>
                  <a:pt x="1687613" y="281274"/>
                </a:cubicBezTo>
                <a:lnTo>
                  <a:pt x="1687613" y="1406338"/>
                </a:lnTo>
                <a:cubicBezTo>
                  <a:pt x="1687613" y="1561681"/>
                  <a:pt x="1561682" y="1687612"/>
                  <a:pt x="1406339" y="1687612"/>
                </a:cubicBezTo>
                <a:lnTo>
                  <a:pt x="281274" y="1687612"/>
                </a:lnTo>
                <a:cubicBezTo>
                  <a:pt x="125931" y="1687612"/>
                  <a:pt x="0" y="1561681"/>
                  <a:pt x="0" y="1406338"/>
                </a:cubicBezTo>
                <a:lnTo>
                  <a:pt x="0" y="281274"/>
                </a:lnTo>
                <a:cubicBezTo>
                  <a:pt x="0" y="125931"/>
                  <a:pt x="125931" y="0"/>
                  <a:pt x="281274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203200" dist="63500" dir="5400000" algn="t" rotWithShape="0">
              <a:prstClr val="black">
                <a:alpha val="7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8" name="任意多边形: 形状 17"/>
          <p:cNvSpPr>
            <a:spLocks noGrp="1"/>
          </p:cNvSpPr>
          <p:nvPr>
            <p:ph type="pic" sz="quarter" idx="13"/>
          </p:nvPr>
        </p:nvSpPr>
        <p:spPr>
          <a:xfrm>
            <a:off x="7203827" y="3854550"/>
            <a:ext cx="1687613" cy="1687612"/>
          </a:xfrm>
          <a:custGeom>
            <a:avLst/>
            <a:gdLst>
              <a:gd name="connsiteX0" fmla="*/ 281274 w 1687613"/>
              <a:gd name="connsiteY0" fmla="*/ 0 h 1687612"/>
              <a:gd name="connsiteX1" fmla="*/ 1406339 w 1687613"/>
              <a:gd name="connsiteY1" fmla="*/ 0 h 1687612"/>
              <a:gd name="connsiteX2" fmla="*/ 1687613 w 1687613"/>
              <a:gd name="connsiteY2" fmla="*/ 281274 h 1687612"/>
              <a:gd name="connsiteX3" fmla="*/ 1687613 w 1687613"/>
              <a:gd name="connsiteY3" fmla="*/ 1406338 h 1687612"/>
              <a:gd name="connsiteX4" fmla="*/ 1406339 w 1687613"/>
              <a:gd name="connsiteY4" fmla="*/ 1687612 h 1687612"/>
              <a:gd name="connsiteX5" fmla="*/ 281274 w 1687613"/>
              <a:gd name="connsiteY5" fmla="*/ 1687612 h 1687612"/>
              <a:gd name="connsiteX6" fmla="*/ 0 w 1687613"/>
              <a:gd name="connsiteY6" fmla="*/ 1406338 h 1687612"/>
              <a:gd name="connsiteX7" fmla="*/ 0 w 1687613"/>
              <a:gd name="connsiteY7" fmla="*/ 281274 h 1687612"/>
              <a:gd name="connsiteX8" fmla="*/ 281274 w 1687613"/>
              <a:gd name="connsiteY8" fmla="*/ 0 h 168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7613" h="1687612">
                <a:moveTo>
                  <a:pt x="281274" y="0"/>
                </a:moveTo>
                <a:lnTo>
                  <a:pt x="1406339" y="0"/>
                </a:lnTo>
                <a:cubicBezTo>
                  <a:pt x="1561682" y="0"/>
                  <a:pt x="1687613" y="125931"/>
                  <a:pt x="1687613" y="281274"/>
                </a:cubicBezTo>
                <a:lnTo>
                  <a:pt x="1687613" y="1406338"/>
                </a:lnTo>
                <a:cubicBezTo>
                  <a:pt x="1687613" y="1561681"/>
                  <a:pt x="1561682" y="1687612"/>
                  <a:pt x="1406339" y="1687612"/>
                </a:cubicBezTo>
                <a:lnTo>
                  <a:pt x="281274" y="1687612"/>
                </a:lnTo>
                <a:cubicBezTo>
                  <a:pt x="125931" y="1687612"/>
                  <a:pt x="0" y="1561681"/>
                  <a:pt x="0" y="1406338"/>
                </a:cubicBezTo>
                <a:lnTo>
                  <a:pt x="0" y="281274"/>
                </a:lnTo>
                <a:cubicBezTo>
                  <a:pt x="0" y="125931"/>
                  <a:pt x="125931" y="0"/>
                  <a:pt x="281274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203200" dist="63500" dir="5400000" algn="t" rotWithShape="0">
              <a:prstClr val="black">
                <a:alpha val="7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6" name="任意多边形: 形状 15"/>
          <p:cNvSpPr>
            <a:spLocks noGrp="1"/>
          </p:cNvSpPr>
          <p:nvPr>
            <p:ph type="pic" sz="quarter" idx="14"/>
          </p:nvPr>
        </p:nvSpPr>
        <p:spPr>
          <a:xfrm>
            <a:off x="9155460" y="1909227"/>
            <a:ext cx="1687613" cy="1687612"/>
          </a:xfrm>
          <a:custGeom>
            <a:avLst/>
            <a:gdLst>
              <a:gd name="connsiteX0" fmla="*/ 281274 w 1687613"/>
              <a:gd name="connsiteY0" fmla="*/ 0 h 1687612"/>
              <a:gd name="connsiteX1" fmla="*/ 1406339 w 1687613"/>
              <a:gd name="connsiteY1" fmla="*/ 0 h 1687612"/>
              <a:gd name="connsiteX2" fmla="*/ 1687613 w 1687613"/>
              <a:gd name="connsiteY2" fmla="*/ 281274 h 1687612"/>
              <a:gd name="connsiteX3" fmla="*/ 1687613 w 1687613"/>
              <a:gd name="connsiteY3" fmla="*/ 1406338 h 1687612"/>
              <a:gd name="connsiteX4" fmla="*/ 1406339 w 1687613"/>
              <a:gd name="connsiteY4" fmla="*/ 1687612 h 1687612"/>
              <a:gd name="connsiteX5" fmla="*/ 281274 w 1687613"/>
              <a:gd name="connsiteY5" fmla="*/ 1687612 h 1687612"/>
              <a:gd name="connsiteX6" fmla="*/ 0 w 1687613"/>
              <a:gd name="connsiteY6" fmla="*/ 1406338 h 1687612"/>
              <a:gd name="connsiteX7" fmla="*/ 0 w 1687613"/>
              <a:gd name="connsiteY7" fmla="*/ 281274 h 1687612"/>
              <a:gd name="connsiteX8" fmla="*/ 281274 w 1687613"/>
              <a:gd name="connsiteY8" fmla="*/ 0 h 168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7613" h="1687612">
                <a:moveTo>
                  <a:pt x="281274" y="0"/>
                </a:moveTo>
                <a:lnTo>
                  <a:pt x="1406339" y="0"/>
                </a:lnTo>
                <a:cubicBezTo>
                  <a:pt x="1561682" y="0"/>
                  <a:pt x="1687613" y="125931"/>
                  <a:pt x="1687613" y="281274"/>
                </a:cubicBezTo>
                <a:lnTo>
                  <a:pt x="1687613" y="1406338"/>
                </a:lnTo>
                <a:cubicBezTo>
                  <a:pt x="1687613" y="1561681"/>
                  <a:pt x="1561682" y="1687612"/>
                  <a:pt x="1406339" y="1687612"/>
                </a:cubicBezTo>
                <a:lnTo>
                  <a:pt x="281274" y="1687612"/>
                </a:lnTo>
                <a:cubicBezTo>
                  <a:pt x="125931" y="1687612"/>
                  <a:pt x="0" y="1561681"/>
                  <a:pt x="0" y="1406338"/>
                </a:cubicBezTo>
                <a:lnTo>
                  <a:pt x="0" y="281274"/>
                </a:lnTo>
                <a:cubicBezTo>
                  <a:pt x="0" y="125931"/>
                  <a:pt x="125931" y="0"/>
                  <a:pt x="281274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203200" dist="63500" dir="5400000" algn="t" rotWithShape="0">
              <a:prstClr val="black">
                <a:alpha val="7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pPr marL="0"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433167" y="1872283"/>
            <a:ext cx="1853594" cy="1852976"/>
          </a:xfrm>
          <a:custGeom>
            <a:avLst/>
            <a:gdLst>
              <a:gd name="connsiteX0" fmla="*/ 926797 w 1853594"/>
              <a:gd name="connsiteY0" fmla="*/ 0 h 1852976"/>
              <a:gd name="connsiteX1" fmla="*/ 1853594 w 1853594"/>
              <a:gd name="connsiteY1" fmla="*/ 926488 h 1852976"/>
              <a:gd name="connsiteX2" fmla="*/ 926797 w 1853594"/>
              <a:gd name="connsiteY2" fmla="*/ 1852976 h 1852976"/>
              <a:gd name="connsiteX3" fmla="*/ 0 w 1853594"/>
              <a:gd name="connsiteY3" fmla="*/ 926488 h 1852976"/>
              <a:gd name="connsiteX4" fmla="*/ 926797 w 1853594"/>
              <a:gd name="connsiteY4" fmla="*/ 0 h 1852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3594" h="1852976">
                <a:moveTo>
                  <a:pt x="926797" y="0"/>
                </a:moveTo>
                <a:cubicBezTo>
                  <a:pt x="1438653" y="0"/>
                  <a:pt x="1853594" y="414803"/>
                  <a:pt x="1853594" y="926488"/>
                </a:cubicBezTo>
                <a:cubicBezTo>
                  <a:pt x="1853594" y="1438173"/>
                  <a:pt x="1438653" y="1852976"/>
                  <a:pt x="926797" y="1852976"/>
                </a:cubicBezTo>
                <a:cubicBezTo>
                  <a:pt x="414941" y="1852976"/>
                  <a:pt x="0" y="1438173"/>
                  <a:pt x="0" y="926488"/>
                </a:cubicBezTo>
                <a:cubicBezTo>
                  <a:pt x="0" y="414803"/>
                  <a:pt x="414941" y="0"/>
                  <a:pt x="926797" y="0"/>
                </a:cubicBezTo>
                <a:close/>
              </a:path>
            </a:pathLst>
          </a:custGeom>
          <a:ln w="12700"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3923858" y="1872283"/>
            <a:ext cx="1853594" cy="1852976"/>
          </a:xfrm>
          <a:custGeom>
            <a:avLst/>
            <a:gdLst>
              <a:gd name="connsiteX0" fmla="*/ 926797 w 1853594"/>
              <a:gd name="connsiteY0" fmla="*/ 0 h 1852976"/>
              <a:gd name="connsiteX1" fmla="*/ 1853594 w 1853594"/>
              <a:gd name="connsiteY1" fmla="*/ 926488 h 1852976"/>
              <a:gd name="connsiteX2" fmla="*/ 926797 w 1853594"/>
              <a:gd name="connsiteY2" fmla="*/ 1852976 h 1852976"/>
              <a:gd name="connsiteX3" fmla="*/ 0 w 1853594"/>
              <a:gd name="connsiteY3" fmla="*/ 926488 h 1852976"/>
              <a:gd name="connsiteX4" fmla="*/ 926797 w 1853594"/>
              <a:gd name="connsiteY4" fmla="*/ 0 h 1852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3594" h="1852976">
                <a:moveTo>
                  <a:pt x="926797" y="0"/>
                </a:moveTo>
                <a:cubicBezTo>
                  <a:pt x="1438653" y="0"/>
                  <a:pt x="1853594" y="414803"/>
                  <a:pt x="1853594" y="926488"/>
                </a:cubicBezTo>
                <a:cubicBezTo>
                  <a:pt x="1853594" y="1438173"/>
                  <a:pt x="1438653" y="1852976"/>
                  <a:pt x="926797" y="1852976"/>
                </a:cubicBezTo>
                <a:cubicBezTo>
                  <a:pt x="414941" y="1852976"/>
                  <a:pt x="0" y="1438173"/>
                  <a:pt x="0" y="926488"/>
                </a:cubicBezTo>
                <a:cubicBezTo>
                  <a:pt x="0" y="414803"/>
                  <a:pt x="414941" y="0"/>
                  <a:pt x="926797" y="0"/>
                </a:cubicBezTo>
                <a:close/>
              </a:path>
            </a:pathLst>
          </a:custGeom>
          <a:ln w="12700"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414549" y="1872283"/>
            <a:ext cx="1853594" cy="1852976"/>
          </a:xfrm>
          <a:custGeom>
            <a:avLst/>
            <a:gdLst>
              <a:gd name="connsiteX0" fmla="*/ 926797 w 1853594"/>
              <a:gd name="connsiteY0" fmla="*/ 0 h 1852976"/>
              <a:gd name="connsiteX1" fmla="*/ 1853594 w 1853594"/>
              <a:gd name="connsiteY1" fmla="*/ 926488 h 1852976"/>
              <a:gd name="connsiteX2" fmla="*/ 926797 w 1853594"/>
              <a:gd name="connsiteY2" fmla="*/ 1852976 h 1852976"/>
              <a:gd name="connsiteX3" fmla="*/ 0 w 1853594"/>
              <a:gd name="connsiteY3" fmla="*/ 926488 h 1852976"/>
              <a:gd name="connsiteX4" fmla="*/ 926797 w 1853594"/>
              <a:gd name="connsiteY4" fmla="*/ 0 h 1852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3594" h="1852976">
                <a:moveTo>
                  <a:pt x="926797" y="0"/>
                </a:moveTo>
                <a:cubicBezTo>
                  <a:pt x="1438653" y="0"/>
                  <a:pt x="1853594" y="414803"/>
                  <a:pt x="1853594" y="926488"/>
                </a:cubicBezTo>
                <a:cubicBezTo>
                  <a:pt x="1853594" y="1438173"/>
                  <a:pt x="1438653" y="1852976"/>
                  <a:pt x="926797" y="1852976"/>
                </a:cubicBezTo>
                <a:cubicBezTo>
                  <a:pt x="414941" y="1852976"/>
                  <a:pt x="0" y="1438173"/>
                  <a:pt x="0" y="926488"/>
                </a:cubicBezTo>
                <a:cubicBezTo>
                  <a:pt x="0" y="414803"/>
                  <a:pt x="414941" y="0"/>
                  <a:pt x="926797" y="0"/>
                </a:cubicBezTo>
                <a:close/>
              </a:path>
            </a:pathLst>
          </a:custGeom>
          <a:ln w="12700"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8905240" y="1872283"/>
            <a:ext cx="1853594" cy="1852976"/>
          </a:xfrm>
          <a:custGeom>
            <a:avLst/>
            <a:gdLst>
              <a:gd name="connsiteX0" fmla="*/ 926797 w 1853594"/>
              <a:gd name="connsiteY0" fmla="*/ 0 h 1852976"/>
              <a:gd name="connsiteX1" fmla="*/ 1853594 w 1853594"/>
              <a:gd name="connsiteY1" fmla="*/ 926488 h 1852976"/>
              <a:gd name="connsiteX2" fmla="*/ 926797 w 1853594"/>
              <a:gd name="connsiteY2" fmla="*/ 1852976 h 1852976"/>
              <a:gd name="connsiteX3" fmla="*/ 0 w 1853594"/>
              <a:gd name="connsiteY3" fmla="*/ 926488 h 1852976"/>
              <a:gd name="connsiteX4" fmla="*/ 926797 w 1853594"/>
              <a:gd name="connsiteY4" fmla="*/ 0 h 1852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3594" h="1852976">
                <a:moveTo>
                  <a:pt x="926797" y="0"/>
                </a:moveTo>
                <a:cubicBezTo>
                  <a:pt x="1438653" y="0"/>
                  <a:pt x="1853594" y="414803"/>
                  <a:pt x="1853594" y="926488"/>
                </a:cubicBezTo>
                <a:cubicBezTo>
                  <a:pt x="1853594" y="1438173"/>
                  <a:pt x="1438653" y="1852976"/>
                  <a:pt x="926797" y="1852976"/>
                </a:cubicBezTo>
                <a:cubicBezTo>
                  <a:pt x="414941" y="1852976"/>
                  <a:pt x="0" y="1438173"/>
                  <a:pt x="0" y="926488"/>
                </a:cubicBezTo>
                <a:cubicBezTo>
                  <a:pt x="0" y="414803"/>
                  <a:pt x="414941" y="0"/>
                  <a:pt x="926797" y="0"/>
                </a:cubicBezTo>
                <a:close/>
              </a:path>
            </a:pathLst>
          </a:custGeom>
          <a:ln w="12700"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718346" y="1770745"/>
            <a:ext cx="2444216" cy="3846285"/>
          </a:xfrm>
          <a:custGeom>
            <a:avLst/>
            <a:gdLst>
              <a:gd name="connsiteX0" fmla="*/ 0 w 2444216"/>
              <a:gd name="connsiteY0" fmla="*/ 0 h 3846285"/>
              <a:gd name="connsiteX1" fmla="*/ 2444216 w 2444216"/>
              <a:gd name="connsiteY1" fmla="*/ 0 h 3846285"/>
              <a:gd name="connsiteX2" fmla="*/ 2444216 w 2444216"/>
              <a:gd name="connsiteY2" fmla="*/ 3846285 h 3846285"/>
              <a:gd name="connsiteX3" fmla="*/ 0 w 2444216"/>
              <a:gd name="connsiteY3" fmla="*/ 3846285 h 3846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4216" h="3846285">
                <a:moveTo>
                  <a:pt x="0" y="0"/>
                </a:moveTo>
                <a:lnTo>
                  <a:pt x="2444216" y="0"/>
                </a:lnTo>
                <a:lnTo>
                  <a:pt x="2444216" y="3846285"/>
                </a:lnTo>
                <a:lnTo>
                  <a:pt x="0" y="38462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3496384" y="1770745"/>
            <a:ext cx="2444216" cy="3846285"/>
          </a:xfrm>
          <a:custGeom>
            <a:avLst/>
            <a:gdLst>
              <a:gd name="connsiteX0" fmla="*/ 0 w 2444216"/>
              <a:gd name="connsiteY0" fmla="*/ 0 h 3846285"/>
              <a:gd name="connsiteX1" fmla="*/ 2444216 w 2444216"/>
              <a:gd name="connsiteY1" fmla="*/ 0 h 3846285"/>
              <a:gd name="connsiteX2" fmla="*/ 2444216 w 2444216"/>
              <a:gd name="connsiteY2" fmla="*/ 3846285 h 3846285"/>
              <a:gd name="connsiteX3" fmla="*/ 0 w 2444216"/>
              <a:gd name="connsiteY3" fmla="*/ 3846285 h 3846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4216" h="3846285">
                <a:moveTo>
                  <a:pt x="0" y="0"/>
                </a:moveTo>
                <a:lnTo>
                  <a:pt x="2444216" y="0"/>
                </a:lnTo>
                <a:lnTo>
                  <a:pt x="2444216" y="3846285"/>
                </a:lnTo>
                <a:lnTo>
                  <a:pt x="0" y="38462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274422" y="1770745"/>
            <a:ext cx="2444216" cy="3846285"/>
          </a:xfrm>
          <a:custGeom>
            <a:avLst/>
            <a:gdLst>
              <a:gd name="connsiteX0" fmla="*/ 0 w 2444216"/>
              <a:gd name="connsiteY0" fmla="*/ 0 h 3846285"/>
              <a:gd name="connsiteX1" fmla="*/ 2444216 w 2444216"/>
              <a:gd name="connsiteY1" fmla="*/ 0 h 3846285"/>
              <a:gd name="connsiteX2" fmla="*/ 2444216 w 2444216"/>
              <a:gd name="connsiteY2" fmla="*/ 3846285 h 3846285"/>
              <a:gd name="connsiteX3" fmla="*/ 0 w 2444216"/>
              <a:gd name="connsiteY3" fmla="*/ 3846285 h 3846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4216" h="3846285">
                <a:moveTo>
                  <a:pt x="0" y="0"/>
                </a:moveTo>
                <a:lnTo>
                  <a:pt x="2444216" y="0"/>
                </a:lnTo>
                <a:lnTo>
                  <a:pt x="2444216" y="3846285"/>
                </a:lnTo>
                <a:lnTo>
                  <a:pt x="0" y="38462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9052459" y="1770745"/>
            <a:ext cx="2444216" cy="3846285"/>
          </a:xfrm>
          <a:custGeom>
            <a:avLst/>
            <a:gdLst>
              <a:gd name="connsiteX0" fmla="*/ 0 w 2444216"/>
              <a:gd name="connsiteY0" fmla="*/ 0 h 3846285"/>
              <a:gd name="connsiteX1" fmla="*/ 2444216 w 2444216"/>
              <a:gd name="connsiteY1" fmla="*/ 0 h 3846285"/>
              <a:gd name="connsiteX2" fmla="*/ 2444216 w 2444216"/>
              <a:gd name="connsiteY2" fmla="*/ 3846285 h 3846285"/>
              <a:gd name="connsiteX3" fmla="*/ 0 w 2444216"/>
              <a:gd name="connsiteY3" fmla="*/ 3846285 h 3846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4216" h="3846285">
                <a:moveTo>
                  <a:pt x="0" y="0"/>
                </a:moveTo>
                <a:lnTo>
                  <a:pt x="2444216" y="0"/>
                </a:lnTo>
                <a:lnTo>
                  <a:pt x="2444216" y="3846285"/>
                </a:lnTo>
                <a:lnTo>
                  <a:pt x="0" y="38462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816621" y="1981200"/>
            <a:ext cx="2750984" cy="1719365"/>
          </a:xfrm>
          <a:custGeom>
            <a:avLst/>
            <a:gdLst>
              <a:gd name="connsiteX0" fmla="*/ 106515 w 2750984"/>
              <a:gd name="connsiteY0" fmla="*/ 0 h 1719365"/>
              <a:gd name="connsiteX1" fmla="*/ 2644469 w 2750984"/>
              <a:gd name="connsiteY1" fmla="*/ 0 h 1719365"/>
              <a:gd name="connsiteX2" fmla="*/ 2750984 w 2750984"/>
              <a:gd name="connsiteY2" fmla="*/ 106515 h 1719365"/>
              <a:gd name="connsiteX3" fmla="*/ 2750984 w 2750984"/>
              <a:gd name="connsiteY3" fmla="*/ 1612850 h 1719365"/>
              <a:gd name="connsiteX4" fmla="*/ 2644469 w 2750984"/>
              <a:gd name="connsiteY4" fmla="*/ 1719365 h 1719365"/>
              <a:gd name="connsiteX5" fmla="*/ 106515 w 2750984"/>
              <a:gd name="connsiteY5" fmla="*/ 1719365 h 1719365"/>
              <a:gd name="connsiteX6" fmla="*/ 0 w 2750984"/>
              <a:gd name="connsiteY6" fmla="*/ 1612850 h 1719365"/>
              <a:gd name="connsiteX7" fmla="*/ 0 w 2750984"/>
              <a:gd name="connsiteY7" fmla="*/ 106515 h 1719365"/>
              <a:gd name="connsiteX8" fmla="*/ 106515 w 2750984"/>
              <a:gd name="connsiteY8" fmla="*/ 0 h 1719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50984" h="1719365">
                <a:moveTo>
                  <a:pt x="106515" y="0"/>
                </a:moveTo>
                <a:lnTo>
                  <a:pt x="2644469" y="0"/>
                </a:lnTo>
                <a:cubicBezTo>
                  <a:pt x="2703296" y="0"/>
                  <a:pt x="2750984" y="47688"/>
                  <a:pt x="2750984" y="106515"/>
                </a:cubicBezTo>
                <a:lnTo>
                  <a:pt x="2750984" y="1612850"/>
                </a:lnTo>
                <a:cubicBezTo>
                  <a:pt x="2750984" y="1671677"/>
                  <a:pt x="2703296" y="1719365"/>
                  <a:pt x="2644469" y="1719365"/>
                </a:cubicBezTo>
                <a:lnTo>
                  <a:pt x="106515" y="1719365"/>
                </a:lnTo>
                <a:cubicBezTo>
                  <a:pt x="47688" y="1719365"/>
                  <a:pt x="0" y="1671677"/>
                  <a:pt x="0" y="1612850"/>
                </a:cubicBezTo>
                <a:lnTo>
                  <a:pt x="0" y="106515"/>
                </a:lnTo>
                <a:cubicBezTo>
                  <a:pt x="0" y="47688"/>
                  <a:pt x="47688" y="0"/>
                  <a:pt x="10651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1"/>
          </p:nvPr>
        </p:nvSpPr>
        <p:spPr>
          <a:xfrm>
            <a:off x="7639387" y="1981200"/>
            <a:ext cx="2750984" cy="1719365"/>
          </a:xfrm>
          <a:custGeom>
            <a:avLst/>
            <a:gdLst>
              <a:gd name="connsiteX0" fmla="*/ 106515 w 2750984"/>
              <a:gd name="connsiteY0" fmla="*/ 0 h 1719365"/>
              <a:gd name="connsiteX1" fmla="*/ 2644469 w 2750984"/>
              <a:gd name="connsiteY1" fmla="*/ 0 h 1719365"/>
              <a:gd name="connsiteX2" fmla="*/ 2750984 w 2750984"/>
              <a:gd name="connsiteY2" fmla="*/ 106515 h 1719365"/>
              <a:gd name="connsiteX3" fmla="*/ 2750984 w 2750984"/>
              <a:gd name="connsiteY3" fmla="*/ 1612850 h 1719365"/>
              <a:gd name="connsiteX4" fmla="*/ 2644469 w 2750984"/>
              <a:gd name="connsiteY4" fmla="*/ 1719365 h 1719365"/>
              <a:gd name="connsiteX5" fmla="*/ 106515 w 2750984"/>
              <a:gd name="connsiteY5" fmla="*/ 1719365 h 1719365"/>
              <a:gd name="connsiteX6" fmla="*/ 0 w 2750984"/>
              <a:gd name="connsiteY6" fmla="*/ 1612850 h 1719365"/>
              <a:gd name="connsiteX7" fmla="*/ 0 w 2750984"/>
              <a:gd name="connsiteY7" fmla="*/ 106515 h 1719365"/>
              <a:gd name="connsiteX8" fmla="*/ 106515 w 2750984"/>
              <a:gd name="connsiteY8" fmla="*/ 0 h 1719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50984" h="1719365">
                <a:moveTo>
                  <a:pt x="106515" y="0"/>
                </a:moveTo>
                <a:lnTo>
                  <a:pt x="2644469" y="0"/>
                </a:lnTo>
                <a:cubicBezTo>
                  <a:pt x="2703296" y="0"/>
                  <a:pt x="2750984" y="47688"/>
                  <a:pt x="2750984" y="106515"/>
                </a:cubicBezTo>
                <a:lnTo>
                  <a:pt x="2750984" y="1612850"/>
                </a:lnTo>
                <a:cubicBezTo>
                  <a:pt x="2750984" y="1671677"/>
                  <a:pt x="2703296" y="1719365"/>
                  <a:pt x="2644469" y="1719365"/>
                </a:cubicBezTo>
                <a:lnTo>
                  <a:pt x="106515" y="1719365"/>
                </a:lnTo>
                <a:cubicBezTo>
                  <a:pt x="47688" y="1719365"/>
                  <a:pt x="0" y="1671677"/>
                  <a:pt x="0" y="1612850"/>
                </a:cubicBezTo>
                <a:lnTo>
                  <a:pt x="0" y="106515"/>
                </a:lnTo>
                <a:cubicBezTo>
                  <a:pt x="0" y="47688"/>
                  <a:pt x="47688" y="0"/>
                  <a:pt x="10651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4739541" y="3878161"/>
            <a:ext cx="2750984" cy="1719365"/>
          </a:xfrm>
          <a:custGeom>
            <a:avLst/>
            <a:gdLst>
              <a:gd name="connsiteX0" fmla="*/ 106515 w 2750984"/>
              <a:gd name="connsiteY0" fmla="*/ 0 h 1719365"/>
              <a:gd name="connsiteX1" fmla="*/ 2644469 w 2750984"/>
              <a:gd name="connsiteY1" fmla="*/ 0 h 1719365"/>
              <a:gd name="connsiteX2" fmla="*/ 2750984 w 2750984"/>
              <a:gd name="connsiteY2" fmla="*/ 106515 h 1719365"/>
              <a:gd name="connsiteX3" fmla="*/ 2750984 w 2750984"/>
              <a:gd name="connsiteY3" fmla="*/ 1612850 h 1719365"/>
              <a:gd name="connsiteX4" fmla="*/ 2644469 w 2750984"/>
              <a:gd name="connsiteY4" fmla="*/ 1719365 h 1719365"/>
              <a:gd name="connsiteX5" fmla="*/ 106515 w 2750984"/>
              <a:gd name="connsiteY5" fmla="*/ 1719365 h 1719365"/>
              <a:gd name="connsiteX6" fmla="*/ 0 w 2750984"/>
              <a:gd name="connsiteY6" fmla="*/ 1612850 h 1719365"/>
              <a:gd name="connsiteX7" fmla="*/ 0 w 2750984"/>
              <a:gd name="connsiteY7" fmla="*/ 106515 h 1719365"/>
              <a:gd name="connsiteX8" fmla="*/ 106515 w 2750984"/>
              <a:gd name="connsiteY8" fmla="*/ 0 h 1719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50984" h="1719365">
                <a:moveTo>
                  <a:pt x="106515" y="0"/>
                </a:moveTo>
                <a:lnTo>
                  <a:pt x="2644469" y="0"/>
                </a:lnTo>
                <a:cubicBezTo>
                  <a:pt x="2703296" y="0"/>
                  <a:pt x="2750984" y="47688"/>
                  <a:pt x="2750984" y="106515"/>
                </a:cubicBezTo>
                <a:lnTo>
                  <a:pt x="2750984" y="1612850"/>
                </a:lnTo>
                <a:cubicBezTo>
                  <a:pt x="2750984" y="1671677"/>
                  <a:pt x="2703296" y="1719365"/>
                  <a:pt x="2644469" y="1719365"/>
                </a:cubicBezTo>
                <a:lnTo>
                  <a:pt x="106515" y="1719365"/>
                </a:lnTo>
                <a:cubicBezTo>
                  <a:pt x="47688" y="1719365"/>
                  <a:pt x="0" y="1671677"/>
                  <a:pt x="0" y="1612850"/>
                </a:cubicBezTo>
                <a:lnTo>
                  <a:pt x="0" y="106515"/>
                </a:lnTo>
                <a:cubicBezTo>
                  <a:pt x="0" y="47688"/>
                  <a:pt x="47688" y="0"/>
                  <a:pt x="10651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343472" y="2101308"/>
            <a:ext cx="2376264" cy="1705156"/>
          </a:xfrm>
          <a:custGeom>
            <a:avLst/>
            <a:gdLst>
              <a:gd name="connsiteX0" fmla="*/ 0 w 2376264"/>
              <a:gd name="connsiteY0" fmla="*/ 0 h 1705156"/>
              <a:gd name="connsiteX1" fmla="*/ 2376264 w 2376264"/>
              <a:gd name="connsiteY1" fmla="*/ 0 h 1705156"/>
              <a:gd name="connsiteX2" fmla="*/ 2376264 w 2376264"/>
              <a:gd name="connsiteY2" fmla="*/ 1705156 h 1705156"/>
              <a:gd name="connsiteX3" fmla="*/ 0 w 2376264"/>
              <a:gd name="connsiteY3" fmla="*/ 1705156 h 1705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6264" h="1705156">
                <a:moveTo>
                  <a:pt x="0" y="0"/>
                </a:moveTo>
                <a:lnTo>
                  <a:pt x="2376264" y="0"/>
                </a:lnTo>
                <a:lnTo>
                  <a:pt x="2376264" y="1705156"/>
                </a:lnTo>
                <a:lnTo>
                  <a:pt x="0" y="1705156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1"/>
          </p:nvPr>
        </p:nvSpPr>
        <p:spPr>
          <a:xfrm>
            <a:off x="3719736" y="3806464"/>
            <a:ext cx="2376264" cy="1705158"/>
          </a:xfrm>
          <a:custGeom>
            <a:avLst/>
            <a:gdLst>
              <a:gd name="connsiteX0" fmla="*/ 0 w 2376264"/>
              <a:gd name="connsiteY0" fmla="*/ 0 h 1705158"/>
              <a:gd name="connsiteX1" fmla="*/ 2376264 w 2376264"/>
              <a:gd name="connsiteY1" fmla="*/ 0 h 1705158"/>
              <a:gd name="connsiteX2" fmla="*/ 2376264 w 2376264"/>
              <a:gd name="connsiteY2" fmla="*/ 1705158 h 1705158"/>
              <a:gd name="connsiteX3" fmla="*/ 0 w 2376264"/>
              <a:gd name="connsiteY3" fmla="*/ 1705158 h 1705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6264" h="1705158">
                <a:moveTo>
                  <a:pt x="0" y="0"/>
                </a:moveTo>
                <a:lnTo>
                  <a:pt x="2376264" y="0"/>
                </a:lnTo>
                <a:lnTo>
                  <a:pt x="2376264" y="1705158"/>
                </a:lnTo>
                <a:lnTo>
                  <a:pt x="0" y="1705158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2"/>
          </p:nvPr>
        </p:nvSpPr>
        <p:spPr>
          <a:xfrm>
            <a:off x="6096000" y="2101308"/>
            <a:ext cx="2376264" cy="1705156"/>
          </a:xfrm>
          <a:custGeom>
            <a:avLst/>
            <a:gdLst>
              <a:gd name="connsiteX0" fmla="*/ 0 w 2376264"/>
              <a:gd name="connsiteY0" fmla="*/ 0 h 1705156"/>
              <a:gd name="connsiteX1" fmla="*/ 2376264 w 2376264"/>
              <a:gd name="connsiteY1" fmla="*/ 0 h 1705156"/>
              <a:gd name="connsiteX2" fmla="*/ 2376264 w 2376264"/>
              <a:gd name="connsiteY2" fmla="*/ 1705156 h 1705156"/>
              <a:gd name="connsiteX3" fmla="*/ 0 w 2376264"/>
              <a:gd name="connsiteY3" fmla="*/ 1705156 h 1705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6264" h="1705156">
                <a:moveTo>
                  <a:pt x="0" y="0"/>
                </a:moveTo>
                <a:lnTo>
                  <a:pt x="2376264" y="0"/>
                </a:lnTo>
                <a:lnTo>
                  <a:pt x="2376264" y="1705156"/>
                </a:lnTo>
                <a:lnTo>
                  <a:pt x="0" y="1705156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8472264" y="3806464"/>
            <a:ext cx="2376264" cy="1705158"/>
          </a:xfrm>
          <a:custGeom>
            <a:avLst/>
            <a:gdLst>
              <a:gd name="connsiteX0" fmla="*/ 0 w 2376264"/>
              <a:gd name="connsiteY0" fmla="*/ 0 h 1705158"/>
              <a:gd name="connsiteX1" fmla="*/ 2376264 w 2376264"/>
              <a:gd name="connsiteY1" fmla="*/ 0 h 1705158"/>
              <a:gd name="connsiteX2" fmla="*/ 2376264 w 2376264"/>
              <a:gd name="connsiteY2" fmla="*/ 1705158 h 1705158"/>
              <a:gd name="connsiteX3" fmla="*/ 0 w 2376264"/>
              <a:gd name="connsiteY3" fmla="*/ 1705158 h 1705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6264" h="1705158">
                <a:moveTo>
                  <a:pt x="0" y="0"/>
                </a:moveTo>
                <a:lnTo>
                  <a:pt x="2376264" y="0"/>
                </a:lnTo>
                <a:lnTo>
                  <a:pt x="2376264" y="1705158"/>
                </a:lnTo>
                <a:lnTo>
                  <a:pt x="0" y="1705158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  <a:endParaRPr lang="zh-CN" altLang="en-US" sz="300" dirty="0">
              <a:solidFill>
                <a:schemeClr val="bg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  <a:endParaRPr lang="en-US" altLang="zh-CN" sz="600" dirty="0">
              <a:solidFill>
                <a:schemeClr val="bg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jpeg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134858"/>
            <a:ext cx="12192000" cy="28206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3518115" y="752528"/>
            <a:ext cx="867388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711485" y="1061270"/>
            <a:ext cx="748051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096000" y="1370012"/>
            <a:ext cx="60960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平行四边形 9"/>
          <p:cNvSpPr/>
          <p:nvPr/>
        </p:nvSpPr>
        <p:spPr>
          <a:xfrm>
            <a:off x="874713" y="1920551"/>
            <a:ext cx="3058658" cy="399404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9362328" y="4301150"/>
            <a:ext cx="661661" cy="1313835"/>
          </a:xfrm>
          <a:custGeom>
            <a:avLst/>
            <a:gdLst>
              <a:gd name="connsiteX0" fmla="*/ 260195 w 524147"/>
              <a:gd name="connsiteY0" fmla="*/ 0 h 1040778"/>
              <a:gd name="connsiteX1" fmla="*/ 524147 w 524147"/>
              <a:gd name="connsiteY1" fmla="*/ 0 h 1040778"/>
              <a:gd name="connsiteX2" fmla="*/ 263952 w 524147"/>
              <a:gd name="connsiteY2" fmla="*/ 1040778 h 1040778"/>
              <a:gd name="connsiteX3" fmla="*/ 0 w 524147"/>
              <a:gd name="connsiteY3" fmla="*/ 1040778 h 104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147" h="1040778">
                <a:moveTo>
                  <a:pt x="260195" y="0"/>
                </a:moveTo>
                <a:lnTo>
                  <a:pt x="524147" y="0"/>
                </a:lnTo>
                <a:lnTo>
                  <a:pt x="263952" y="1040778"/>
                </a:lnTo>
                <a:lnTo>
                  <a:pt x="0" y="1040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9784960" y="4301150"/>
            <a:ext cx="661661" cy="1313835"/>
          </a:xfrm>
          <a:custGeom>
            <a:avLst/>
            <a:gdLst>
              <a:gd name="connsiteX0" fmla="*/ 260195 w 524147"/>
              <a:gd name="connsiteY0" fmla="*/ 0 h 1040778"/>
              <a:gd name="connsiteX1" fmla="*/ 524147 w 524147"/>
              <a:gd name="connsiteY1" fmla="*/ 0 h 1040778"/>
              <a:gd name="connsiteX2" fmla="*/ 263952 w 524147"/>
              <a:gd name="connsiteY2" fmla="*/ 1040778 h 1040778"/>
              <a:gd name="connsiteX3" fmla="*/ 0 w 524147"/>
              <a:gd name="connsiteY3" fmla="*/ 1040778 h 104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147" h="1040778">
                <a:moveTo>
                  <a:pt x="260195" y="0"/>
                </a:moveTo>
                <a:lnTo>
                  <a:pt x="524147" y="0"/>
                </a:lnTo>
                <a:lnTo>
                  <a:pt x="263952" y="1040778"/>
                </a:lnTo>
                <a:lnTo>
                  <a:pt x="0" y="1040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10207593" y="4301150"/>
            <a:ext cx="661661" cy="1313835"/>
          </a:xfrm>
          <a:custGeom>
            <a:avLst/>
            <a:gdLst>
              <a:gd name="connsiteX0" fmla="*/ 260195 w 524147"/>
              <a:gd name="connsiteY0" fmla="*/ 0 h 1040778"/>
              <a:gd name="connsiteX1" fmla="*/ 524147 w 524147"/>
              <a:gd name="connsiteY1" fmla="*/ 0 h 1040778"/>
              <a:gd name="connsiteX2" fmla="*/ 263952 w 524147"/>
              <a:gd name="connsiteY2" fmla="*/ 1040778 h 1040778"/>
              <a:gd name="connsiteX3" fmla="*/ 0 w 524147"/>
              <a:gd name="connsiteY3" fmla="*/ 1040778 h 104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147" h="1040778">
                <a:moveTo>
                  <a:pt x="260195" y="0"/>
                </a:moveTo>
                <a:lnTo>
                  <a:pt x="524147" y="0"/>
                </a:lnTo>
                <a:lnTo>
                  <a:pt x="263952" y="1040778"/>
                </a:lnTo>
                <a:lnTo>
                  <a:pt x="0" y="1040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10630227" y="4301150"/>
            <a:ext cx="661661" cy="1313835"/>
          </a:xfrm>
          <a:custGeom>
            <a:avLst/>
            <a:gdLst>
              <a:gd name="connsiteX0" fmla="*/ 260195 w 524147"/>
              <a:gd name="connsiteY0" fmla="*/ 0 h 1040778"/>
              <a:gd name="connsiteX1" fmla="*/ 524147 w 524147"/>
              <a:gd name="connsiteY1" fmla="*/ 0 h 1040778"/>
              <a:gd name="connsiteX2" fmla="*/ 263952 w 524147"/>
              <a:gd name="connsiteY2" fmla="*/ 1040778 h 1040778"/>
              <a:gd name="connsiteX3" fmla="*/ 0 w 524147"/>
              <a:gd name="connsiteY3" fmla="*/ 1040778 h 104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147" h="1040778">
                <a:moveTo>
                  <a:pt x="260195" y="0"/>
                </a:moveTo>
                <a:lnTo>
                  <a:pt x="524147" y="0"/>
                </a:lnTo>
                <a:lnTo>
                  <a:pt x="263952" y="1040778"/>
                </a:lnTo>
                <a:lnTo>
                  <a:pt x="0" y="1040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9208610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909702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898544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887385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876227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865068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853910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>
            <a:off x="842751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831593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820434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809276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798117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786959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775800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>
            <a:off x="764642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>
            <a:off x="753483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>
            <a:off x="742325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731166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720008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 42"/>
          <p:cNvSpPr/>
          <p:nvPr/>
        </p:nvSpPr>
        <p:spPr>
          <a:xfrm>
            <a:off x="708849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>
            <a:off x="697691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 44"/>
          <p:cNvSpPr/>
          <p:nvPr/>
        </p:nvSpPr>
        <p:spPr>
          <a:xfrm>
            <a:off x="686532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 45"/>
          <p:cNvSpPr/>
          <p:nvPr/>
        </p:nvSpPr>
        <p:spPr>
          <a:xfrm>
            <a:off x="675374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 46"/>
          <p:cNvSpPr/>
          <p:nvPr/>
        </p:nvSpPr>
        <p:spPr>
          <a:xfrm>
            <a:off x="664215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>
            <a:off x="653057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641898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630740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619581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/>
        </p:nvSpPr>
        <p:spPr>
          <a:xfrm>
            <a:off x="608423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任意多边形 52"/>
          <p:cNvSpPr/>
          <p:nvPr/>
        </p:nvSpPr>
        <p:spPr>
          <a:xfrm>
            <a:off x="597264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4" name="组合 73"/>
          <p:cNvGrpSpPr/>
          <p:nvPr/>
        </p:nvGrpSpPr>
        <p:grpSpPr>
          <a:xfrm>
            <a:off x="-176691" y="1758480"/>
            <a:ext cx="1106331" cy="254302"/>
            <a:chOff x="-115731" y="1766100"/>
            <a:chExt cx="1106331" cy="254302"/>
          </a:xfrm>
          <a:solidFill>
            <a:schemeClr val="accent1"/>
          </a:solidFill>
        </p:grpSpPr>
        <p:sp>
          <p:nvSpPr>
            <p:cNvPr id="54" name="任意多边形 53"/>
            <p:cNvSpPr/>
            <p:nvPr/>
          </p:nvSpPr>
          <p:spPr>
            <a:xfrm>
              <a:off x="359221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 54"/>
            <p:cNvSpPr/>
            <p:nvPr/>
          </p:nvSpPr>
          <p:spPr>
            <a:xfrm>
              <a:off x="299852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 55"/>
            <p:cNvSpPr/>
            <p:nvPr/>
          </p:nvSpPr>
          <p:spPr>
            <a:xfrm>
              <a:off x="240483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任意多边形 56"/>
            <p:cNvSpPr/>
            <p:nvPr/>
          </p:nvSpPr>
          <p:spPr>
            <a:xfrm>
              <a:off x="181114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任意多边形 57"/>
            <p:cNvSpPr/>
            <p:nvPr/>
          </p:nvSpPr>
          <p:spPr>
            <a:xfrm>
              <a:off x="121745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任意多边形 58"/>
            <p:cNvSpPr/>
            <p:nvPr/>
          </p:nvSpPr>
          <p:spPr>
            <a:xfrm>
              <a:off x="62376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任意多边形 59"/>
            <p:cNvSpPr/>
            <p:nvPr/>
          </p:nvSpPr>
          <p:spPr>
            <a:xfrm>
              <a:off x="3007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任意多边形 60"/>
            <p:cNvSpPr/>
            <p:nvPr/>
          </p:nvSpPr>
          <p:spPr>
            <a:xfrm>
              <a:off x="-56362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 61"/>
            <p:cNvSpPr/>
            <p:nvPr/>
          </p:nvSpPr>
          <p:spPr>
            <a:xfrm>
              <a:off x="-115731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任意多边形 64"/>
            <p:cNvSpPr/>
            <p:nvPr/>
          </p:nvSpPr>
          <p:spPr>
            <a:xfrm>
              <a:off x="893538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任意多边形 65"/>
            <p:cNvSpPr/>
            <p:nvPr/>
          </p:nvSpPr>
          <p:spPr>
            <a:xfrm>
              <a:off x="834173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任意多边形 66"/>
            <p:cNvSpPr/>
            <p:nvPr/>
          </p:nvSpPr>
          <p:spPr>
            <a:xfrm>
              <a:off x="774804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任意多边形 67"/>
            <p:cNvSpPr/>
            <p:nvPr/>
          </p:nvSpPr>
          <p:spPr>
            <a:xfrm>
              <a:off x="715435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任意多边形 68"/>
            <p:cNvSpPr/>
            <p:nvPr/>
          </p:nvSpPr>
          <p:spPr>
            <a:xfrm>
              <a:off x="656066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任意多边形 69"/>
            <p:cNvSpPr/>
            <p:nvPr/>
          </p:nvSpPr>
          <p:spPr>
            <a:xfrm>
              <a:off x="596697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任意多边形 70"/>
            <p:cNvSpPr/>
            <p:nvPr/>
          </p:nvSpPr>
          <p:spPr>
            <a:xfrm>
              <a:off x="537328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任意多边形 71"/>
            <p:cNvSpPr/>
            <p:nvPr/>
          </p:nvSpPr>
          <p:spPr>
            <a:xfrm>
              <a:off x="477959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任意多边形 72"/>
            <p:cNvSpPr/>
            <p:nvPr/>
          </p:nvSpPr>
          <p:spPr>
            <a:xfrm>
              <a:off x="418590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5" name="矩形 74"/>
          <p:cNvSpPr/>
          <p:nvPr/>
        </p:nvSpPr>
        <p:spPr>
          <a:xfrm>
            <a:off x="810584" y="2945895"/>
            <a:ext cx="9408439" cy="1198880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6000" b="1" smtClean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</a:rPr>
              <a:t>第</a:t>
            </a:r>
            <a:r>
              <a:rPr lang="zh-CN" altLang="en-US" sz="6000" b="1" smtClean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</a:rPr>
              <a:t>二次小组</a:t>
            </a:r>
            <a:r>
              <a:rPr lang="zh-CN" altLang="en-US" sz="6000" b="1" smtClean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</a:rPr>
              <a:t>汇报</a:t>
            </a:r>
            <a:endParaRPr lang="zh-CN" altLang="en-US" sz="6000" b="1" smtClean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78" name="Freeform: Shape 60"/>
          <p:cNvSpPr/>
          <p:nvPr/>
        </p:nvSpPr>
        <p:spPr bwMode="auto">
          <a:xfrm>
            <a:off x="9453698" y="5970946"/>
            <a:ext cx="387076" cy="387077"/>
          </a:xfrm>
          <a:custGeom>
            <a:avLst/>
            <a:gdLst>
              <a:gd name="T0" fmla="*/ 118 w 236"/>
              <a:gd name="T1" fmla="*/ 142 h 236"/>
              <a:gd name="T2" fmla="*/ 142 w 236"/>
              <a:gd name="T3" fmla="*/ 118 h 236"/>
              <a:gd name="T4" fmla="*/ 137 w 236"/>
              <a:gd name="T5" fmla="*/ 105 h 236"/>
              <a:gd name="T6" fmla="*/ 118 w 236"/>
              <a:gd name="T7" fmla="*/ 95 h 236"/>
              <a:gd name="T8" fmla="*/ 99 w 236"/>
              <a:gd name="T9" fmla="*/ 105 h 236"/>
              <a:gd name="T10" fmla="*/ 94 w 236"/>
              <a:gd name="T11" fmla="*/ 118 h 236"/>
              <a:gd name="T12" fmla="*/ 118 w 236"/>
              <a:gd name="T13" fmla="*/ 142 h 236"/>
              <a:gd name="T14" fmla="*/ 170 w 236"/>
              <a:gd name="T15" fmla="*/ 89 h 236"/>
              <a:gd name="T16" fmla="*/ 170 w 236"/>
              <a:gd name="T17" fmla="*/ 70 h 236"/>
              <a:gd name="T18" fmla="*/ 170 w 236"/>
              <a:gd name="T19" fmla="*/ 67 h 236"/>
              <a:gd name="T20" fmla="*/ 167 w 236"/>
              <a:gd name="T21" fmla="*/ 67 h 236"/>
              <a:gd name="T22" fmla="*/ 147 w 236"/>
              <a:gd name="T23" fmla="*/ 67 h 236"/>
              <a:gd name="T24" fmla="*/ 147 w 236"/>
              <a:gd name="T25" fmla="*/ 90 h 236"/>
              <a:gd name="T26" fmla="*/ 170 w 236"/>
              <a:gd name="T27" fmla="*/ 89 h 236"/>
              <a:gd name="T28" fmla="*/ 118 w 236"/>
              <a:gd name="T29" fmla="*/ 0 h 236"/>
              <a:gd name="T30" fmla="*/ 0 w 236"/>
              <a:gd name="T31" fmla="*/ 118 h 236"/>
              <a:gd name="T32" fmla="*/ 118 w 236"/>
              <a:gd name="T33" fmla="*/ 236 h 236"/>
              <a:gd name="T34" fmla="*/ 236 w 236"/>
              <a:gd name="T35" fmla="*/ 118 h 236"/>
              <a:gd name="T36" fmla="*/ 118 w 236"/>
              <a:gd name="T37" fmla="*/ 0 h 236"/>
              <a:gd name="T38" fmla="*/ 185 w 236"/>
              <a:gd name="T39" fmla="*/ 105 h 236"/>
              <a:gd name="T40" fmla="*/ 185 w 236"/>
              <a:gd name="T41" fmla="*/ 160 h 236"/>
              <a:gd name="T42" fmla="*/ 159 w 236"/>
              <a:gd name="T43" fmla="*/ 186 h 236"/>
              <a:gd name="T44" fmla="*/ 77 w 236"/>
              <a:gd name="T45" fmla="*/ 186 h 236"/>
              <a:gd name="T46" fmla="*/ 51 w 236"/>
              <a:gd name="T47" fmla="*/ 160 h 236"/>
              <a:gd name="T48" fmla="*/ 51 w 236"/>
              <a:gd name="T49" fmla="*/ 105 h 236"/>
              <a:gd name="T50" fmla="*/ 51 w 236"/>
              <a:gd name="T51" fmla="*/ 77 h 236"/>
              <a:gd name="T52" fmla="*/ 77 w 236"/>
              <a:gd name="T53" fmla="*/ 51 h 236"/>
              <a:gd name="T54" fmla="*/ 159 w 236"/>
              <a:gd name="T55" fmla="*/ 51 h 236"/>
              <a:gd name="T56" fmla="*/ 185 w 236"/>
              <a:gd name="T57" fmla="*/ 77 h 236"/>
              <a:gd name="T58" fmla="*/ 185 w 236"/>
              <a:gd name="T59" fmla="*/ 105 h 236"/>
              <a:gd name="T60" fmla="*/ 155 w 236"/>
              <a:gd name="T61" fmla="*/ 118 h 236"/>
              <a:gd name="T62" fmla="*/ 118 w 236"/>
              <a:gd name="T63" fmla="*/ 155 h 236"/>
              <a:gd name="T64" fmla="*/ 81 w 236"/>
              <a:gd name="T65" fmla="*/ 118 h 236"/>
              <a:gd name="T66" fmla="*/ 84 w 236"/>
              <a:gd name="T67" fmla="*/ 105 h 236"/>
              <a:gd name="T68" fmla="*/ 64 w 236"/>
              <a:gd name="T69" fmla="*/ 105 h 236"/>
              <a:gd name="T70" fmla="*/ 64 w 236"/>
              <a:gd name="T71" fmla="*/ 160 h 236"/>
              <a:gd name="T72" fmla="*/ 77 w 236"/>
              <a:gd name="T73" fmla="*/ 172 h 236"/>
              <a:gd name="T74" fmla="*/ 159 w 236"/>
              <a:gd name="T75" fmla="*/ 172 h 236"/>
              <a:gd name="T76" fmla="*/ 172 w 236"/>
              <a:gd name="T77" fmla="*/ 160 h 236"/>
              <a:gd name="T78" fmla="*/ 172 w 236"/>
              <a:gd name="T79" fmla="*/ 105 h 236"/>
              <a:gd name="T80" fmla="*/ 152 w 236"/>
              <a:gd name="T81" fmla="*/ 105 h 236"/>
              <a:gd name="T82" fmla="*/ 155 w 236"/>
              <a:gd name="T83" fmla="*/ 118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36" h="236">
                <a:moveTo>
                  <a:pt x="118" y="142"/>
                </a:moveTo>
                <a:cubicBezTo>
                  <a:pt x="131" y="142"/>
                  <a:pt x="142" y="131"/>
                  <a:pt x="142" y="118"/>
                </a:cubicBezTo>
                <a:cubicBezTo>
                  <a:pt x="142" y="113"/>
                  <a:pt x="140" y="108"/>
                  <a:pt x="137" y="105"/>
                </a:cubicBezTo>
                <a:cubicBezTo>
                  <a:pt x="133" y="99"/>
                  <a:pt x="126" y="95"/>
                  <a:pt x="118" y="95"/>
                </a:cubicBezTo>
                <a:cubicBezTo>
                  <a:pt x="110" y="95"/>
                  <a:pt x="103" y="99"/>
                  <a:pt x="99" y="105"/>
                </a:cubicBezTo>
                <a:cubicBezTo>
                  <a:pt x="96" y="108"/>
                  <a:pt x="94" y="113"/>
                  <a:pt x="94" y="118"/>
                </a:cubicBezTo>
                <a:cubicBezTo>
                  <a:pt x="94" y="131"/>
                  <a:pt x="105" y="142"/>
                  <a:pt x="118" y="142"/>
                </a:cubicBezTo>
                <a:close/>
                <a:moveTo>
                  <a:pt x="170" y="89"/>
                </a:moveTo>
                <a:cubicBezTo>
                  <a:pt x="170" y="70"/>
                  <a:pt x="170" y="70"/>
                  <a:pt x="170" y="70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67" y="67"/>
                  <a:pt x="167" y="67"/>
                  <a:pt x="167" y="67"/>
                </a:cubicBezTo>
                <a:cubicBezTo>
                  <a:pt x="147" y="67"/>
                  <a:pt x="147" y="67"/>
                  <a:pt x="147" y="67"/>
                </a:cubicBezTo>
                <a:cubicBezTo>
                  <a:pt x="147" y="90"/>
                  <a:pt x="147" y="90"/>
                  <a:pt x="147" y="90"/>
                </a:cubicBezTo>
                <a:lnTo>
                  <a:pt x="170" y="89"/>
                </a:lnTo>
                <a:close/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85" y="105"/>
                </a:moveTo>
                <a:cubicBezTo>
                  <a:pt x="185" y="160"/>
                  <a:pt x="185" y="160"/>
                  <a:pt x="185" y="160"/>
                </a:cubicBezTo>
                <a:cubicBezTo>
                  <a:pt x="185" y="174"/>
                  <a:pt x="173" y="186"/>
                  <a:pt x="159" y="186"/>
                </a:cubicBezTo>
                <a:cubicBezTo>
                  <a:pt x="77" y="186"/>
                  <a:pt x="77" y="186"/>
                  <a:pt x="77" y="186"/>
                </a:cubicBezTo>
                <a:cubicBezTo>
                  <a:pt x="62" y="186"/>
                  <a:pt x="51" y="174"/>
                  <a:pt x="51" y="160"/>
                </a:cubicBezTo>
                <a:cubicBezTo>
                  <a:pt x="51" y="105"/>
                  <a:pt x="51" y="105"/>
                  <a:pt x="51" y="105"/>
                </a:cubicBezTo>
                <a:cubicBezTo>
                  <a:pt x="51" y="77"/>
                  <a:pt x="51" y="77"/>
                  <a:pt x="51" y="77"/>
                </a:cubicBezTo>
                <a:cubicBezTo>
                  <a:pt x="51" y="63"/>
                  <a:pt x="62" y="51"/>
                  <a:pt x="77" y="51"/>
                </a:cubicBezTo>
                <a:cubicBezTo>
                  <a:pt x="159" y="51"/>
                  <a:pt x="159" y="51"/>
                  <a:pt x="159" y="51"/>
                </a:cubicBezTo>
                <a:cubicBezTo>
                  <a:pt x="173" y="51"/>
                  <a:pt x="185" y="63"/>
                  <a:pt x="185" y="77"/>
                </a:cubicBezTo>
                <a:lnTo>
                  <a:pt x="185" y="105"/>
                </a:lnTo>
                <a:close/>
                <a:moveTo>
                  <a:pt x="155" y="118"/>
                </a:moveTo>
                <a:cubicBezTo>
                  <a:pt x="155" y="139"/>
                  <a:pt x="138" y="155"/>
                  <a:pt x="118" y="155"/>
                </a:cubicBezTo>
                <a:cubicBezTo>
                  <a:pt x="98" y="155"/>
                  <a:pt x="81" y="139"/>
                  <a:pt x="81" y="118"/>
                </a:cubicBezTo>
                <a:cubicBezTo>
                  <a:pt x="81" y="114"/>
                  <a:pt x="82" y="109"/>
                  <a:pt x="84" y="105"/>
                </a:cubicBezTo>
                <a:cubicBezTo>
                  <a:pt x="64" y="105"/>
                  <a:pt x="64" y="105"/>
                  <a:pt x="64" y="105"/>
                </a:cubicBezTo>
                <a:cubicBezTo>
                  <a:pt x="64" y="160"/>
                  <a:pt x="64" y="160"/>
                  <a:pt x="64" y="160"/>
                </a:cubicBezTo>
                <a:cubicBezTo>
                  <a:pt x="64" y="167"/>
                  <a:pt x="70" y="172"/>
                  <a:pt x="77" y="172"/>
                </a:cubicBezTo>
                <a:cubicBezTo>
                  <a:pt x="159" y="172"/>
                  <a:pt x="159" y="172"/>
                  <a:pt x="159" y="172"/>
                </a:cubicBezTo>
                <a:cubicBezTo>
                  <a:pt x="166" y="172"/>
                  <a:pt x="172" y="167"/>
                  <a:pt x="172" y="160"/>
                </a:cubicBezTo>
                <a:cubicBezTo>
                  <a:pt x="172" y="105"/>
                  <a:pt x="172" y="105"/>
                  <a:pt x="172" y="105"/>
                </a:cubicBezTo>
                <a:cubicBezTo>
                  <a:pt x="152" y="105"/>
                  <a:pt x="152" y="105"/>
                  <a:pt x="152" y="105"/>
                </a:cubicBezTo>
                <a:cubicBezTo>
                  <a:pt x="154" y="109"/>
                  <a:pt x="155" y="114"/>
                  <a:pt x="155" y="1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/>
          </a:p>
        </p:txBody>
      </p:sp>
      <p:sp>
        <p:nvSpPr>
          <p:cNvPr id="79" name="Freeform: Shape 61"/>
          <p:cNvSpPr/>
          <p:nvPr/>
        </p:nvSpPr>
        <p:spPr bwMode="auto">
          <a:xfrm>
            <a:off x="10746340" y="5964287"/>
            <a:ext cx="400395" cy="400395"/>
          </a:xfrm>
          <a:custGeom>
            <a:avLst/>
            <a:gdLst>
              <a:gd name="T0" fmla="*/ 119 w 236"/>
              <a:gd name="T1" fmla="*/ 123 h 236"/>
              <a:gd name="T2" fmla="*/ 111 w 236"/>
              <a:gd name="T3" fmla="*/ 131 h 236"/>
              <a:gd name="T4" fmla="*/ 115 w 236"/>
              <a:gd name="T5" fmla="*/ 138 h 236"/>
              <a:gd name="T6" fmla="*/ 115 w 236"/>
              <a:gd name="T7" fmla="*/ 150 h 236"/>
              <a:gd name="T8" fmla="*/ 118 w 236"/>
              <a:gd name="T9" fmla="*/ 154 h 236"/>
              <a:gd name="T10" fmla="*/ 119 w 236"/>
              <a:gd name="T11" fmla="*/ 154 h 236"/>
              <a:gd name="T12" fmla="*/ 122 w 236"/>
              <a:gd name="T13" fmla="*/ 150 h 236"/>
              <a:gd name="T14" fmla="*/ 122 w 236"/>
              <a:gd name="T15" fmla="*/ 138 h 236"/>
              <a:gd name="T16" fmla="*/ 126 w 236"/>
              <a:gd name="T17" fmla="*/ 131 h 236"/>
              <a:gd name="T18" fmla="*/ 119 w 236"/>
              <a:gd name="T19" fmla="*/ 123 h 236"/>
              <a:gd name="T20" fmla="*/ 119 w 236"/>
              <a:gd name="T21" fmla="*/ 66 h 236"/>
              <a:gd name="T22" fmla="*/ 100 w 236"/>
              <a:gd name="T23" fmla="*/ 84 h 236"/>
              <a:gd name="T24" fmla="*/ 100 w 236"/>
              <a:gd name="T25" fmla="*/ 102 h 236"/>
              <a:gd name="T26" fmla="*/ 137 w 236"/>
              <a:gd name="T27" fmla="*/ 102 h 236"/>
              <a:gd name="T28" fmla="*/ 137 w 236"/>
              <a:gd name="T29" fmla="*/ 84 h 236"/>
              <a:gd name="T30" fmla="*/ 119 w 236"/>
              <a:gd name="T31" fmla="*/ 66 h 236"/>
              <a:gd name="T32" fmla="*/ 118 w 236"/>
              <a:gd name="T33" fmla="*/ 0 h 236"/>
              <a:gd name="T34" fmla="*/ 0 w 236"/>
              <a:gd name="T35" fmla="*/ 118 h 236"/>
              <a:gd name="T36" fmla="*/ 118 w 236"/>
              <a:gd name="T37" fmla="*/ 236 h 236"/>
              <a:gd name="T38" fmla="*/ 236 w 236"/>
              <a:gd name="T39" fmla="*/ 118 h 236"/>
              <a:gd name="T40" fmla="*/ 118 w 236"/>
              <a:gd name="T41" fmla="*/ 0 h 236"/>
              <a:gd name="T42" fmla="*/ 164 w 236"/>
              <a:gd name="T43" fmla="*/ 161 h 236"/>
              <a:gd name="T44" fmla="*/ 149 w 236"/>
              <a:gd name="T45" fmla="*/ 176 h 236"/>
              <a:gd name="T46" fmla="*/ 88 w 236"/>
              <a:gd name="T47" fmla="*/ 176 h 236"/>
              <a:gd name="T48" fmla="*/ 73 w 236"/>
              <a:gd name="T49" fmla="*/ 161 h 236"/>
              <a:gd name="T50" fmla="*/ 73 w 236"/>
              <a:gd name="T51" fmla="*/ 105 h 236"/>
              <a:gd name="T52" fmla="*/ 76 w 236"/>
              <a:gd name="T53" fmla="*/ 102 h 236"/>
              <a:gd name="T54" fmla="*/ 86 w 236"/>
              <a:gd name="T55" fmla="*/ 102 h 236"/>
              <a:gd name="T56" fmla="*/ 86 w 236"/>
              <a:gd name="T57" fmla="*/ 84 h 236"/>
              <a:gd name="T58" fmla="*/ 118 w 236"/>
              <a:gd name="T59" fmla="*/ 51 h 236"/>
              <a:gd name="T60" fmla="*/ 119 w 236"/>
              <a:gd name="T61" fmla="*/ 51 h 236"/>
              <a:gd name="T62" fmla="*/ 152 w 236"/>
              <a:gd name="T63" fmla="*/ 84 h 236"/>
              <a:gd name="T64" fmla="*/ 152 w 236"/>
              <a:gd name="T65" fmla="*/ 102 h 236"/>
              <a:gd name="T66" fmla="*/ 161 w 236"/>
              <a:gd name="T67" fmla="*/ 102 h 236"/>
              <a:gd name="T68" fmla="*/ 164 w 236"/>
              <a:gd name="T69" fmla="*/ 105 h 236"/>
              <a:gd name="T70" fmla="*/ 164 w 236"/>
              <a:gd name="T71" fmla="*/ 161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36" h="236">
                <a:moveTo>
                  <a:pt x="119" y="123"/>
                </a:moveTo>
                <a:cubicBezTo>
                  <a:pt x="114" y="123"/>
                  <a:pt x="111" y="127"/>
                  <a:pt x="111" y="131"/>
                </a:cubicBezTo>
                <a:cubicBezTo>
                  <a:pt x="111" y="134"/>
                  <a:pt x="112" y="136"/>
                  <a:pt x="115" y="138"/>
                </a:cubicBezTo>
                <a:cubicBezTo>
                  <a:pt x="115" y="150"/>
                  <a:pt x="115" y="150"/>
                  <a:pt x="115" y="150"/>
                </a:cubicBezTo>
                <a:cubicBezTo>
                  <a:pt x="115" y="152"/>
                  <a:pt x="116" y="154"/>
                  <a:pt x="118" y="154"/>
                </a:cubicBezTo>
                <a:cubicBezTo>
                  <a:pt x="119" y="154"/>
                  <a:pt x="119" y="154"/>
                  <a:pt x="119" y="154"/>
                </a:cubicBezTo>
                <a:cubicBezTo>
                  <a:pt x="121" y="154"/>
                  <a:pt x="122" y="152"/>
                  <a:pt x="122" y="150"/>
                </a:cubicBezTo>
                <a:cubicBezTo>
                  <a:pt x="122" y="138"/>
                  <a:pt x="122" y="138"/>
                  <a:pt x="122" y="138"/>
                </a:cubicBezTo>
                <a:cubicBezTo>
                  <a:pt x="125" y="136"/>
                  <a:pt x="126" y="134"/>
                  <a:pt x="126" y="131"/>
                </a:cubicBezTo>
                <a:cubicBezTo>
                  <a:pt x="126" y="126"/>
                  <a:pt x="123" y="123"/>
                  <a:pt x="119" y="123"/>
                </a:cubicBezTo>
                <a:close/>
                <a:moveTo>
                  <a:pt x="119" y="66"/>
                </a:moveTo>
                <a:cubicBezTo>
                  <a:pt x="108" y="66"/>
                  <a:pt x="100" y="74"/>
                  <a:pt x="100" y="84"/>
                </a:cubicBezTo>
                <a:cubicBezTo>
                  <a:pt x="100" y="102"/>
                  <a:pt x="100" y="102"/>
                  <a:pt x="100" y="102"/>
                </a:cubicBezTo>
                <a:cubicBezTo>
                  <a:pt x="137" y="102"/>
                  <a:pt x="137" y="102"/>
                  <a:pt x="137" y="102"/>
                </a:cubicBezTo>
                <a:cubicBezTo>
                  <a:pt x="137" y="84"/>
                  <a:pt x="137" y="84"/>
                  <a:pt x="137" y="84"/>
                </a:cubicBezTo>
                <a:cubicBezTo>
                  <a:pt x="137" y="74"/>
                  <a:pt x="129" y="66"/>
                  <a:pt x="119" y="66"/>
                </a:cubicBezTo>
                <a:close/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64" y="161"/>
                </a:moveTo>
                <a:cubicBezTo>
                  <a:pt x="164" y="169"/>
                  <a:pt x="157" y="176"/>
                  <a:pt x="149" y="176"/>
                </a:cubicBezTo>
                <a:cubicBezTo>
                  <a:pt x="88" y="176"/>
                  <a:pt x="88" y="176"/>
                  <a:pt x="88" y="176"/>
                </a:cubicBezTo>
                <a:cubicBezTo>
                  <a:pt x="80" y="176"/>
                  <a:pt x="73" y="169"/>
                  <a:pt x="73" y="161"/>
                </a:cubicBezTo>
                <a:cubicBezTo>
                  <a:pt x="73" y="105"/>
                  <a:pt x="73" y="105"/>
                  <a:pt x="73" y="105"/>
                </a:cubicBezTo>
                <a:cubicBezTo>
                  <a:pt x="73" y="103"/>
                  <a:pt x="74" y="102"/>
                  <a:pt x="76" y="102"/>
                </a:cubicBezTo>
                <a:cubicBezTo>
                  <a:pt x="86" y="102"/>
                  <a:pt x="86" y="102"/>
                  <a:pt x="86" y="102"/>
                </a:cubicBezTo>
                <a:cubicBezTo>
                  <a:pt x="86" y="84"/>
                  <a:pt x="86" y="84"/>
                  <a:pt x="86" y="84"/>
                </a:cubicBezTo>
                <a:cubicBezTo>
                  <a:pt x="86" y="66"/>
                  <a:pt x="100" y="52"/>
                  <a:pt x="118" y="51"/>
                </a:cubicBezTo>
                <a:cubicBezTo>
                  <a:pt x="119" y="51"/>
                  <a:pt x="119" y="51"/>
                  <a:pt x="119" y="51"/>
                </a:cubicBezTo>
                <a:cubicBezTo>
                  <a:pt x="137" y="52"/>
                  <a:pt x="152" y="66"/>
                  <a:pt x="152" y="84"/>
                </a:cubicBezTo>
                <a:cubicBezTo>
                  <a:pt x="152" y="102"/>
                  <a:pt x="152" y="102"/>
                  <a:pt x="152" y="102"/>
                </a:cubicBezTo>
                <a:cubicBezTo>
                  <a:pt x="161" y="102"/>
                  <a:pt x="161" y="102"/>
                  <a:pt x="161" y="102"/>
                </a:cubicBezTo>
                <a:cubicBezTo>
                  <a:pt x="163" y="102"/>
                  <a:pt x="164" y="103"/>
                  <a:pt x="164" y="105"/>
                </a:cubicBezTo>
                <a:lnTo>
                  <a:pt x="164" y="1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/>
          </a:p>
        </p:txBody>
      </p:sp>
      <p:sp>
        <p:nvSpPr>
          <p:cNvPr id="80" name="Freeform: Shape 62"/>
          <p:cNvSpPr/>
          <p:nvPr/>
        </p:nvSpPr>
        <p:spPr bwMode="auto">
          <a:xfrm>
            <a:off x="10093360" y="5964287"/>
            <a:ext cx="400395" cy="400395"/>
          </a:xfrm>
          <a:custGeom>
            <a:avLst/>
            <a:gdLst>
              <a:gd name="T0" fmla="*/ 118 w 236"/>
              <a:gd name="T1" fmla="*/ 0 h 236"/>
              <a:gd name="T2" fmla="*/ 0 w 236"/>
              <a:gd name="T3" fmla="*/ 118 h 236"/>
              <a:gd name="T4" fmla="*/ 118 w 236"/>
              <a:gd name="T5" fmla="*/ 236 h 236"/>
              <a:gd name="T6" fmla="*/ 236 w 236"/>
              <a:gd name="T7" fmla="*/ 118 h 236"/>
              <a:gd name="T8" fmla="*/ 118 w 236"/>
              <a:gd name="T9" fmla="*/ 0 h 236"/>
              <a:gd name="T10" fmla="*/ 106 w 236"/>
              <a:gd name="T11" fmla="*/ 171 h 236"/>
              <a:gd name="T12" fmla="*/ 54 w 236"/>
              <a:gd name="T13" fmla="*/ 163 h 236"/>
              <a:gd name="T14" fmla="*/ 54 w 236"/>
              <a:gd name="T15" fmla="*/ 121 h 236"/>
              <a:gd name="T16" fmla="*/ 106 w 236"/>
              <a:gd name="T17" fmla="*/ 121 h 236"/>
              <a:gd name="T18" fmla="*/ 106 w 236"/>
              <a:gd name="T19" fmla="*/ 171 h 236"/>
              <a:gd name="T20" fmla="*/ 106 w 236"/>
              <a:gd name="T21" fmla="*/ 114 h 236"/>
              <a:gd name="T22" fmla="*/ 54 w 236"/>
              <a:gd name="T23" fmla="*/ 114 h 236"/>
              <a:gd name="T24" fmla="*/ 54 w 236"/>
              <a:gd name="T25" fmla="*/ 72 h 236"/>
              <a:gd name="T26" fmla="*/ 106 w 236"/>
              <a:gd name="T27" fmla="*/ 64 h 236"/>
              <a:gd name="T28" fmla="*/ 106 w 236"/>
              <a:gd name="T29" fmla="*/ 114 h 236"/>
              <a:gd name="T30" fmla="*/ 182 w 236"/>
              <a:gd name="T31" fmla="*/ 182 h 236"/>
              <a:gd name="T32" fmla="*/ 113 w 236"/>
              <a:gd name="T33" fmla="*/ 172 h 236"/>
              <a:gd name="T34" fmla="*/ 113 w 236"/>
              <a:gd name="T35" fmla="*/ 121 h 236"/>
              <a:gd name="T36" fmla="*/ 182 w 236"/>
              <a:gd name="T37" fmla="*/ 121 h 236"/>
              <a:gd name="T38" fmla="*/ 182 w 236"/>
              <a:gd name="T39" fmla="*/ 182 h 236"/>
              <a:gd name="T40" fmla="*/ 182 w 236"/>
              <a:gd name="T41" fmla="*/ 114 h 236"/>
              <a:gd name="T42" fmla="*/ 113 w 236"/>
              <a:gd name="T43" fmla="*/ 114 h 236"/>
              <a:gd name="T44" fmla="*/ 113 w 236"/>
              <a:gd name="T45" fmla="*/ 63 h 236"/>
              <a:gd name="T46" fmla="*/ 182 w 236"/>
              <a:gd name="T47" fmla="*/ 53 h 236"/>
              <a:gd name="T48" fmla="*/ 182 w 236"/>
              <a:gd name="T49" fmla="*/ 114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36" h="236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06" y="171"/>
                </a:moveTo>
                <a:cubicBezTo>
                  <a:pt x="54" y="163"/>
                  <a:pt x="54" y="163"/>
                  <a:pt x="54" y="163"/>
                </a:cubicBezTo>
                <a:cubicBezTo>
                  <a:pt x="54" y="121"/>
                  <a:pt x="54" y="121"/>
                  <a:pt x="54" y="121"/>
                </a:cubicBezTo>
                <a:cubicBezTo>
                  <a:pt x="106" y="121"/>
                  <a:pt x="106" y="121"/>
                  <a:pt x="106" y="121"/>
                </a:cubicBezTo>
                <a:lnTo>
                  <a:pt x="106" y="171"/>
                </a:lnTo>
                <a:close/>
                <a:moveTo>
                  <a:pt x="106" y="114"/>
                </a:moveTo>
                <a:cubicBezTo>
                  <a:pt x="54" y="114"/>
                  <a:pt x="54" y="114"/>
                  <a:pt x="54" y="114"/>
                </a:cubicBezTo>
                <a:cubicBezTo>
                  <a:pt x="54" y="72"/>
                  <a:pt x="54" y="72"/>
                  <a:pt x="54" y="72"/>
                </a:cubicBezTo>
                <a:cubicBezTo>
                  <a:pt x="106" y="64"/>
                  <a:pt x="106" y="64"/>
                  <a:pt x="106" y="64"/>
                </a:cubicBezTo>
                <a:lnTo>
                  <a:pt x="106" y="114"/>
                </a:lnTo>
                <a:close/>
                <a:moveTo>
                  <a:pt x="182" y="182"/>
                </a:moveTo>
                <a:cubicBezTo>
                  <a:pt x="113" y="172"/>
                  <a:pt x="113" y="172"/>
                  <a:pt x="113" y="172"/>
                </a:cubicBezTo>
                <a:cubicBezTo>
                  <a:pt x="113" y="121"/>
                  <a:pt x="113" y="121"/>
                  <a:pt x="113" y="121"/>
                </a:cubicBezTo>
                <a:cubicBezTo>
                  <a:pt x="182" y="121"/>
                  <a:pt x="182" y="121"/>
                  <a:pt x="182" y="121"/>
                </a:cubicBezTo>
                <a:lnTo>
                  <a:pt x="182" y="182"/>
                </a:lnTo>
                <a:close/>
                <a:moveTo>
                  <a:pt x="182" y="114"/>
                </a:moveTo>
                <a:cubicBezTo>
                  <a:pt x="113" y="114"/>
                  <a:pt x="113" y="114"/>
                  <a:pt x="113" y="114"/>
                </a:cubicBezTo>
                <a:cubicBezTo>
                  <a:pt x="113" y="63"/>
                  <a:pt x="113" y="63"/>
                  <a:pt x="113" y="63"/>
                </a:cubicBezTo>
                <a:cubicBezTo>
                  <a:pt x="182" y="53"/>
                  <a:pt x="182" y="53"/>
                  <a:pt x="182" y="53"/>
                </a:cubicBezTo>
                <a:lnTo>
                  <a:pt x="182" y="11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/>
          </a:p>
        </p:txBody>
      </p:sp>
      <p:pic>
        <p:nvPicPr>
          <p:cNvPr id="81" name="图片 8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13" y="278746"/>
            <a:ext cx="1565048" cy="156504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93750" y="5442585"/>
            <a:ext cx="4739640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12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</a:rPr>
              <a:t>小组成员：</a:t>
            </a:r>
            <a:r>
              <a:rPr lang="zh-CN" altLang="en-US" sz="12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</a:rPr>
              <a:t>田亦海，额尔琪，谢瑞阳，徐翔宇，</a:t>
            </a:r>
            <a:r>
              <a:rPr lang="en-US" altLang="zh-CN" sz="12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</a:rPr>
              <a:t>陈稷豪</a:t>
            </a:r>
            <a:endParaRPr lang="en-US" altLang="zh-CN" sz="120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5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0" grpId="0" animBg="1"/>
      <p:bldP spid="13" grpId="0" animBg="1"/>
      <p:bldP spid="14" grpId="0" animBg="1"/>
      <p:bldP spid="15" grpId="0" animBg="1"/>
      <p:bldP spid="16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75" grpId="0"/>
      <p:bldP spid="78" grpId="0" animBg="1"/>
      <p:bldP spid="79" grpId="0" animBg="1"/>
      <p:bldP spid="8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120253"/>
            <a:ext cx="12192000" cy="28206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458659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1135701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1812743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2489785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166825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-1032523" y="1739505"/>
            <a:ext cx="2194349" cy="3582188"/>
          </a:xfrm>
          <a:custGeom>
            <a:avLst/>
            <a:gdLst>
              <a:gd name="connsiteX0" fmla="*/ 895550 w 2194349"/>
              <a:gd name="connsiteY0" fmla="*/ 0 h 3582188"/>
              <a:gd name="connsiteX1" fmla="*/ 1288446 w 2194349"/>
              <a:gd name="connsiteY1" fmla="*/ 0 h 3582188"/>
              <a:gd name="connsiteX2" fmla="*/ 1380209 w 2194349"/>
              <a:gd name="connsiteY2" fmla="*/ 0 h 3582188"/>
              <a:gd name="connsiteX3" fmla="*/ 1709690 w 2194349"/>
              <a:gd name="connsiteY3" fmla="*/ 0 h 3582188"/>
              <a:gd name="connsiteX4" fmla="*/ 1773105 w 2194349"/>
              <a:gd name="connsiteY4" fmla="*/ 0 h 3582188"/>
              <a:gd name="connsiteX5" fmla="*/ 2194349 w 2194349"/>
              <a:gd name="connsiteY5" fmla="*/ 0 h 3582188"/>
              <a:gd name="connsiteX6" fmla="*/ 1298799 w 2194349"/>
              <a:gd name="connsiteY6" fmla="*/ 3582188 h 3582188"/>
              <a:gd name="connsiteX7" fmla="*/ 877555 w 2194349"/>
              <a:gd name="connsiteY7" fmla="*/ 3582188 h 3582188"/>
              <a:gd name="connsiteX8" fmla="*/ 814140 w 2194349"/>
              <a:gd name="connsiteY8" fmla="*/ 3582188 h 3582188"/>
              <a:gd name="connsiteX9" fmla="*/ 484659 w 2194349"/>
              <a:gd name="connsiteY9" fmla="*/ 3582188 h 3582188"/>
              <a:gd name="connsiteX10" fmla="*/ 392896 w 2194349"/>
              <a:gd name="connsiteY10" fmla="*/ 3582188 h 3582188"/>
              <a:gd name="connsiteX11" fmla="*/ 0 w 2194349"/>
              <a:gd name="connsiteY11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94349" h="3582188">
                <a:moveTo>
                  <a:pt x="895550" y="0"/>
                </a:moveTo>
                <a:lnTo>
                  <a:pt x="1288446" y="0"/>
                </a:lnTo>
                <a:lnTo>
                  <a:pt x="1380209" y="0"/>
                </a:lnTo>
                <a:lnTo>
                  <a:pt x="1709690" y="0"/>
                </a:lnTo>
                <a:lnTo>
                  <a:pt x="1773105" y="0"/>
                </a:lnTo>
                <a:lnTo>
                  <a:pt x="2194349" y="0"/>
                </a:lnTo>
                <a:lnTo>
                  <a:pt x="1298799" y="3582188"/>
                </a:lnTo>
                <a:lnTo>
                  <a:pt x="877555" y="3582188"/>
                </a:lnTo>
                <a:lnTo>
                  <a:pt x="814140" y="3582188"/>
                </a:lnTo>
                <a:lnTo>
                  <a:pt x="484659" y="3582188"/>
                </a:lnTo>
                <a:lnTo>
                  <a:pt x="392896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0" y="5759957"/>
            <a:ext cx="867388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0" y="6068699"/>
            <a:ext cx="748051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0" y="6377441"/>
            <a:ext cx="60960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任意多边形 20"/>
          <p:cNvSpPr/>
          <p:nvPr/>
        </p:nvSpPr>
        <p:spPr>
          <a:xfrm>
            <a:off x="11549555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1143797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1132638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1121480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1110321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1099163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1088004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1076846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065687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1054529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>
            <a:off x="1043370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1032212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1021053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1009895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998736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987578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976419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>
            <a:off x="965261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>
            <a:off x="954102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>
            <a:off x="942944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931785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20627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 42"/>
          <p:cNvSpPr/>
          <p:nvPr/>
        </p:nvSpPr>
        <p:spPr>
          <a:xfrm>
            <a:off x="909468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>
            <a:off x="898310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 44"/>
          <p:cNvSpPr/>
          <p:nvPr/>
        </p:nvSpPr>
        <p:spPr>
          <a:xfrm>
            <a:off x="887151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 45"/>
          <p:cNvSpPr/>
          <p:nvPr/>
        </p:nvSpPr>
        <p:spPr>
          <a:xfrm>
            <a:off x="875993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 46"/>
          <p:cNvSpPr/>
          <p:nvPr/>
        </p:nvSpPr>
        <p:spPr>
          <a:xfrm>
            <a:off x="864834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>
            <a:off x="853676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842517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831359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连接符 50"/>
          <p:cNvCxnSpPr/>
          <p:nvPr/>
        </p:nvCxnSpPr>
        <p:spPr>
          <a:xfrm>
            <a:off x="6355834" y="2765942"/>
            <a:ext cx="0" cy="143033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4929506" y="2718991"/>
            <a:ext cx="1154483" cy="160043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Century Gothic" panose="020B0502020202020204" pitchFamily="34" charset="0"/>
                <a:cs typeface="经典综艺体简" panose="02010609000101010101" pitchFamily="49" charset="-122"/>
              </a:rPr>
              <a:t>PART</a:t>
            </a:r>
            <a:endParaRPr lang="en-US" altLang="zh-CN" sz="3200" dirty="0" smtClean="0">
              <a:solidFill>
                <a:schemeClr val="bg1"/>
              </a:solidFill>
              <a:latin typeface="Century Gothic" panose="020B0502020202020204" pitchFamily="34" charset="0"/>
              <a:cs typeface="经典综艺体简" panose="02010609000101010101" pitchFamily="49" charset="-122"/>
            </a:endParaRPr>
          </a:p>
          <a:p>
            <a:pPr algn="ctr"/>
            <a:r>
              <a:rPr lang="en-US" altLang="zh-CN" sz="6600" b="1" dirty="0" smtClean="0">
                <a:solidFill>
                  <a:schemeClr val="bg1"/>
                </a:solidFill>
                <a:latin typeface="Century Gothic" panose="020B0502020202020204" pitchFamily="34" charset="0"/>
                <a:cs typeface="经典综艺体简" panose="02010609000101010101" pitchFamily="49" charset="-122"/>
              </a:rPr>
              <a:t>03</a:t>
            </a:r>
            <a:endParaRPr lang="zh-CN" altLang="en-US" sz="6600" b="1" dirty="0">
              <a:solidFill>
                <a:schemeClr val="bg1"/>
              </a:solidFill>
              <a:latin typeface="Century Gothic" panose="020B0502020202020204" pitchFamily="34" charset="0"/>
              <a:cs typeface="经典综艺体简" panose="02010609000101010101" pitchFamily="49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571931" y="2861855"/>
            <a:ext cx="4104005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l" defTabSz="914400">
              <a:defRPr/>
            </a:pPr>
            <a:r>
              <a:rPr lang="en-US" altLang="zh-CN" sz="4000" b="1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经典综艺体简" panose="02010609000101010101" pitchFamily="49" charset="-122"/>
                <a:sym typeface="+mn-ea"/>
              </a:rPr>
              <a:t>Sprint planning</a:t>
            </a:r>
            <a:endParaRPr lang="zh-CN" altLang="en-US" sz="4000" b="1" dirty="0" smtClean="0">
              <a:solidFill>
                <a:schemeClr val="bg1"/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720090" y="1790065"/>
            <a:ext cx="3401695" cy="74104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>
              <a:lnSpc>
                <a:spcPct val="125000"/>
              </a:lnSpc>
            </a:pPr>
            <a:r>
              <a:rPr lang="zh-CN" altLang="en-US" sz="3200" b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接入</a:t>
            </a:r>
            <a:r>
              <a:rPr lang="en-US" altLang="zh-CN" sz="3200" b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IOT</a:t>
            </a:r>
            <a:r>
              <a:rPr lang="zh-CN" altLang="en-US" sz="3200" b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设备</a:t>
            </a:r>
            <a:endParaRPr lang="zh-CN" altLang="en-US" sz="3200" b="1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3" name="任意多边形 32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-391195" y="-1"/>
            <a:ext cx="1417774" cy="723901"/>
            <a:chOff x="-391195" y="-1"/>
            <a:chExt cx="1697596" cy="866775"/>
          </a:xfrm>
        </p:grpSpPr>
        <p:sp>
          <p:nvSpPr>
            <p:cNvPr id="35" name="任意多边形 34"/>
            <p:cNvSpPr/>
            <p:nvPr/>
          </p:nvSpPr>
          <p:spPr>
            <a:xfrm>
              <a:off x="238265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421807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605349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任意多边形 49"/>
            <p:cNvSpPr/>
            <p:nvPr/>
          </p:nvSpPr>
          <p:spPr>
            <a:xfrm>
              <a:off x="788891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972434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-391195" y="-1"/>
              <a:ext cx="779885" cy="866775"/>
            </a:xfrm>
            <a:custGeom>
              <a:avLst/>
              <a:gdLst>
                <a:gd name="connsiteX0" fmla="*/ 167467 w 602715"/>
                <a:gd name="connsiteY0" fmla="*/ 0 h 669866"/>
                <a:gd name="connsiteX1" fmla="*/ 240938 w 602715"/>
                <a:gd name="connsiteY1" fmla="*/ 0 h 669866"/>
                <a:gd name="connsiteX2" fmla="*/ 258098 w 602715"/>
                <a:gd name="connsiteY2" fmla="*/ 0 h 669866"/>
                <a:gd name="connsiteX3" fmla="*/ 319710 w 602715"/>
                <a:gd name="connsiteY3" fmla="*/ 0 h 669866"/>
                <a:gd name="connsiteX4" fmla="*/ 331569 w 602715"/>
                <a:gd name="connsiteY4" fmla="*/ 0 h 669866"/>
                <a:gd name="connsiteX5" fmla="*/ 359841 w 602715"/>
                <a:gd name="connsiteY5" fmla="*/ 0 h 669866"/>
                <a:gd name="connsiteX6" fmla="*/ 410341 w 602715"/>
                <a:gd name="connsiteY6" fmla="*/ 0 h 669866"/>
                <a:gd name="connsiteX7" fmla="*/ 433312 w 602715"/>
                <a:gd name="connsiteY7" fmla="*/ 0 h 669866"/>
                <a:gd name="connsiteX8" fmla="*/ 450472 w 602715"/>
                <a:gd name="connsiteY8" fmla="*/ 0 h 669866"/>
                <a:gd name="connsiteX9" fmla="*/ 512084 w 602715"/>
                <a:gd name="connsiteY9" fmla="*/ 0 h 669866"/>
                <a:gd name="connsiteX10" fmla="*/ 523943 w 602715"/>
                <a:gd name="connsiteY10" fmla="*/ 0 h 669866"/>
                <a:gd name="connsiteX11" fmla="*/ 602715 w 602715"/>
                <a:gd name="connsiteY11" fmla="*/ 0 h 669866"/>
                <a:gd name="connsiteX12" fmla="*/ 435248 w 602715"/>
                <a:gd name="connsiteY12" fmla="*/ 669866 h 669866"/>
                <a:gd name="connsiteX13" fmla="*/ 356476 w 602715"/>
                <a:gd name="connsiteY13" fmla="*/ 669866 h 669866"/>
                <a:gd name="connsiteX14" fmla="*/ 344617 w 602715"/>
                <a:gd name="connsiteY14" fmla="*/ 669866 h 669866"/>
                <a:gd name="connsiteX15" fmla="*/ 283005 w 602715"/>
                <a:gd name="connsiteY15" fmla="*/ 669866 h 669866"/>
                <a:gd name="connsiteX16" fmla="*/ 265845 w 602715"/>
                <a:gd name="connsiteY16" fmla="*/ 669866 h 669866"/>
                <a:gd name="connsiteX17" fmla="*/ 242874 w 602715"/>
                <a:gd name="connsiteY17" fmla="*/ 669866 h 669866"/>
                <a:gd name="connsiteX18" fmla="*/ 192374 w 602715"/>
                <a:gd name="connsiteY18" fmla="*/ 669866 h 669866"/>
                <a:gd name="connsiteX19" fmla="*/ 164102 w 602715"/>
                <a:gd name="connsiteY19" fmla="*/ 669866 h 669866"/>
                <a:gd name="connsiteX20" fmla="*/ 152243 w 602715"/>
                <a:gd name="connsiteY20" fmla="*/ 669866 h 669866"/>
                <a:gd name="connsiteX21" fmla="*/ 90631 w 602715"/>
                <a:gd name="connsiteY21" fmla="*/ 669866 h 669866"/>
                <a:gd name="connsiteX22" fmla="*/ 73471 w 602715"/>
                <a:gd name="connsiteY22" fmla="*/ 669866 h 669866"/>
                <a:gd name="connsiteX23" fmla="*/ 0 w 602715"/>
                <a:gd name="connsiteY23" fmla="*/ 669866 h 6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2715" h="669866">
                  <a:moveTo>
                    <a:pt x="167467" y="0"/>
                  </a:moveTo>
                  <a:lnTo>
                    <a:pt x="240938" y="0"/>
                  </a:lnTo>
                  <a:lnTo>
                    <a:pt x="258098" y="0"/>
                  </a:lnTo>
                  <a:lnTo>
                    <a:pt x="319710" y="0"/>
                  </a:lnTo>
                  <a:lnTo>
                    <a:pt x="331569" y="0"/>
                  </a:lnTo>
                  <a:lnTo>
                    <a:pt x="359841" y="0"/>
                  </a:lnTo>
                  <a:lnTo>
                    <a:pt x="410341" y="0"/>
                  </a:lnTo>
                  <a:lnTo>
                    <a:pt x="433312" y="0"/>
                  </a:lnTo>
                  <a:lnTo>
                    <a:pt x="450472" y="0"/>
                  </a:lnTo>
                  <a:lnTo>
                    <a:pt x="512084" y="0"/>
                  </a:lnTo>
                  <a:lnTo>
                    <a:pt x="523943" y="0"/>
                  </a:lnTo>
                  <a:lnTo>
                    <a:pt x="602715" y="0"/>
                  </a:lnTo>
                  <a:lnTo>
                    <a:pt x="435248" y="669866"/>
                  </a:lnTo>
                  <a:lnTo>
                    <a:pt x="356476" y="669866"/>
                  </a:lnTo>
                  <a:lnTo>
                    <a:pt x="344617" y="669866"/>
                  </a:lnTo>
                  <a:lnTo>
                    <a:pt x="283005" y="669866"/>
                  </a:lnTo>
                  <a:lnTo>
                    <a:pt x="265845" y="669866"/>
                  </a:lnTo>
                  <a:lnTo>
                    <a:pt x="242874" y="669866"/>
                  </a:lnTo>
                  <a:lnTo>
                    <a:pt x="192374" y="669866"/>
                  </a:lnTo>
                  <a:lnTo>
                    <a:pt x="164102" y="669866"/>
                  </a:lnTo>
                  <a:lnTo>
                    <a:pt x="152243" y="669866"/>
                  </a:lnTo>
                  <a:lnTo>
                    <a:pt x="90631" y="669866"/>
                  </a:lnTo>
                  <a:lnTo>
                    <a:pt x="73471" y="669866"/>
                  </a:lnTo>
                  <a:lnTo>
                    <a:pt x="0" y="6698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3" name="直接连接符 52"/>
          <p:cNvCxnSpPr/>
          <p:nvPr/>
        </p:nvCxnSpPr>
        <p:spPr>
          <a:xfrm>
            <a:off x="1026579" y="549329"/>
            <a:ext cx="1116542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56"/>
          <p:cNvGrpSpPr/>
          <p:nvPr/>
        </p:nvGrpSpPr>
        <p:grpSpPr>
          <a:xfrm>
            <a:off x="10602809" y="5388967"/>
            <a:ext cx="1183217" cy="1109556"/>
            <a:chOff x="4427538" y="555308"/>
            <a:chExt cx="887413" cy="832167"/>
          </a:xfrm>
          <a:solidFill>
            <a:schemeClr val="accent2"/>
          </a:solidFill>
        </p:grpSpPr>
        <p:sp>
          <p:nvSpPr>
            <p:cNvPr id="58" name="Freeform 8"/>
            <p:cNvSpPr>
              <a:spLocks noEditPoints="1"/>
            </p:cNvSpPr>
            <p:nvPr>
              <p:custDataLst>
                <p:tags r:id="rId1"/>
              </p:custDataLst>
            </p:nvPr>
          </p:nvSpPr>
          <p:spPr bwMode="auto">
            <a:xfrm>
              <a:off x="4429126" y="566738"/>
              <a:ext cx="885825" cy="815975"/>
            </a:xfrm>
            <a:custGeom>
              <a:avLst/>
              <a:gdLst>
                <a:gd name="T0" fmla="*/ 132 w 558"/>
                <a:gd name="T1" fmla="*/ 514 h 514"/>
                <a:gd name="T2" fmla="*/ 556 w 558"/>
                <a:gd name="T3" fmla="*/ 317 h 514"/>
                <a:gd name="T4" fmla="*/ 558 w 558"/>
                <a:gd name="T5" fmla="*/ 316 h 514"/>
                <a:gd name="T6" fmla="*/ 0 w 558"/>
                <a:gd name="T7" fmla="*/ 0 h 514"/>
                <a:gd name="T8" fmla="*/ 132 w 558"/>
                <a:gd name="T9" fmla="*/ 514 h 514"/>
                <a:gd name="T10" fmla="*/ 134 w 558"/>
                <a:gd name="T11" fmla="*/ 511 h 514"/>
                <a:gd name="T12" fmla="*/ 3 w 558"/>
                <a:gd name="T13" fmla="*/ 4 h 514"/>
                <a:gd name="T14" fmla="*/ 553 w 558"/>
                <a:gd name="T15" fmla="*/ 316 h 514"/>
                <a:gd name="T16" fmla="*/ 134 w 558"/>
                <a:gd name="T17" fmla="*/ 511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8" h="514">
                  <a:moveTo>
                    <a:pt x="132" y="514"/>
                  </a:moveTo>
                  <a:lnTo>
                    <a:pt x="556" y="317"/>
                  </a:lnTo>
                  <a:lnTo>
                    <a:pt x="558" y="316"/>
                  </a:lnTo>
                  <a:lnTo>
                    <a:pt x="0" y="0"/>
                  </a:lnTo>
                  <a:lnTo>
                    <a:pt x="132" y="514"/>
                  </a:lnTo>
                  <a:close/>
                  <a:moveTo>
                    <a:pt x="134" y="511"/>
                  </a:moveTo>
                  <a:lnTo>
                    <a:pt x="3" y="4"/>
                  </a:lnTo>
                  <a:lnTo>
                    <a:pt x="553" y="316"/>
                  </a:lnTo>
                  <a:lnTo>
                    <a:pt x="134" y="5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/>
            </a:p>
          </p:txBody>
        </p:sp>
        <p:sp>
          <p:nvSpPr>
            <p:cNvPr id="59" name="Freeform 9"/>
            <p:cNvSpPr>
              <a:spLocks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4629151" y="1066800"/>
              <a:ext cx="682625" cy="320675"/>
            </a:xfrm>
            <a:custGeom>
              <a:avLst/>
              <a:gdLst>
                <a:gd name="T0" fmla="*/ 111 w 430"/>
                <a:gd name="T1" fmla="*/ 110 h 202"/>
                <a:gd name="T2" fmla="*/ 111 w 430"/>
                <a:gd name="T3" fmla="*/ 110 h 202"/>
                <a:gd name="T4" fmla="*/ 0 w 430"/>
                <a:gd name="T5" fmla="*/ 202 h 202"/>
                <a:gd name="T6" fmla="*/ 430 w 430"/>
                <a:gd name="T7" fmla="*/ 2 h 202"/>
                <a:gd name="T8" fmla="*/ 429 w 430"/>
                <a:gd name="T9" fmla="*/ 0 h 202"/>
                <a:gd name="T10" fmla="*/ 111 w 430"/>
                <a:gd name="T11" fmla="*/ 110 h 202"/>
                <a:gd name="T12" fmla="*/ 14 w 430"/>
                <a:gd name="T13" fmla="*/ 193 h 202"/>
                <a:gd name="T14" fmla="*/ 112 w 430"/>
                <a:gd name="T15" fmla="*/ 112 h 202"/>
                <a:gd name="T16" fmla="*/ 409 w 430"/>
                <a:gd name="T17" fmla="*/ 9 h 202"/>
                <a:gd name="T18" fmla="*/ 14 w 430"/>
                <a:gd name="T19" fmla="*/ 193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0" h="202">
                  <a:moveTo>
                    <a:pt x="111" y="110"/>
                  </a:moveTo>
                  <a:lnTo>
                    <a:pt x="111" y="110"/>
                  </a:lnTo>
                  <a:lnTo>
                    <a:pt x="0" y="202"/>
                  </a:lnTo>
                  <a:lnTo>
                    <a:pt x="430" y="2"/>
                  </a:lnTo>
                  <a:lnTo>
                    <a:pt x="429" y="0"/>
                  </a:lnTo>
                  <a:lnTo>
                    <a:pt x="111" y="110"/>
                  </a:lnTo>
                  <a:close/>
                  <a:moveTo>
                    <a:pt x="14" y="193"/>
                  </a:moveTo>
                  <a:lnTo>
                    <a:pt x="112" y="112"/>
                  </a:lnTo>
                  <a:lnTo>
                    <a:pt x="409" y="9"/>
                  </a:lnTo>
                  <a:lnTo>
                    <a:pt x="14" y="1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/>
            </a:p>
          </p:txBody>
        </p:sp>
        <p:sp>
          <p:nvSpPr>
            <p:cNvPr id="60" name="Freeform 10"/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4427538" y="555308"/>
              <a:ext cx="887254" cy="689134"/>
            </a:xfrm>
            <a:custGeom>
              <a:avLst/>
              <a:gdLst>
                <a:gd name="T0" fmla="*/ 237 w 559"/>
                <a:gd name="T1" fmla="*/ 427 h 427"/>
                <a:gd name="T2" fmla="*/ 238 w 559"/>
                <a:gd name="T3" fmla="*/ 427 h 427"/>
                <a:gd name="T4" fmla="*/ 559 w 559"/>
                <a:gd name="T5" fmla="*/ 317 h 427"/>
                <a:gd name="T6" fmla="*/ 0 w 559"/>
                <a:gd name="T7" fmla="*/ 0 h 427"/>
                <a:gd name="T8" fmla="*/ 237 w 559"/>
                <a:gd name="T9" fmla="*/ 427 h 427"/>
                <a:gd name="T10" fmla="*/ 239 w 559"/>
                <a:gd name="T11" fmla="*/ 425 h 427"/>
                <a:gd name="T12" fmla="*/ 5 w 559"/>
                <a:gd name="T13" fmla="*/ 5 h 427"/>
                <a:gd name="T14" fmla="*/ 554 w 559"/>
                <a:gd name="T15" fmla="*/ 316 h 427"/>
                <a:gd name="T16" fmla="*/ 239 w 559"/>
                <a:gd name="T17" fmla="*/ 425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9" h="427">
                  <a:moveTo>
                    <a:pt x="237" y="427"/>
                  </a:moveTo>
                  <a:lnTo>
                    <a:pt x="238" y="427"/>
                  </a:lnTo>
                  <a:lnTo>
                    <a:pt x="559" y="317"/>
                  </a:lnTo>
                  <a:lnTo>
                    <a:pt x="0" y="0"/>
                  </a:lnTo>
                  <a:lnTo>
                    <a:pt x="237" y="427"/>
                  </a:lnTo>
                  <a:close/>
                  <a:moveTo>
                    <a:pt x="239" y="425"/>
                  </a:moveTo>
                  <a:lnTo>
                    <a:pt x="5" y="5"/>
                  </a:lnTo>
                  <a:lnTo>
                    <a:pt x="554" y="316"/>
                  </a:lnTo>
                  <a:lnTo>
                    <a:pt x="239" y="4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413570" y="1024878"/>
            <a:ext cx="4104005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lvl="0" algn="l" defTabSz="914400">
              <a:defRPr/>
            </a:pPr>
            <a:r>
              <a:rPr lang="en-US" altLang="zh-CN" sz="4000" b="1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经典综艺体简" panose="02010609000101010101" pitchFamily="49" charset="-122"/>
                <a:sym typeface="+mn-ea"/>
              </a:rPr>
              <a:t>Sprint planning</a:t>
            </a:r>
            <a:endParaRPr lang="en-US" altLang="zh-CN" sz="4000" b="1" dirty="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经典综艺体简" panose="02010609000101010101" pitchFamily="49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3125" y="2709545"/>
            <a:ext cx="5424805" cy="21767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       </a:t>
            </a:r>
            <a:r>
              <a:rPr lang="zh-CN" altLang="en-US" sz="2400"/>
              <a:t>在完成基础软件功能后，我们尝试在下一轮迭代中开发硬件。在眼镜上实现我们的软件功能，进一步方便盲人的日常生活。</a:t>
            </a:r>
            <a:endParaRPr lang="zh-CN" altLang="en-US" sz="240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9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9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9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9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0"/>
                            </p:stCondLst>
                            <p:childTnLst>
                              <p:par>
                                <p:cTn id="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任意多边形 32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-391195" y="-1"/>
            <a:ext cx="1417774" cy="723901"/>
            <a:chOff x="-391195" y="-1"/>
            <a:chExt cx="1697596" cy="866775"/>
          </a:xfrm>
        </p:grpSpPr>
        <p:sp>
          <p:nvSpPr>
            <p:cNvPr id="35" name="任意多边形 34"/>
            <p:cNvSpPr/>
            <p:nvPr/>
          </p:nvSpPr>
          <p:spPr>
            <a:xfrm>
              <a:off x="238265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421807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605349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任意多边形 49"/>
            <p:cNvSpPr/>
            <p:nvPr/>
          </p:nvSpPr>
          <p:spPr>
            <a:xfrm>
              <a:off x="788891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972434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-391195" y="-1"/>
              <a:ext cx="779885" cy="866775"/>
            </a:xfrm>
            <a:custGeom>
              <a:avLst/>
              <a:gdLst>
                <a:gd name="connsiteX0" fmla="*/ 167467 w 602715"/>
                <a:gd name="connsiteY0" fmla="*/ 0 h 669866"/>
                <a:gd name="connsiteX1" fmla="*/ 240938 w 602715"/>
                <a:gd name="connsiteY1" fmla="*/ 0 h 669866"/>
                <a:gd name="connsiteX2" fmla="*/ 258098 w 602715"/>
                <a:gd name="connsiteY2" fmla="*/ 0 h 669866"/>
                <a:gd name="connsiteX3" fmla="*/ 319710 w 602715"/>
                <a:gd name="connsiteY3" fmla="*/ 0 h 669866"/>
                <a:gd name="connsiteX4" fmla="*/ 331569 w 602715"/>
                <a:gd name="connsiteY4" fmla="*/ 0 h 669866"/>
                <a:gd name="connsiteX5" fmla="*/ 359841 w 602715"/>
                <a:gd name="connsiteY5" fmla="*/ 0 h 669866"/>
                <a:gd name="connsiteX6" fmla="*/ 410341 w 602715"/>
                <a:gd name="connsiteY6" fmla="*/ 0 h 669866"/>
                <a:gd name="connsiteX7" fmla="*/ 433312 w 602715"/>
                <a:gd name="connsiteY7" fmla="*/ 0 h 669866"/>
                <a:gd name="connsiteX8" fmla="*/ 450472 w 602715"/>
                <a:gd name="connsiteY8" fmla="*/ 0 h 669866"/>
                <a:gd name="connsiteX9" fmla="*/ 512084 w 602715"/>
                <a:gd name="connsiteY9" fmla="*/ 0 h 669866"/>
                <a:gd name="connsiteX10" fmla="*/ 523943 w 602715"/>
                <a:gd name="connsiteY10" fmla="*/ 0 h 669866"/>
                <a:gd name="connsiteX11" fmla="*/ 602715 w 602715"/>
                <a:gd name="connsiteY11" fmla="*/ 0 h 669866"/>
                <a:gd name="connsiteX12" fmla="*/ 435248 w 602715"/>
                <a:gd name="connsiteY12" fmla="*/ 669866 h 669866"/>
                <a:gd name="connsiteX13" fmla="*/ 356476 w 602715"/>
                <a:gd name="connsiteY13" fmla="*/ 669866 h 669866"/>
                <a:gd name="connsiteX14" fmla="*/ 344617 w 602715"/>
                <a:gd name="connsiteY14" fmla="*/ 669866 h 669866"/>
                <a:gd name="connsiteX15" fmla="*/ 283005 w 602715"/>
                <a:gd name="connsiteY15" fmla="*/ 669866 h 669866"/>
                <a:gd name="connsiteX16" fmla="*/ 265845 w 602715"/>
                <a:gd name="connsiteY16" fmla="*/ 669866 h 669866"/>
                <a:gd name="connsiteX17" fmla="*/ 242874 w 602715"/>
                <a:gd name="connsiteY17" fmla="*/ 669866 h 669866"/>
                <a:gd name="connsiteX18" fmla="*/ 192374 w 602715"/>
                <a:gd name="connsiteY18" fmla="*/ 669866 h 669866"/>
                <a:gd name="connsiteX19" fmla="*/ 164102 w 602715"/>
                <a:gd name="connsiteY19" fmla="*/ 669866 h 669866"/>
                <a:gd name="connsiteX20" fmla="*/ 152243 w 602715"/>
                <a:gd name="connsiteY20" fmla="*/ 669866 h 669866"/>
                <a:gd name="connsiteX21" fmla="*/ 90631 w 602715"/>
                <a:gd name="connsiteY21" fmla="*/ 669866 h 669866"/>
                <a:gd name="connsiteX22" fmla="*/ 73471 w 602715"/>
                <a:gd name="connsiteY22" fmla="*/ 669866 h 669866"/>
                <a:gd name="connsiteX23" fmla="*/ 0 w 602715"/>
                <a:gd name="connsiteY23" fmla="*/ 669866 h 6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2715" h="669866">
                  <a:moveTo>
                    <a:pt x="167467" y="0"/>
                  </a:moveTo>
                  <a:lnTo>
                    <a:pt x="240938" y="0"/>
                  </a:lnTo>
                  <a:lnTo>
                    <a:pt x="258098" y="0"/>
                  </a:lnTo>
                  <a:lnTo>
                    <a:pt x="319710" y="0"/>
                  </a:lnTo>
                  <a:lnTo>
                    <a:pt x="331569" y="0"/>
                  </a:lnTo>
                  <a:lnTo>
                    <a:pt x="359841" y="0"/>
                  </a:lnTo>
                  <a:lnTo>
                    <a:pt x="410341" y="0"/>
                  </a:lnTo>
                  <a:lnTo>
                    <a:pt x="433312" y="0"/>
                  </a:lnTo>
                  <a:lnTo>
                    <a:pt x="450472" y="0"/>
                  </a:lnTo>
                  <a:lnTo>
                    <a:pt x="512084" y="0"/>
                  </a:lnTo>
                  <a:lnTo>
                    <a:pt x="523943" y="0"/>
                  </a:lnTo>
                  <a:lnTo>
                    <a:pt x="602715" y="0"/>
                  </a:lnTo>
                  <a:lnTo>
                    <a:pt x="435248" y="669866"/>
                  </a:lnTo>
                  <a:lnTo>
                    <a:pt x="356476" y="669866"/>
                  </a:lnTo>
                  <a:lnTo>
                    <a:pt x="344617" y="669866"/>
                  </a:lnTo>
                  <a:lnTo>
                    <a:pt x="283005" y="669866"/>
                  </a:lnTo>
                  <a:lnTo>
                    <a:pt x="265845" y="669866"/>
                  </a:lnTo>
                  <a:lnTo>
                    <a:pt x="242874" y="669866"/>
                  </a:lnTo>
                  <a:lnTo>
                    <a:pt x="192374" y="669866"/>
                  </a:lnTo>
                  <a:lnTo>
                    <a:pt x="164102" y="669866"/>
                  </a:lnTo>
                  <a:lnTo>
                    <a:pt x="152243" y="669866"/>
                  </a:lnTo>
                  <a:lnTo>
                    <a:pt x="90631" y="669866"/>
                  </a:lnTo>
                  <a:lnTo>
                    <a:pt x="73471" y="669866"/>
                  </a:lnTo>
                  <a:lnTo>
                    <a:pt x="0" y="6698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3" name="直接连接符 52"/>
          <p:cNvCxnSpPr/>
          <p:nvPr/>
        </p:nvCxnSpPr>
        <p:spPr>
          <a:xfrm>
            <a:off x="1026579" y="549329"/>
            <a:ext cx="1116542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56"/>
          <p:cNvGrpSpPr/>
          <p:nvPr/>
        </p:nvGrpSpPr>
        <p:grpSpPr>
          <a:xfrm>
            <a:off x="10602809" y="5388967"/>
            <a:ext cx="1183217" cy="1109556"/>
            <a:chOff x="4427538" y="555308"/>
            <a:chExt cx="887413" cy="832167"/>
          </a:xfrm>
          <a:solidFill>
            <a:schemeClr val="accent2"/>
          </a:solidFill>
        </p:grpSpPr>
        <p:sp>
          <p:nvSpPr>
            <p:cNvPr id="58" name="Freeform 8"/>
            <p:cNvSpPr>
              <a:spLocks noEditPoints="1"/>
            </p:cNvSpPr>
            <p:nvPr>
              <p:custDataLst>
                <p:tags r:id="rId1"/>
              </p:custDataLst>
            </p:nvPr>
          </p:nvSpPr>
          <p:spPr bwMode="auto">
            <a:xfrm>
              <a:off x="4429126" y="566738"/>
              <a:ext cx="885825" cy="815975"/>
            </a:xfrm>
            <a:custGeom>
              <a:avLst/>
              <a:gdLst>
                <a:gd name="T0" fmla="*/ 132 w 558"/>
                <a:gd name="T1" fmla="*/ 514 h 514"/>
                <a:gd name="T2" fmla="*/ 556 w 558"/>
                <a:gd name="T3" fmla="*/ 317 h 514"/>
                <a:gd name="T4" fmla="*/ 558 w 558"/>
                <a:gd name="T5" fmla="*/ 316 h 514"/>
                <a:gd name="T6" fmla="*/ 0 w 558"/>
                <a:gd name="T7" fmla="*/ 0 h 514"/>
                <a:gd name="T8" fmla="*/ 132 w 558"/>
                <a:gd name="T9" fmla="*/ 514 h 514"/>
                <a:gd name="T10" fmla="*/ 134 w 558"/>
                <a:gd name="T11" fmla="*/ 511 h 514"/>
                <a:gd name="T12" fmla="*/ 3 w 558"/>
                <a:gd name="T13" fmla="*/ 4 h 514"/>
                <a:gd name="T14" fmla="*/ 553 w 558"/>
                <a:gd name="T15" fmla="*/ 316 h 514"/>
                <a:gd name="T16" fmla="*/ 134 w 558"/>
                <a:gd name="T17" fmla="*/ 511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8" h="514">
                  <a:moveTo>
                    <a:pt x="132" y="514"/>
                  </a:moveTo>
                  <a:lnTo>
                    <a:pt x="556" y="317"/>
                  </a:lnTo>
                  <a:lnTo>
                    <a:pt x="558" y="316"/>
                  </a:lnTo>
                  <a:lnTo>
                    <a:pt x="0" y="0"/>
                  </a:lnTo>
                  <a:lnTo>
                    <a:pt x="132" y="514"/>
                  </a:lnTo>
                  <a:close/>
                  <a:moveTo>
                    <a:pt x="134" y="511"/>
                  </a:moveTo>
                  <a:lnTo>
                    <a:pt x="3" y="4"/>
                  </a:lnTo>
                  <a:lnTo>
                    <a:pt x="553" y="316"/>
                  </a:lnTo>
                  <a:lnTo>
                    <a:pt x="134" y="5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/>
            </a:p>
          </p:txBody>
        </p:sp>
        <p:sp>
          <p:nvSpPr>
            <p:cNvPr id="59" name="Freeform 9"/>
            <p:cNvSpPr>
              <a:spLocks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4629151" y="1066800"/>
              <a:ext cx="682625" cy="320675"/>
            </a:xfrm>
            <a:custGeom>
              <a:avLst/>
              <a:gdLst>
                <a:gd name="T0" fmla="*/ 111 w 430"/>
                <a:gd name="T1" fmla="*/ 110 h 202"/>
                <a:gd name="T2" fmla="*/ 111 w 430"/>
                <a:gd name="T3" fmla="*/ 110 h 202"/>
                <a:gd name="T4" fmla="*/ 0 w 430"/>
                <a:gd name="T5" fmla="*/ 202 h 202"/>
                <a:gd name="T6" fmla="*/ 430 w 430"/>
                <a:gd name="T7" fmla="*/ 2 h 202"/>
                <a:gd name="T8" fmla="*/ 429 w 430"/>
                <a:gd name="T9" fmla="*/ 0 h 202"/>
                <a:gd name="T10" fmla="*/ 111 w 430"/>
                <a:gd name="T11" fmla="*/ 110 h 202"/>
                <a:gd name="T12" fmla="*/ 14 w 430"/>
                <a:gd name="T13" fmla="*/ 193 h 202"/>
                <a:gd name="T14" fmla="*/ 112 w 430"/>
                <a:gd name="T15" fmla="*/ 112 h 202"/>
                <a:gd name="T16" fmla="*/ 409 w 430"/>
                <a:gd name="T17" fmla="*/ 9 h 202"/>
                <a:gd name="T18" fmla="*/ 14 w 430"/>
                <a:gd name="T19" fmla="*/ 193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0" h="202">
                  <a:moveTo>
                    <a:pt x="111" y="110"/>
                  </a:moveTo>
                  <a:lnTo>
                    <a:pt x="111" y="110"/>
                  </a:lnTo>
                  <a:lnTo>
                    <a:pt x="0" y="202"/>
                  </a:lnTo>
                  <a:lnTo>
                    <a:pt x="430" y="2"/>
                  </a:lnTo>
                  <a:lnTo>
                    <a:pt x="429" y="0"/>
                  </a:lnTo>
                  <a:lnTo>
                    <a:pt x="111" y="110"/>
                  </a:lnTo>
                  <a:close/>
                  <a:moveTo>
                    <a:pt x="14" y="193"/>
                  </a:moveTo>
                  <a:lnTo>
                    <a:pt x="112" y="112"/>
                  </a:lnTo>
                  <a:lnTo>
                    <a:pt x="409" y="9"/>
                  </a:lnTo>
                  <a:lnTo>
                    <a:pt x="14" y="1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/>
            </a:p>
          </p:txBody>
        </p:sp>
        <p:sp>
          <p:nvSpPr>
            <p:cNvPr id="60" name="Freeform 10"/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4427538" y="555308"/>
              <a:ext cx="887254" cy="689134"/>
            </a:xfrm>
            <a:custGeom>
              <a:avLst/>
              <a:gdLst>
                <a:gd name="T0" fmla="*/ 237 w 559"/>
                <a:gd name="T1" fmla="*/ 427 h 427"/>
                <a:gd name="T2" fmla="*/ 238 w 559"/>
                <a:gd name="T3" fmla="*/ 427 h 427"/>
                <a:gd name="T4" fmla="*/ 559 w 559"/>
                <a:gd name="T5" fmla="*/ 317 h 427"/>
                <a:gd name="T6" fmla="*/ 0 w 559"/>
                <a:gd name="T7" fmla="*/ 0 h 427"/>
                <a:gd name="T8" fmla="*/ 237 w 559"/>
                <a:gd name="T9" fmla="*/ 427 h 427"/>
                <a:gd name="T10" fmla="*/ 239 w 559"/>
                <a:gd name="T11" fmla="*/ 425 h 427"/>
                <a:gd name="T12" fmla="*/ 5 w 559"/>
                <a:gd name="T13" fmla="*/ 5 h 427"/>
                <a:gd name="T14" fmla="*/ 554 w 559"/>
                <a:gd name="T15" fmla="*/ 316 h 427"/>
                <a:gd name="T16" fmla="*/ 239 w 559"/>
                <a:gd name="T17" fmla="*/ 425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9" h="427">
                  <a:moveTo>
                    <a:pt x="237" y="427"/>
                  </a:moveTo>
                  <a:lnTo>
                    <a:pt x="238" y="427"/>
                  </a:lnTo>
                  <a:lnTo>
                    <a:pt x="559" y="317"/>
                  </a:lnTo>
                  <a:lnTo>
                    <a:pt x="0" y="0"/>
                  </a:lnTo>
                  <a:lnTo>
                    <a:pt x="237" y="427"/>
                  </a:lnTo>
                  <a:close/>
                  <a:moveTo>
                    <a:pt x="239" y="425"/>
                  </a:moveTo>
                  <a:lnTo>
                    <a:pt x="5" y="5"/>
                  </a:lnTo>
                  <a:lnTo>
                    <a:pt x="554" y="316"/>
                  </a:lnTo>
                  <a:lnTo>
                    <a:pt x="239" y="4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783775" y="679438"/>
            <a:ext cx="4104005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lvl="0" algn="l" defTabSz="914400">
              <a:defRPr/>
            </a:pPr>
            <a:r>
              <a:rPr lang="en-US" altLang="zh-CN" sz="4000" b="1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经典综艺体简" panose="02010609000101010101" pitchFamily="49" charset="-122"/>
                <a:sym typeface="+mn-ea"/>
              </a:rPr>
              <a:t>Sprint planning</a:t>
            </a:r>
            <a:endParaRPr lang="en-US" altLang="zh-CN" sz="4000" b="1" dirty="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经典综艺体简" panose="02010609000101010101" pitchFamily="49" charset="-122"/>
              <a:sym typeface="+mn-ea"/>
            </a:endParaRPr>
          </a:p>
        </p:txBody>
      </p:sp>
      <p:pic>
        <p:nvPicPr>
          <p:cNvPr id="3" name="图片 2" descr="ec057456c858cd454bc68997b9cb783"/>
          <p:cNvPicPr>
            <a:picLocks noChangeAspect="1"/>
          </p:cNvPicPr>
          <p:nvPr/>
        </p:nvPicPr>
        <p:blipFill>
          <a:blip r:embed="rId4"/>
          <a:srcRect t="15044"/>
          <a:stretch>
            <a:fillRect/>
          </a:stretch>
        </p:blipFill>
        <p:spPr>
          <a:xfrm>
            <a:off x="873125" y="1516380"/>
            <a:ext cx="8263255" cy="499745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9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9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9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9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0"/>
                            </p:stCondLst>
                            <p:childTnLst>
                              <p:par>
                                <p:cTn id="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120253"/>
            <a:ext cx="12192000" cy="28206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3518115" y="752528"/>
            <a:ext cx="867388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711485" y="1061270"/>
            <a:ext cx="748051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096000" y="1370012"/>
            <a:ext cx="60960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平行四边形 9"/>
          <p:cNvSpPr/>
          <p:nvPr/>
        </p:nvSpPr>
        <p:spPr>
          <a:xfrm>
            <a:off x="874713" y="1920551"/>
            <a:ext cx="3058658" cy="399404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9362328" y="4301150"/>
            <a:ext cx="661661" cy="1313835"/>
          </a:xfrm>
          <a:custGeom>
            <a:avLst/>
            <a:gdLst>
              <a:gd name="connsiteX0" fmla="*/ 260195 w 524147"/>
              <a:gd name="connsiteY0" fmla="*/ 0 h 1040778"/>
              <a:gd name="connsiteX1" fmla="*/ 524147 w 524147"/>
              <a:gd name="connsiteY1" fmla="*/ 0 h 1040778"/>
              <a:gd name="connsiteX2" fmla="*/ 263952 w 524147"/>
              <a:gd name="connsiteY2" fmla="*/ 1040778 h 1040778"/>
              <a:gd name="connsiteX3" fmla="*/ 0 w 524147"/>
              <a:gd name="connsiteY3" fmla="*/ 1040778 h 104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147" h="1040778">
                <a:moveTo>
                  <a:pt x="260195" y="0"/>
                </a:moveTo>
                <a:lnTo>
                  <a:pt x="524147" y="0"/>
                </a:lnTo>
                <a:lnTo>
                  <a:pt x="263952" y="1040778"/>
                </a:lnTo>
                <a:lnTo>
                  <a:pt x="0" y="1040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9784960" y="4301150"/>
            <a:ext cx="661661" cy="1313835"/>
          </a:xfrm>
          <a:custGeom>
            <a:avLst/>
            <a:gdLst>
              <a:gd name="connsiteX0" fmla="*/ 260195 w 524147"/>
              <a:gd name="connsiteY0" fmla="*/ 0 h 1040778"/>
              <a:gd name="connsiteX1" fmla="*/ 524147 w 524147"/>
              <a:gd name="connsiteY1" fmla="*/ 0 h 1040778"/>
              <a:gd name="connsiteX2" fmla="*/ 263952 w 524147"/>
              <a:gd name="connsiteY2" fmla="*/ 1040778 h 1040778"/>
              <a:gd name="connsiteX3" fmla="*/ 0 w 524147"/>
              <a:gd name="connsiteY3" fmla="*/ 1040778 h 104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147" h="1040778">
                <a:moveTo>
                  <a:pt x="260195" y="0"/>
                </a:moveTo>
                <a:lnTo>
                  <a:pt x="524147" y="0"/>
                </a:lnTo>
                <a:lnTo>
                  <a:pt x="263952" y="1040778"/>
                </a:lnTo>
                <a:lnTo>
                  <a:pt x="0" y="1040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10207593" y="4301150"/>
            <a:ext cx="661661" cy="1313835"/>
          </a:xfrm>
          <a:custGeom>
            <a:avLst/>
            <a:gdLst>
              <a:gd name="connsiteX0" fmla="*/ 260195 w 524147"/>
              <a:gd name="connsiteY0" fmla="*/ 0 h 1040778"/>
              <a:gd name="connsiteX1" fmla="*/ 524147 w 524147"/>
              <a:gd name="connsiteY1" fmla="*/ 0 h 1040778"/>
              <a:gd name="connsiteX2" fmla="*/ 263952 w 524147"/>
              <a:gd name="connsiteY2" fmla="*/ 1040778 h 1040778"/>
              <a:gd name="connsiteX3" fmla="*/ 0 w 524147"/>
              <a:gd name="connsiteY3" fmla="*/ 1040778 h 104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147" h="1040778">
                <a:moveTo>
                  <a:pt x="260195" y="0"/>
                </a:moveTo>
                <a:lnTo>
                  <a:pt x="524147" y="0"/>
                </a:lnTo>
                <a:lnTo>
                  <a:pt x="263952" y="1040778"/>
                </a:lnTo>
                <a:lnTo>
                  <a:pt x="0" y="1040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10630227" y="4301150"/>
            <a:ext cx="661661" cy="1313835"/>
          </a:xfrm>
          <a:custGeom>
            <a:avLst/>
            <a:gdLst>
              <a:gd name="connsiteX0" fmla="*/ 260195 w 524147"/>
              <a:gd name="connsiteY0" fmla="*/ 0 h 1040778"/>
              <a:gd name="connsiteX1" fmla="*/ 524147 w 524147"/>
              <a:gd name="connsiteY1" fmla="*/ 0 h 1040778"/>
              <a:gd name="connsiteX2" fmla="*/ 263952 w 524147"/>
              <a:gd name="connsiteY2" fmla="*/ 1040778 h 1040778"/>
              <a:gd name="connsiteX3" fmla="*/ 0 w 524147"/>
              <a:gd name="connsiteY3" fmla="*/ 1040778 h 104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147" h="1040778">
                <a:moveTo>
                  <a:pt x="260195" y="0"/>
                </a:moveTo>
                <a:lnTo>
                  <a:pt x="524147" y="0"/>
                </a:lnTo>
                <a:lnTo>
                  <a:pt x="263952" y="1040778"/>
                </a:lnTo>
                <a:lnTo>
                  <a:pt x="0" y="1040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9208610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909702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898544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887385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876227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865068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853910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>
            <a:off x="842751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831593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820434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809276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798117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786959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775800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>
            <a:off x="764642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>
            <a:off x="753483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>
            <a:off x="742325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731166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720008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 42"/>
          <p:cNvSpPr/>
          <p:nvPr/>
        </p:nvSpPr>
        <p:spPr>
          <a:xfrm>
            <a:off x="708849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>
            <a:off x="697691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 44"/>
          <p:cNvSpPr/>
          <p:nvPr/>
        </p:nvSpPr>
        <p:spPr>
          <a:xfrm>
            <a:off x="686532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 45"/>
          <p:cNvSpPr/>
          <p:nvPr/>
        </p:nvSpPr>
        <p:spPr>
          <a:xfrm>
            <a:off x="675374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 46"/>
          <p:cNvSpPr/>
          <p:nvPr/>
        </p:nvSpPr>
        <p:spPr>
          <a:xfrm>
            <a:off x="664215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>
            <a:off x="653057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641898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630740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619581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/>
        </p:nvSpPr>
        <p:spPr>
          <a:xfrm>
            <a:off x="608423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任意多边形 52"/>
          <p:cNvSpPr/>
          <p:nvPr/>
        </p:nvSpPr>
        <p:spPr>
          <a:xfrm>
            <a:off x="597264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4" name="组合 73"/>
          <p:cNvGrpSpPr/>
          <p:nvPr/>
        </p:nvGrpSpPr>
        <p:grpSpPr>
          <a:xfrm>
            <a:off x="-176691" y="1758480"/>
            <a:ext cx="1106331" cy="254302"/>
            <a:chOff x="-115731" y="1766100"/>
            <a:chExt cx="1106331" cy="254302"/>
          </a:xfrm>
          <a:solidFill>
            <a:schemeClr val="accent1"/>
          </a:solidFill>
        </p:grpSpPr>
        <p:sp>
          <p:nvSpPr>
            <p:cNvPr id="54" name="任意多边形 53"/>
            <p:cNvSpPr/>
            <p:nvPr/>
          </p:nvSpPr>
          <p:spPr>
            <a:xfrm>
              <a:off x="359221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 54"/>
            <p:cNvSpPr/>
            <p:nvPr/>
          </p:nvSpPr>
          <p:spPr>
            <a:xfrm>
              <a:off x="299852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 55"/>
            <p:cNvSpPr/>
            <p:nvPr/>
          </p:nvSpPr>
          <p:spPr>
            <a:xfrm>
              <a:off x="240483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任意多边形 56"/>
            <p:cNvSpPr/>
            <p:nvPr/>
          </p:nvSpPr>
          <p:spPr>
            <a:xfrm>
              <a:off x="181114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任意多边形 57"/>
            <p:cNvSpPr/>
            <p:nvPr/>
          </p:nvSpPr>
          <p:spPr>
            <a:xfrm>
              <a:off x="121745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任意多边形 58"/>
            <p:cNvSpPr/>
            <p:nvPr/>
          </p:nvSpPr>
          <p:spPr>
            <a:xfrm>
              <a:off x="62376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任意多边形 59"/>
            <p:cNvSpPr/>
            <p:nvPr/>
          </p:nvSpPr>
          <p:spPr>
            <a:xfrm>
              <a:off x="3007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任意多边形 60"/>
            <p:cNvSpPr/>
            <p:nvPr/>
          </p:nvSpPr>
          <p:spPr>
            <a:xfrm>
              <a:off x="-56362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 61"/>
            <p:cNvSpPr/>
            <p:nvPr/>
          </p:nvSpPr>
          <p:spPr>
            <a:xfrm>
              <a:off x="-115731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任意多边形 64"/>
            <p:cNvSpPr/>
            <p:nvPr/>
          </p:nvSpPr>
          <p:spPr>
            <a:xfrm>
              <a:off x="893538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任意多边形 65"/>
            <p:cNvSpPr/>
            <p:nvPr/>
          </p:nvSpPr>
          <p:spPr>
            <a:xfrm>
              <a:off x="834173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任意多边形 66"/>
            <p:cNvSpPr/>
            <p:nvPr/>
          </p:nvSpPr>
          <p:spPr>
            <a:xfrm>
              <a:off x="774804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任意多边形 67"/>
            <p:cNvSpPr/>
            <p:nvPr/>
          </p:nvSpPr>
          <p:spPr>
            <a:xfrm>
              <a:off x="715435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任意多边形 68"/>
            <p:cNvSpPr/>
            <p:nvPr/>
          </p:nvSpPr>
          <p:spPr>
            <a:xfrm>
              <a:off x="656066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任意多边形 69"/>
            <p:cNvSpPr/>
            <p:nvPr/>
          </p:nvSpPr>
          <p:spPr>
            <a:xfrm>
              <a:off x="596697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任意多边形 70"/>
            <p:cNvSpPr/>
            <p:nvPr/>
          </p:nvSpPr>
          <p:spPr>
            <a:xfrm>
              <a:off x="537328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任意多边形 71"/>
            <p:cNvSpPr/>
            <p:nvPr/>
          </p:nvSpPr>
          <p:spPr>
            <a:xfrm>
              <a:off x="477959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任意多边形 72"/>
            <p:cNvSpPr/>
            <p:nvPr/>
          </p:nvSpPr>
          <p:spPr>
            <a:xfrm>
              <a:off x="418590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5" name="矩形 74"/>
          <p:cNvSpPr/>
          <p:nvPr/>
        </p:nvSpPr>
        <p:spPr>
          <a:xfrm>
            <a:off x="799154" y="2685545"/>
            <a:ext cx="8779581" cy="1106457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6000" b="1" dirty="0" smtClean="0">
                <a:solidFill>
                  <a:schemeClr val="bg1"/>
                </a:solidFill>
                <a:latin typeface="+mn-ea"/>
              </a:rPr>
              <a:t>演示完毕感谢观看</a:t>
            </a:r>
            <a:endParaRPr lang="zh-CN" altLang="en-US" sz="6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8" name="Freeform: Shape 60"/>
          <p:cNvSpPr/>
          <p:nvPr/>
        </p:nvSpPr>
        <p:spPr bwMode="auto">
          <a:xfrm>
            <a:off x="9453698" y="5970946"/>
            <a:ext cx="387076" cy="387077"/>
          </a:xfrm>
          <a:custGeom>
            <a:avLst/>
            <a:gdLst>
              <a:gd name="T0" fmla="*/ 118 w 236"/>
              <a:gd name="T1" fmla="*/ 142 h 236"/>
              <a:gd name="T2" fmla="*/ 142 w 236"/>
              <a:gd name="T3" fmla="*/ 118 h 236"/>
              <a:gd name="T4" fmla="*/ 137 w 236"/>
              <a:gd name="T5" fmla="*/ 105 h 236"/>
              <a:gd name="T6" fmla="*/ 118 w 236"/>
              <a:gd name="T7" fmla="*/ 95 h 236"/>
              <a:gd name="T8" fmla="*/ 99 w 236"/>
              <a:gd name="T9" fmla="*/ 105 h 236"/>
              <a:gd name="T10" fmla="*/ 94 w 236"/>
              <a:gd name="T11" fmla="*/ 118 h 236"/>
              <a:gd name="T12" fmla="*/ 118 w 236"/>
              <a:gd name="T13" fmla="*/ 142 h 236"/>
              <a:gd name="T14" fmla="*/ 170 w 236"/>
              <a:gd name="T15" fmla="*/ 89 h 236"/>
              <a:gd name="T16" fmla="*/ 170 w 236"/>
              <a:gd name="T17" fmla="*/ 70 h 236"/>
              <a:gd name="T18" fmla="*/ 170 w 236"/>
              <a:gd name="T19" fmla="*/ 67 h 236"/>
              <a:gd name="T20" fmla="*/ 167 w 236"/>
              <a:gd name="T21" fmla="*/ 67 h 236"/>
              <a:gd name="T22" fmla="*/ 147 w 236"/>
              <a:gd name="T23" fmla="*/ 67 h 236"/>
              <a:gd name="T24" fmla="*/ 147 w 236"/>
              <a:gd name="T25" fmla="*/ 90 h 236"/>
              <a:gd name="T26" fmla="*/ 170 w 236"/>
              <a:gd name="T27" fmla="*/ 89 h 236"/>
              <a:gd name="T28" fmla="*/ 118 w 236"/>
              <a:gd name="T29" fmla="*/ 0 h 236"/>
              <a:gd name="T30" fmla="*/ 0 w 236"/>
              <a:gd name="T31" fmla="*/ 118 h 236"/>
              <a:gd name="T32" fmla="*/ 118 w 236"/>
              <a:gd name="T33" fmla="*/ 236 h 236"/>
              <a:gd name="T34" fmla="*/ 236 w 236"/>
              <a:gd name="T35" fmla="*/ 118 h 236"/>
              <a:gd name="T36" fmla="*/ 118 w 236"/>
              <a:gd name="T37" fmla="*/ 0 h 236"/>
              <a:gd name="T38" fmla="*/ 185 w 236"/>
              <a:gd name="T39" fmla="*/ 105 h 236"/>
              <a:gd name="T40" fmla="*/ 185 w 236"/>
              <a:gd name="T41" fmla="*/ 160 h 236"/>
              <a:gd name="T42" fmla="*/ 159 w 236"/>
              <a:gd name="T43" fmla="*/ 186 h 236"/>
              <a:gd name="T44" fmla="*/ 77 w 236"/>
              <a:gd name="T45" fmla="*/ 186 h 236"/>
              <a:gd name="T46" fmla="*/ 51 w 236"/>
              <a:gd name="T47" fmla="*/ 160 h 236"/>
              <a:gd name="T48" fmla="*/ 51 w 236"/>
              <a:gd name="T49" fmla="*/ 105 h 236"/>
              <a:gd name="T50" fmla="*/ 51 w 236"/>
              <a:gd name="T51" fmla="*/ 77 h 236"/>
              <a:gd name="T52" fmla="*/ 77 w 236"/>
              <a:gd name="T53" fmla="*/ 51 h 236"/>
              <a:gd name="T54" fmla="*/ 159 w 236"/>
              <a:gd name="T55" fmla="*/ 51 h 236"/>
              <a:gd name="T56" fmla="*/ 185 w 236"/>
              <a:gd name="T57" fmla="*/ 77 h 236"/>
              <a:gd name="T58" fmla="*/ 185 w 236"/>
              <a:gd name="T59" fmla="*/ 105 h 236"/>
              <a:gd name="T60" fmla="*/ 155 w 236"/>
              <a:gd name="T61" fmla="*/ 118 h 236"/>
              <a:gd name="T62" fmla="*/ 118 w 236"/>
              <a:gd name="T63" fmla="*/ 155 h 236"/>
              <a:gd name="T64" fmla="*/ 81 w 236"/>
              <a:gd name="T65" fmla="*/ 118 h 236"/>
              <a:gd name="T66" fmla="*/ 84 w 236"/>
              <a:gd name="T67" fmla="*/ 105 h 236"/>
              <a:gd name="T68" fmla="*/ 64 w 236"/>
              <a:gd name="T69" fmla="*/ 105 h 236"/>
              <a:gd name="T70" fmla="*/ 64 w 236"/>
              <a:gd name="T71" fmla="*/ 160 h 236"/>
              <a:gd name="T72" fmla="*/ 77 w 236"/>
              <a:gd name="T73" fmla="*/ 172 h 236"/>
              <a:gd name="T74" fmla="*/ 159 w 236"/>
              <a:gd name="T75" fmla="*/ 172 h 236"/>
              <a:gd name="T76" fmla="*/ 172 w 236"/>
              <a:gd name="T77" fmla="*/ 160 h 236"/>
              <a:gd name="T78" fmla="*/ 172 w 236"/>
              <a:gd name="T79" fmla="*/ 105 h 236"/>
              <a:gd name="T80" fmla="*/ 152 w 236"/>
              <a:gd name="T81" fmla="*/ 105 h 236"/>
              <a:gd name="T82" fmla="*/ 155 w 236"/>
              <a:gd name="T83" fmla="*/ 118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36" h="236">
                <a:moveTo>
                  <a:pt x="118" y="142"/>
                </a:moveTo>
                <a:cubicBezTo>
                  <a:pt x="131" y="142"/>
                  <a:pt x="142" y="131"/>
                  <a:pt x="142" y="118"/>
                </a:cubicBezTo>
                <a:cubicBezTo>
                  <a:pt x="142" y="113"/>
                  <a:pt x="140" y="108"/>
                  <a:pt x="137" y="105"/>
                </a:cubicBezTo>
                <a:cubicBezTo>
                  <a:pt x="133" y="99"/>
                  <a:pt x="126" y="95"/>
                  <a:pt x="118" y="95"/>
                </a:cubicBezTo>
                <a:cubicBezTo>
                  <a:pt x="110" y="95"/>
                  <a:pt x="103" y="99"/>
                  <a:pt x="99" y="105"/>
                </a:cubicBezTo>
                <a:cubicBezTo>
                  <a:pt x="96" y="108"/>
                  <a:pt x="94" y="113"/>
                  <a:pt x="94" y="118"/>
                </a:cubicBezTo>
                <a:cubicBezTo>
                  <a:pt x="94" y="131"/>
                  <a:pt x="105" y="142"/>
                  <a:pt x="118" y="142"/>
                </a:cubicBezTo>
                <a:close/>
                <a:moveTo>
                  <a:pt x="170" y="89"/>
                </a:moveTo>
                <a:cubicBezTo>
                  <a:pt x="170" y="70"/>
                  <a:pt x="170" y="70"/>
                  <a:pt x="170" y="70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67" y="67"/>
                  <a:pt x="167" y="67"/>
                  <a:pt x="167" y="67"/>
                </a:cubicBezTo>
                <a:cubicBezTo>
                  <a:pt x="147" y="67"/>
                  <a:pt x="147" y="67"/>
                  <a:pt x="147" y="67"/>
                </a:cubicBezTo>
                <a:cubicBezTo>
                  <a:pt x="147" y="90"/>
                  <a:pt x="147" y="90"/>
                  <a:pt x="147" y="90"/>
                </a:cubicBezTo>
                <a:lnTo>
                  <a:pt x="170" y="89"/>
                </a:lnTo>
                <a:close/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85" y="105"/>
                </a:moveTo>
                <a:cubicBezTo>
                  <a:pt x="185" y="160"/>
                  <a:pt x="185" y="160"/>
                  <a:pt x="185" y="160"/>
                </a:cubicBezTo>
                <a:cubicBezTo>
                  <a:pt x="185" y="174"/>
                  <a:pt x="173" y="186"/>
                  <a:pt x="159" y="186"/>
                </a:cubicBezTo>
                <a:cubicBezTo>
                  <a:pt x="77" y="186"/>
                  <a:pt x="77" y="186"/>
                  <a:pt x="77" y="186"/>
                </a:cubicBezTo>
                <a:cubicBezTo>
                  <a:pt x="62" y="186"/>
                  <a:pt x="51" y="174"/>
                  <a:pt x="51" y="160"/>
                </a:cubicBezTo>
                <a:cubicBezTo>
                  <a:pt x="51" y="105"/>
                  <a:pt x="51" y="105"/>
                  <a:pt x="51" y="105"/>
                </a:cubicBezTo>
                <a:cubicBezTo>
                  <a:pt x="51" y="77"/>
                  <a:pt x="51" y="77"/>
                  <a:pt x="51" y="77"/>
                </a:cubicBezTo>
                <a:cubicBezTo>
                  <a:pt x="51" y="63"/>
                  <a:pt x="62" y="51"/>
                  <a:pt x="77" y="51"/>
                </a:cubicBezTo>
                <a:cubicBezTo>
                  <a:pt x="159" y="51"/>
                  <a:pt x="159" y="51"/>
                  <a:pt x="159" y="51"/>
                </a:cubicBezTo>
                <a:cubicBezTo>
                  <a:pt x="173" y="51"/>
                  <a:pt x="185" y="63"/>
                  <a:pt x="185" y="77"/>
                </a:cubicBezTo>
                <a:lnTo>
                  <a:pt x="185" y="105"/>
                </a:lnTo>
                <a:close/>
                <a:moveTo>
                  <a:pt x="155" y="118"/>
                </a:moveTo>
                <a:cubicBezTo>
                  <a:pt x="155" y="139"/>
                  <a:pt x="138" y="155"/>
                  <a:pt x="118" y="155"/>
                </a:cubicBezTo>
                <a:cubicBezTo>
                  <a:pt x="98" y="155"/>
                  <a:pt x="81" y="139"/>
                  <a:pt x="81" y="118"/>
                </a:cubicBezTo>
                <a:cubicBezTo>
                  <a:pt x="81" y="114"/>
                  <a:pt x="82" y="109"/>
                  <a:pt x="84" y="105"/>
                </a:cubicBezTo>
                <a:cubicBezTo>
                  <a:pt x="64" y="105"/>
                  <a:pt x="64" y="105"/>
                  <a:pt x="64" y="105"/>
                </a:cubicBezTo>
                <a:cubicBezTo>
                  <a:pt x="64" y="160"/>
                  <a:pt x="64" y="160"/>
                  <a:pt x="64" y="160"/>
                </a:cubicBezTo>
                <a:cubicBezTo>
                  <a:pt x="64" y="167"/>
                  <a:pt x="70" y="172"/>
                  <a:pt x="77" y="172"/>
                </a:cubicBezTo>
                <a:cubicBezTo>
                  <a:pt x="159" y="172"/>
                  <a:pt x="159" y="172"/>
                  <a:pt x="159" y="172"/>
                </a:cubicBezTo>
                <a:cubicBezTo>
                  <a:pt x="166" y="172"/>
                  <a:pt x="172" y="167"/>
                  <a:pt x="172" y="160"/>
                </a:cubicBezTo>
                <a:cubicBezTo>
                  <a:pt x="172" y="105"/>
                  <a:pt x="172" y="105"/>
                  <a:pt x="172" y="105"/>
                </a:cubicBezTo>
                <a:cubicBezTo>
                  <a:pt x="152" y="105"/>
                  <a:pt x="152" y="105"/>
                  <a:pt x="152" y="105"/>
                </a:cubicBezTo>
                <a:cubicBezTo>
                  <a:pt x="154" y="109"/>
                  <a:pt x="155" y="114"/>
                  <a:pt x="155" y="1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/>
          </a:p>
        </p:txBody>
      </p:sp>
      <p:sp>
        <p:nvSpPr>
          <p:cNvPr id="79" name="Freeform: Shape 61"/>
          <p:cNvSpPr/>
          <p:nvPr/>
        </p:nvSpPr>
        <p:spPr bwMode="auto">
          <a:xfrm>
            <a:off x="10746340" y="5964287"/>
            <a:ext cx="400395" cy="400395"/>
          </a:xfrm>
          <a:custGeom>
            <a:avLst/>
            <a:gdLst>
              <a:gd name="T0" fmla="*/ 119 w 236"/>
              <a:gd name="T1" fmla="*/ 123 h 236"/>
              <a:gd name="T2" fmla="*/ 111 w 236"/>
              <a:gd name="T3" fmla="*/ 131 h 236"/>
              <a:gd name="T4" fmla="*/ 115 w 236"/>
              <a:gd name="T5" fmla="*/ 138 h 236"/>
              <a:gd name="T6" fmla="*/ 115 w 236"/>
              <a:gd name="T7" fmla="*/ 150 h 236"/>
              <a:gd name="T8" fmla="*/ 118 w 236"/>
              <a:gd name="T9" fmla="*/ 154 h 236"/>
              <a:gd name="T10" fmla="*/ 119 w 236"/>
              <a:gd name="T11" fmla="*/ 154 h 236"/>
              <a:gd name="T12" fmla="*/ 122 w 236"/>
              <a:gd name="T13" fmla="*/ 150 h 236"/>
              <a:gd name="T14" fmla="*/ 122 w 236"/>
              <a:gd name="T15" fmla="*/ 138 h 236"/>
              <a:gd name="T16" fmla="*/ 126 w 236"/>
              <a:gd name="T17" fmla="*/ 131 h 236"/>
              <a:gd name="T18" fmla="*/ 119 w 236"/>
              <a:gd name="T19" fmla="*/ 123 h 236"/>
              <a:gd name="T20" fmla="*/ 119 w 236"/>
              <a:gd name="T21" fmla="*/ 66 h 236"/>
              <a:gd name="T22" fmla="*/ 100 w 236"/>
              <a:gd name="T23" fmla="*/ 84 h 236"/>
              <a:gd name="T24" fmla="*/ 100 w 236"/>
              <a:gd name="T25" fmla="*/ 102 h 236"/>
              <a:gd name="T26" fmla="*/ 137 w 236"/>
              <a:gd name="T27" fmla="*/ 102 h 236"/>
              <a:gd name="T28" fmla="*/ 137 w 236"/>
              <a:gd name="T29" fmla="*/ 84 h 236"/>
              <a:gd name="T30" fmla="*/ 119 w 236"/>
              <a:gd name="T31" fmla="*/ 66 h 236"/>
              <a:gd name="T32" fmla="*/ 118 w 236"/>
              <a:gd name="T33" fmla="*/ 0 h 236"/>
              <a:gd name="T34" fmla="*/ 0 w 236"/>
              <a:gd name="T35" fmla="*/ 118 h 236"/>
              <a:gd name="T36" fmla="*/ 118 w 236"/>
              <a:gd name="T37" fmla="*/ 236 h 236"/>
              <a:gd name="T38" fmla="*/ 236 w 236"/>
              <a:gd name="T39" fmla="*/ 118 h 236"/>
              <a:gd name="T40" fmla="*/ 118 w 236"/>
              <a:gd name="T41" fmla="*/ 0 h 236"/>
              <a:gd name="T42" fmla="*/ 164 w 236"/>
              <a:gd name="T43" fmla="*/ 161 h 236"/>
              <a:gd name="T44" fmla="*/ 149 w 236"/>
              <a:gd name="T45" fmla="*/ 176 h 236"/>
              <a:gd name="T46" fmla="*/ 88 w 236"/>
              <a:gd name="T47" fmla="*/ 176 h 236"/>
              <a:gd name="T48" fmla="*/ 73 w 236"/>
              <a:gd name="T49" fmla="*/ 161 h 236"/>
              <a:gd name="T50" fmla="*/ 73 w 236"/>
              <a:gd name="T51" fmla="*/ 105 h 236"/>
              <a:gd name="T52" fmla="*/ 76 w 236"/>
              <a:gd name="T53" fmla="*/ 102 h 236"/>
              <a:gd name="T54" fmla="*/ 86 w 236"/>
              <a:gd name="T55" fmla="*/ 102 h 236"/>
              <a:gd name="T56" fmla="*/ 86 w 236"/>
              <a:gd name="T57" fmla="*/ 84 h 236"/>
              <a:gd name="T58" fmla="*/ 118 w 236"/>
              <a:gd name="T59" fmla="*/ 51 h 236"/>
              <a:gd name="T60" fmla="*/ 119 w 236"/>
              <a:gd name="T61" fmla="*/ 51 h 236"/>
              <a:gd name="T62" fmla="*/ 152 w 236"/>
              <a:gd name="T63" fmla="*/ 84 h 236"/>
              <a:gd name="T64" fmla="*/ 152 w 236"/>
              <a:gd name="T65" fmla="*/ 102 h 236"/>
              <a:gd name="T66" fmla="*/ 161 w 236"/>
              <a:gd name="T67" fmla="*/ 102 h 236"/>
              <a:gd name="T68" fmla="*/ 164 w 236"/>
              <a:gd name="T69" fmla="*/ 105 h 236"/>
              <a:gd name="T70" fmla="*/ 164 w 236"/>
              <a:gd name="T71" fmla="*/ 161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36" h="236">
                <a:moveTo>
                  <a:pt x="119" y="123"/>
                </a:moveTo>
                <a:cubicBezTo>
                  <a:pt x="114" y="123"/>
                  <a:pt x="111" y="127"/>
                  <a:pt x="111" y="131"/>
                </a:cubicBezTo>
                <a:cubicBezTo>
                  <a:pt x="111" y="134"/>
                  <a:pt x="112" y="136"/>
                  <a:pt x="115" y="138"/>
                </a:cubicBezTo>
                <a:cubicBezTo>
                  <a:pt x="115" y="150"/>
                  <a:pt x="115" y="150"/>
                  <a:pt x="115" y="150"/>
                </a:cubicBezTo>
                <a:cubicBezTo>
                  <a:pt x="115" y="152"/>
                  <a:pt x="116" y="154"/>
                  <a:pt x="118" y="154"/>
                </a:cubicBezTo>
                <a:cubicBezTo>
                  <a:pt x="119" y="154"/>
                  <a:pt x="119" y="154"/>
                  <a:pt x="119" y="154"/>
                </a:cubicBezTo>
                <a:cubicBezTo>
                  <a:pt x="121" y="154"/>
                  <a:pt x="122" y="152"/>
                  <a:pt x="122" y="150"/>
                </a:cubicBezTo>
                <a:cubicBezTo>
                  <a:pt x="122" y="138"/>
                  <a:pt x="122" y="138"/>
                  <a:pt x="122" y="138"/>
                </a:cubicBezTo>
                <a:cubicBezTo>
                  <a:pt x="125" y="136"/>
                  <a:pt x="126" y="134"/>
                  <a:pt x="126" y="131"/>
                </a:cubicBezTo>
                <a:cubicBezTo>
                  <a:pt x="126" y="126"/>
                  <a:pt x="123" y="123"/>
                  <a:pt x="119" y="123"/>
                </a:cubicBezTo>
                <a:close/>
                <a:moveTo>
                  <a:pt x="119" y="66"/>
                </a:moveTo>
                <a:cubicBezTo>
                  <a:pt x="108" y="66"/>
                  <a:pt x="100" y="74"/>
                  <a:pt x="100" y="84"/>
                </a:cubicBezTo>
                <a:cubicBezTo>
                  <a:pt x="100" y="102"/>
                  <a:pt x="100" y="102"/>
                  <a:pt x="100" y="102"/>
                </a:cubicBezTo>
                <a:cubicBezTo>
                  <a:pt x="137" y="102"/>
                  <a:pt x="137" y="102"/>
                  <a:pt x="137" y="102"/>
                </a:cubicBezTo>
                <a:cubicBezTo>
                  <a:pt x="137" y="84"/>
                  <a:pt x="137" y="84"/>
                  <a:pt x="137" y="84"/>
                </a:cubicBezTo>
                <a:cubicBezTo>
                  <a:pt x="137" y="74"/>
                  <a:pt x="129" y="66"/>
                  <a:pt x="119" y="66"/>
                </a:cubicBezTo>
                <a:close/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64" y="161"/>
                </a:moveTo>
                <a:cubicBezTo>
                  <a:pt x="164" y="169"/>
                  <a:pt x="157" y="176"/>
                  <a:pt x="149" y="176"/>
                </a:cubicBezTo>
                <a:cubicBezTo>
                  <a:pt x="88" y="176"/>
                  <a:pt x="88" y="176"/>
                  <a:pt x="88" y="176"/>
                </a:cubicBezTo>
                <a:cubicBezTo>
                  <a:pt x="80" y="176"/>
                  <a:pt x="73" y="169"/>
                  <a:pt x="73" y="161"/>
                </a:cubicBezTo>
                <a:cubicBezTo>
                  <a:pt x="73" y="105"/>
                  <a:pt x="73" y="105"/>
                  <a:pt x="73" y="105"/>
                </a:cubicBezTo>
                <a:cubicBezTo>
                  <a:pt x="73" y="103"/>
                  <a:pt x="74" y="102"/>
                  <a:pt x="76" y="102"/>
                </a:cubicBezTo>
                <a:cubicBezTo>
                  <a:pt x="86" y="102"/>
                  <a:pt x="86" y="102"/>
                  <a:pt x="86" y="102"/>
                </a:cubicBezTo>
                <a:cubicBezTo>
                  <a:pt x="86" y="84"/>
                  <a:pt x="86" y="84"/>
                  <a:pt x="86" y="84"/>
                </a:cubicBezTo>
                <a:cubicBezTo>
                  <a:pt x="86" y="66"/>
                  <a:pt x="100" y="52"/>
                  <a:pt x="118" y="51"/>
                </a:cubicBezTo>
                <a:cubicBezTo>
                  <a:pt x="119" y="51"/>
                  <a:pt x="119" y="51"/>
                  <a:pt x="119" y="51"/>
                </a:cubicBezTo>
                <a:cubicBezTo>
                  <a:pt x="137" y="52"/>
                  <a:pt x="152" y="66"/>
                  <a:pt x="152" y="84"/>
                </a:cubicBezTo>
                <a:cubicBezTo>
                  <a:pt x="152" y="102"/>
                  <a:pt x="152" y="102"/>
                  <a:pt x="152" y="102"/>
                </a:cubicBezTo>
                <a:cubicBezTo>
                  <a:pt x="161" y="102"/>
                  <a:pt x="161" y="102"/>
                  <a:pt x="161" y="102"/>
                </a:cubicBezTo>
                <a:cubicBezTo>
                  <a:pt x="163" y="102"/>
                  <a:pt x="164" y="103"/>
                  <a:pt x="164" y="105"/>
                </a:cubicBezTo>
                <a:lnTo>
                  <a:pt x="164" y="1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/>
          </a:p>
        </p:txBody>
      </p:sp>
      <p:sp>
        <p:nvSpPr>
          <p:cNvPr id="80" name="Freeform: Shape 62"/>
          <p:cNvSpPr/>
          <p:nvPr/>
        </p:nvSpPr>
        <p:spPr bwMode="auto">
          <a:xfrm>
            <a:off x="10093360" y="5964287"/>
            <a:ext cx="400395" cy="400395"/>
          </a:xfrm>
          <a:custGeom>
            <a:avLst/>
            <a:gdLst>
              <a:gd name="T0" fmla="*/ 118 w 236"/>
              <a:gd name="T1" fmla="*/ 0 h 236"/>
              <a:gd name="T2" fmla="*/ 0 w 236"/>
              <a:gd name="T3" fmla="*/ 118 h 236"/>
              <a:gd name="T4" fmla="*/ 118 w 236"/>
              <a:gd name="T5" fmla="*/ 236 h 236"/>
              <a:gd name="T6" fmla="*/ 236 w 236"/>
              <a:gd name="T7" fmla="*/ 118 h 236"/>
              <a:gd name="T8" fmla="*/ 118 w 236"/>
              <a:gd name="T9" fmla="*/ 0 h 236"/>
              <a:gd name="T10" fmla="*/ 106 w 236"/>
              <a:gd name="T11" fmla="*/ 171 h 236"/>
              <a:gd name="T12" fmla="*/ 54 w 236"/>
              <a:gd name="T13" fmla="*/ 163 h 236"/>
              <a:gd name="T14" fmla="*/ 54 w 236"/>
              <a:gd name="T15" fmla="*/ 121 h 236"/>
              <a:gd name="T16" fmla="*/ 106 w 236"/>
              <a:gd name="T17" fmla="*/ 121 h 236"/>
              <a:gd name="T18" fmla="*/ 106 w 236"/>
              <a:gd name="T19" fmla="*/ 171 h 236"/>
              <a:gd name="T20" fmla="*/ 106 w 236"/>
              <a:gd name="T21" fmla="*/ 114 h 236"/>
              <a:gd name="T22" fmla="*/ 54 w 236"/>
              <a:gd name="T23" fmla="*/ 114 h 236"/>
              <a:gd name="T24" fmla="*/ 54 w 236"/>
              <a:gd name="T25" fmla="*/ 72 h 236"/>
              <a:gd name="T26" fmla="*/ 106 w 236"/>
              <a:gd name="T27" fmla="*/ 64 h 236"/>
              <a:gd name="T28" fmla="*/ 106 w 236"/>
              <a:gd name="T29" fmla="*/ 114 h 236"/>
              <a:gd name="T30" fmla="*/ 182 w 236"/>
              <a:gd name="T31" fmla="*/ 182 h 236"/>
              <a:gd name="T32" fmla="*/ 113 w 236"/>
              <a:gd name="T33" fmla="*/ 172 h 236"/>
              <a:gd name="T34" fmla="*/ 113 w 236"/>
              <a:gd name="T35" fmla="*/ 121 h 236"/>
              <a:gd name="T36" fmla="*/ 182 w 236"/>
              <a:gd name="T37" fmla="*/ 121 h 236"/>
              <a:gd name="T38" fmla="*/ 182 w 236"/>
              <a:gd name="T39" fmla="*/ 182 h 236"/>
              <a:gd name="T40" fmla="*/ 182 w 236"/>
              <a:gd name="T41" fmla="*/ 114 h 236"/>
              <a:gd name="T42" fmla="*/ 113 w 236"/>
              <a:gd name="T43" fmla="*/ 114 h 236"/>
              <a:gd name="T44" fmla="*/ 113 w 236"/>
              <a:gd name="T45" fmla="*/ 63 h 236"/>
              <a:gd name="T46" fmla="*/ 182 w 236"/>
              <a:gd name="T47" fmla="*/ 53 h 236"/>
              <a:gd name="T48" fmla="*/ 182 w 236"/>
              <a:gd name="T49" fmla="*/ 114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36" h="236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06" y="171"/>
                </a:moveTo>
                <a:cubicBezTo>
                  <a:pt x="54" y="163"/>
                  <a:pt x="54" y="163"/>
                  <a:pt x="54" y="163"/>
                </a:cubicBezTo>
                <a:cubicBezTo>
                  <a:pt x="54" y="121"/>
                  <a:pt x="54" y="121"/>
                  <a:pt x="54" y="121"/>
                </a:cubicBezTo>
                <a:cubicBezTo>
                  <a:pt x="106" y="121"/>
                  <a:pt x="106" y="121"/>
                  <a:pt x="106" y="121"/>
                </a:cubicBezTo>
                <a:lnTo>
                  <a:pt x="106" y="171"/>
                </a:lnTo>
                <a:close/>
                <a:moveTo>
                  <a:pt x="106" y="114"/>
                </a:moveTo>
                <a:cubicBezTo>
                  <a:pt x="54" y="114"/>
                  <a:pt x="54" y="114"/>
                  <a:pt x="54" y="114"/>
                </a:cubicBezTo>
                <a:cubicBezTo>
                  <a:pt x="54" y="72"/>
                  <a:pt x="54" y="72"/>
                  <a:pt x="54" y="72"/>
                </a:cubicBezTo>
                <a:cubicBezTo>
                  <a:pt x="106" y="64"/>
                  <a:pt x="106" y="64"/>
                  <a:pt x="106" y="64"/>
                </a:cubicBezTo>
                <a:lnTo>
                  <a:pt x="106" y="114"/>
                </a:lnTo>
                <a:close/>
                <a:moveTo>
                  <a:pt x="182" y="182"/>
                </a:moveTo>
                <a:cubicBezTo>
                  <a:pt x="113" y="172"/>
                  <a:pt x="113" y="172"/>
                  <a:pt x="113" y="172"/>
                </a:cubicBezTo>
                <a:cubicBezTo>
                  <a:pt x="113" y="121"/>
                  <a:pt x="113" y="121"/>
                  <a:pt x="113" y="121"/>
                </a:cubicBezTo>
                <a:cubicBezTo>
                  <a:pt x="182" y="121"/>
                  <a:pt x="182" y="121"/>
                  <a:pt x="182" y="121"/>
                </a:cubicBezTo>
                <a:lnTo>
                  <a:pt x="182" y="182"/>
                </a:lnTo>
                <a:close/>
                <a:moveTo>
                  <a:pt x="182" y="114"/>
                </a:moveTo>
                <a:cubicBezTo>
                  <a:pt x="113" y="114"/>
                  <a:pt x="113" y="114"/>
                  <a:pt x="113" y="114"/>
                </a:cubicBezTo>
                <a:cubicBezTo>
                  <a:pt x="113" y="63"/>
                  <a:pt x="113" y="63"/>
                  <a:pt x="113" y="63"/>
                </a:cubicBezTo>
                <a:cubicBezTo>
                  <a:pt x="182" y="53"/>
                  <a:pt x="182" y="53"/>
                  <a:pt x="182" y="53"/>
                </a:cubicBezTo>
                <a:lnTo>
                  <a:pt x="182" y="11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/>
          </a:p>
        </p:txBody>
      </p:sp>
      <p:pic>
        <p:nvPicPr>
          <p:cNvPr id="81" name="图片 8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027" y="638672"/>
            <a:ext cx="2103302" cy="707197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5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75" grpId="0"/>
      <p:bldP spid="78" grpId="0" animBg="1"/>
      <p:bldP spid="79" grpId="0" animBg="1"/>
      <p:bldP spid="8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486849" y="2442894"/>
            <a:ext cx="5510784" cy="937253"/>
            <a:chOff x="1112363" y="2469469"/>
            <a:chExt cx="5104401" cy="868137"/>
          </a:xfrm>
        </p:grpSpPr>
        <p:grpSp>
          <p:nvGrpSpPr>
            <p:cNvPr id="36" name="组合 35"/>
            <p:cNvGrpSpPr/>
            <p:nvPr/>
          </p:nvGrpSpPr>
          <p:grpSpPr>
            <a:xfrm>
              <a:off x="1112363" y="2469469"/>
              <a:ext cx="5020311" cy="868137"/>
              <a:chOff x="806160" y="2046513"/>
              <a:chExt cx="4186215" cy="723901"/>
            </a:xfrm>
          </p:grpSpPr>
          <p:sp>
            <p:nvSpPr>
              <p:cNvPr id="35" name="任意多边形 34"/>
              <p:cNvSpPr/>
              <p:nvPr/>
            </p:nvSpPr>
            <p:spPr>
              <a:xfrm>
                <a:off x="844284" y="2117466"/>
                <a:ext cx="4148091" cy="582448"/>
              </a:xfrm>
              <a:custGeom>
                <a:avLst/>
                <a:gdLst>
                  <a:gd name="connsiteX0" fmla="*/ 145596 w 3888921"/>
                  <a:gd name="connsiteY0" fmla="*/ 0 h 582384"/>
                  <a:gd name="connsiteX1" fmla="*/ 209472 w 3888921"/>
                  <a:gd name="connsiteY1" fmla="*/ 0 h 582384"/>
                  <a:gd name="connsiteX2" fmla="*/ 224391 w 3888921"/>
                  <a:gd name="connsiteY2" fmla="*/ 0 h 582384"/>
                  <a:gd name="connsiteX3" fmla="*/ 277956 w 3888921"/>
                  <a:gd name="connsiteY3" fmla="*/ 0 h 582384"/>
                  <a:gd name="connsiteX4" fmla="*/ 288267 w 3888921"/>
                  <a:gd name="connsiteY4" fmla="*/ 0 h 582384"/>
                  <a:gd name="connsiteX5" fmla="*/ 312846 w 3888921"/>
                  <a:gd name="connsiteY5" fmla="*/ 0 h 582384"/>
                  <a:gd name="connsiteX6" fmla="*/ 356751 w 3888921"/>
                  <a:gd name="connsiteY6" fmla="*/ 0 h 582384"/>
                  <a:gd name="connsiteX7" fmla="*/ 376723 w 3888921"/>
                  <a:gd name="connsiteY7" fmla="*/ 0 h 582384"/>
                  <a:gd name="connsiteX8" fmla="*/ 391641 w 3888921"/>
                  <a:gd name="connsiteY8" fmla="*/ 0 h 582384"/>
                  <a:gd name="connsiteX9" fmla="*/ 436790 w 3888921"/>
                  <a:gd name="connsiteY9" fmla="*/ 0 h 582384"/>
                  <a:gd name="connsiteX10" fmla="*/ 445206 w 3888921"/>
                  <a:gd name="connsiteY10" fmla="*/ 0 h 582384"/>
                  <a:gd name="connsiteX11" fmla="*/ 455517 w 3888921"/>
                  <a:gd name="connsiteY11" fmla="*/ 0 h 582384"/>
                  <a:gd name="connsiteX12" fmla="*/ 500666 w 3888921"/>
                  <a:gd name="connsiteY12" fmla="*/ 0 h 582384"/>
                  <a:gd name="connsiteX13" fmla="*/ 515584 w 3888921"/>
                  <a:gd name="connsiteY13" fmla="*/ 0 h 582384"/>
                  <a:gd name="connsiteX14" fmla="*/ 524001 w 3888921"/>
                  <a:gd name="connsiteY14" fmla="*/ 0 h 582384"/>
                  <a:gd name="connsiteX15" fmla="*/ 569150 w 3888921"/>
                  <a:gd name="connsiteY15" fmla="*/ 0 h 582384"/>
                  <a:gd name="connsiteX16" fmla="*/ 579460 w 3888921"/>
                  <a:gd name="connsiteY16" fmla="*/ 0 h 582384"/>
                  <a:gd name="connsiteX17" fmla="*/ 604040 w 3888921"/>
                  <a:gd name="connsiteY17" fmla="*/ 0 h 582384"/>
                  <a:gd name="connsiteX18" fmla="*/ 647944 w 3888921"/>
                  <a:gd name="connsiteY18" fmla="*/ 0 h 582384"/>
                  <a:gd name="connsiteX19" fmla="*/ 667916 w 3888921"/>
                  <a:gd name="connsiteY19" fmla="*/ 0 h 582384"/>
                  <a:gd name="connsiteX20" fmla="*/ 682835 w 3888921"/>
                  <a:gd name="connsiteY20" fmla="*/ 0 h 582384"/>
                  <a:gd name="connsiteX21" fmla="*/ 736400 w 3888921"/>
                  <a:gd name="connsiteY21" fmla="*/ 0 h 582384"/>
                  <a:gd name="connsiteX22" fmla="*/ 746711 w 3888921"/>
                  <a:gd name="connsiteY22" fmla="*/ 0 h 582384"/>
                  <a:gd name="connsiteX23" fmla="*/ 780924 w 3888921"/>
                  <a:gd name="connsiteY23" fmla="*/ 0 h 582384"/>
                  <a:gd name="connsiteX24" fmla="*/ 815195 w 3888921"/>
                  <a:gd name="connsiteY24" fmla="*/ 0 h 582384"/>
                  <a:gd name="connsiteX25" fmla="*/ 844800 w 3888921"/>
                  <a:gd name="connsiteY25" fmla="*/ 0 h 582384"/>
                  <a:gd name="connsiteX26" fmla="*/ 859719 w 3888921"/>
                  <a:gd name="connsiteY26" fmla="*/ 0 h 582384"/>
                  <a:gd name="connsiteX27" fmla="*/ 913284 w 3888921"/>
                  <a:gd name="connsiteY27" fmla="*/ 0 h 582384"/>
                  <a:gd name="connsiteX28" fmla="*/ 923595 w 3888921"/>
                  <a:gd name="connsiteY28" fmla="*/ 0 h 582384"/>
                  <a:gd name="connsiteX29" fmla="*/ 948174 w 3888921"/>
                  <a:gd name="connsiteY29" fmla="*/ 0 h 582384"/>
                  <a:gd name="connsiteX30" fmla="*/ 992079 w 3888921"/>
                  <a:gd name="connsiteY30" fmla="*/ 0 h 582384"/>
                  <a:gd name="connsiteX31" fmla="*/ 1012050 w 3888921"/>
                  <a:gd name="connsiteY31" fmla="*/ 0 h 582384"/>
                  <a:gd name="connsiteX32" fmla="*/ 1026969 w 3888921"/>
                  <a:gd name="connsiteY32" fmla="*/ 0 h 582384"/>
                  <a:gd name="connsiteX33" fmla="*/ 1042662 w 3888921"/>
                  <a:gd name="connsiteY33" fmla="*/ 0 h 582384"/>
                  <a:gd name="connsiteX34" fmla="*/ 1072118 w 3888921"/>
                  <a:gd name="connsiteY34" fmla="*/ 0 h 582384"/>
                  <a:gd name="connsiteX35" fmla="*/ 1080534 w 3888921"/>
                  <a:gd name="connsiteY35" fmla="*/ 0 h 582384"/>
                  <a:gd name="connsiteX36" fmla="*/ 1090845 w 3888921"/>
                  <a:gd name="connsiteY36" fmla="*/ 0 h 582384"/>
                  <a:gd name="connsiteX37" fmla="*/ 1106538 w 3888921"/>
                  <a:gd name="connsiteY37" fmla="*/ 0 h 582384"/>
                  <a:gd name="connsiteX38" fmla="*/ 1121457 w 3888921"/>
                  <a:gd name="connsiteY38" fmla="*/ 0 h 582384"/>
                  <a:gd name="connsiteX39" fmla="*/ 1135994 w 3888921"/>
                  <a:gd name="connsiteY39" fmla="*/ 0 h 582384"/>
                  <a:gd name="connsiteX40" fmla="*/ 1150912 w 3888921"/>
                  <a:gd name="connsiteY40" fmla="*/ 0 h 582384"/>
                  <a:gd name="connsiteX41" fmla="*/ 1159329 w 3888921"/>
                  <a:gd name="connsiteY41" fmla="*/ 0 h 582384"/>
                  <a:gd name="connsiteX42" fmla="*/ 1175022 w 3888921"/>
                  <a:gd name="connsiteY42" fmla="*/ 0 h 582384"/>
                  <a:gd name="connsiteX43" fmla="*/ 1185333 w 3888921"/>
                  <a:gd name="connsiteY43" fmla="*/ 0 h 582384"/>
                  <a:gd name="connsiteX44" fmla="*/ 1204478 w 3888921"/>
                  <a:gd name="connsiteY44" fmla="*/ 0 h 582384"/>
                  <a:gd name="connsiteX45" fmla="*/ 1209912 w 3888921"/>
                  <a:gd name="connsiteY45" fmla="*/ 0 h 582384"/>
                  <a:gd name="connsiteX46" fmla="*/ 1214789 w 3888921"/>
                  <a:gd name="connsiteY46" fmla="*/ 0 h 582384"/>
                  <a:gd name="connsiteX47" fmla="*/ 1239368 w 3888921"/>
                  <a:gd name="connsiteY47" fmla="*/ 0 h 582384"/>
                  <a:gd name="connsiteX48" fmla="*/ 1253817 w 3888921"/>
                  <a:gd name="connsiteY48" fmla="*/ 0 h 582384"/>
                  <a:gd name="connsiteX49" fmla="*/ 1273788 w 3888921"/>
                  <a:gd name="connsiteY49" fmla="*/ 0 h 582384"/>
                  <a:gd name="connsiteX50" fmla="*/ 1283272 w 3888921"/>
                  <a:gd name="connsiteY50" fmla="*/ 0 h 582384"/>
                  <a:gd name="connsiteX51" fmla="*/ 1288707 w 3888921"/>
                  <a:gd name="connsiteY51" fmla="*/ 0 h 582384"/>
                  <a:gd name="connsiteX52" fmla="*/ 1303244 w 3888921"/>
                  <a:gd name="connsiteY52" fmla="*/ 0 h 582384"/>
                  <a:gd name="connsiteX53" fmla="*/ 1318163 w 3888921"/>
                  <a:gd name="connsiteY53" fmla="*/ 0 h 582384"/>
                  <a:gd name="connsiteX54" fmla="*/ 1333856 w 3888921"/>
                  <a:gd name="connsiteY54" fmla="*/ 0 h 582384"/>
                  <a:gd name="connsiteX55" fmla="*/ 1342272 w 3888921"/>
                  <a:gd name="connsiteY55" fmla="*/ 0 h 582384"/>
                  <a:gd name="connsiteX56" fmla="*/ 1352583 w 3888921"/>
                  <a:gd name="connsiteY56" fmla="*/ 0 h 582384"/>
                  <a:gd name="connsiteX57" fmla="*/ 1371728 w 3888921"/>
                  <a:gd name="connsiteY57" fmla="*/ 0 h 582384"/>
                  <a:gd name="connsiteX58" fmla="*/ 1382039 w 3888921"/>
                  <a:gd name="connsiteY58" fmla="*/ 0 h 582384"/>
                  <a:gd name="connsiteX59" fmla="*/ 1397732 w 3888921"/>
                  <a:gd name="connsiteY59" fmla="*/ 0 h 582384"/>
                  <a:gd name="connsiteX60" fmla="*/ 1412650 w 3888921"/>
                  <a:gd name="connsiteY60" fmla="*/ 0 h 582384"/>
                  <a:gd name="connsiteX61" fmla="*/ 1421067 w 3888921"/>
                  <a:gd name="connsiteY61" fmla="*/ 0 h 582384"/>
                  <a:gd name="connsiteX62" fmla="*/ 1450523 w 3888921"/>
                  <a:gd name="connsiteY62" fmla="*/ 0 h 582384"/>
                  <a:gd name="connsiteX63" fmla="*/ 1466215 w 3888921"/>
                  <a:gd name="connsiteY63" fmla="*/ 0 h 582384"/>
                  <a:gd name="connsiteX64" fmla="*/ 1476526 w 3888921"/>
                  <a:gd name="connsiteY64" fmla="*/ 0 h 582384"/>
                  <a:gd name="connsiteX65" fmla="*/ 1501106 w 3888921"/>
                  <a:gd name="connsiteY65" fmla="*/ 0 h 582384"/>
                  <a:gd name="connsiteX66" fmla="*/ 1545010 w 3888921"/>
                  <a:gd name="connsiteY66" fmla="*/ 0 h 582384"/>
                  <a:gd name="connsiteX67" fmla="*/ 1564982 w 3888921"/>
                  <a:gd name="connsiteY67" fmla="*/ 0 h 582384"/>
                  <a:gd name="connsiteX68" fmla="*/ 1579901 w 3888921"/>
                  <a:gd name="connsiteY68" fmla="*/ 0 h 582384"/>
                  <a:gd name="connsiteX69" fmla="*/ 1633466 w 3888921"/>
                  <a:gd name="connsiteY69" fmla="*/ 0 h 582384"/>
                  <a:gd name="connsiteX70" fmla="*/ 1643777 w 3888921"/>
                  <a:gd name="connsiteY70" fmla="*/ 0 h 582384"/>
                  <a:gd name="connsiteX71" fmla="*/ 1677990 w 3888921"/>
                  <a:gd name="connsiteY71" fmla="*/ 0 h 582384"/>
                  <a:gd name="connsiteX72" fmla="*/ 1712261 w 3888921"/>
                  <a:gd name="connsiteY72" fmla="*/ 0 h 582384"/>
                  <a:gd name="connsiteX73" fmla="*/ 1741866 w 3888921"/>
                  <a:gd name="connsiteY73" fmla="*/ 0 h 582384"/>
                  <a:gd name="connsiteX74" fmla="*/ 1756785 w 3888921"/>
                  <a:gd name="connsiteY74" fmla="*/ 0 h 582384"/>
                  <a:gd name="connsiteX75" fmla="*/ 1810350 w 3888921"/>
                  <a:gd name="connsiteY75" fmla="*/ 0 h 582384"/>
                  <a:gd name="connsiteX76" fmla="*/ 1820661 w 3888921"/>
                  <a:gd name="connsiteY76" fmla="*/ 0 h 582384"/>
                  <a:gd name="connsiteX77" fmla="*/ 1845240 w 3888921"/>
                  <a:gd name="connsiteY77" fmla="*/ 0 h 582384"/>
                  <a:gd name="connsiteX78" fmla="*/ 1889145 w 3888921"/>
                  <a:gd name="connsiteY78" fmla="*/ 0 h 582384"/>
                  <a:gd name="connsiteX79" fmla="*/ 1909116 w 3888921"/>
                  <a:gd name="connsiteY79" fmla="*/ 0 h 582384"/>
                  <a:gd name="connsiteX80" fmla="*/ 1924035 w 3888921"/>
                  <a:gd name="connsiteY80" fmla="*/ 0 h 582384"/>
                  <a:gd name="connsiteX81" fmla="*/ 1969183 w 3888921"/>
                  <a:gd name="connsiteY81" fmla="*/ 0 h 582384"/>
                  <a:gd name="connsiteX82" fmla="*/ 1977600 w 3888921"/>
                  <a:gd name="connsiteY82" fmla="*/ 0 h 582384"/>
                  <a:gd name="connsiteX83" fmla="*/ 1987911 w 3888921"/>
                  <a:gd name="connsiteY83" fmla="*/ 0 h 582384"/>
                  <a:gd name="connsiteX84" fmla="*/ 2033059 w 3888921"/>
                  <a:gd name="connsiteY84" fmla="*/ 0 h 582384"/>
                  <a:gd name="connsiteX85" fmla="*/ 2047978 w 3888921"/>
                  <a:gd name="connsiteY85" fmla="*/ 0 h 582384"/>
                  <a:gd name="connsiteX86" fmla="*/ 2056395 w 3888921"/>
                  <a:gd name="connsiteY86" fmla="*/ 0 h 582384"/>
                  <a:gd name="connsiteX87" fmla="*/ 2078052 w 3888921"/>
                  <a:gd name="connsiteY87" fmla="*/ 0 h 582384"/>
                  <a:gd name="connsiteX88" fmla="*/ 2101544 w 3888921"/>
                  <a:gd name="connsiteY88" fmla="*/ 0 h 582384"/>
                  <a:gd name="connsiteX89" fmla="*/ 2111854 w 3888921"/>
                  <a:gd name="connsiteY89" fmla="*/ 0 h 582384"/>
                  <a:gd name="connsiteX90" fmla="*/ 2136434 w 3888921"/>
                  <a:gd name="connsiteY90" fmla="*/ 0 h 582384"/>
                  <a:gd name="connsiteX91" fmla="*/ 2141928 w 3888921"/>
                  <a:gd name="connsiteY91" fmla="*/ 0 h 582384"/>
                  <a:gd name="connsiteX92" fmla="*/ 2156847 w 3888921"/>
                  <a:gd name="connsiteY92" fmla="*/ 0 h 582384"/>
                  <a:gd name="connsiteX93" fmla="*/ 2180338 w 3888921"/>
                  <a:gd name="connsiteY93" fmla="*/ 0 h 582384"/>
                  <a:gd name="connsiteX94" fmla="*/ 2200310 w 3888921"/>
                  <a:gd name="connsiteY94" fmla="*/ 0 h 582384"/>
                  <a:gd name="connsiteX95" fmla="*/ 2210412 w 3888921"/>
                  <a:gd name="connsiteY95" fmla="*/ 0 h 582384"/>
                  <a:gd name="connsiteX96" fmla="*/ 2215228 w 3888921"/>
                  <a:gd name="connsiteY96" fmla="*/ 0 h 582384"/>
                  <a:gd name="connsiteX97" fmla="*/ 2220723 w 3888921"/>
                  <a:gd name="connsiteY97" fmla="*/ 0 h 582384"/>
                  <a:gd name="connsiteX98" fmla="*/ 2245302 w 3888921"/>
                  <a:gd name="connsiteY98" fmla="*/ 0 h 582384"/>
                  <a:gd name="connsiteX99" fmla="*/ 2268794 w 3888921"/>
                  <a:gd name="connsiteY99" fmla="*/ 0 h 582384"/>
                  <a:gd name="connsiteX100" fmla="*/ 2279104 w 3888921"/>
                  <a:gd name="connsiteY100" fmla="*/ 0 h 582384"/>
                  <a:gd name="connsiteX101" fmla="*/ 2289207 w 3888921"/>
                  <a:gd name="connsiteY101" fmla="*/ 0 h 582384"/>
                  <a:gd name="connsiteX102" fmla="*/ 2309179 w 3888921"/>
                  <a:gd name="connsiteY102" fmla="*/ 0 h 582384"/>
                  <a:gd name="connsiteX103" fmla="*/ 2324097 w 3888921"/>
                  <a:gd name="connsiteY103" fmla="*/ 0 h 582384"/>
                  <a:gd name="connsiteX104" fmla="*/ 2347589 w 3888921"/>
                  <a:gd name="connsiteY104" fmla="*/ 0 h 582384"/>
                  <a:gd name="connsiteX105" fmla="*/ 2369246 w 3888921"/>
                  <a:gd name="connsiteY105" fmla="*/ 0 h 582384"/>
                  <a:gd name="connsiteX106" fmla="*/ 2377662 w 3888921"/>
                  <a:gd name="connsiteY106" fmla="*/ 0 h 582384"/>
                  <a:gd name="connsiteX107" fmla="*/ 2387973 w 3888921"/>
                  <a:gd name="connsiteY107" fmla="*/ 0 h 582384"/>
                  <a:gd name="connsiteX108" fmla="*/ 2433122 w 3888921"/>
                  <a:gd name="connsiteY108" fmla="*/ 0 h 582384"/>
                  <a:gd name="connsiteX109" fmla="*/ 2448040 w 3888921"/>
                  <a:gd name="connsiteY109" fmla="*/ 0 h 582384"/>
                  <a:gd name="connsiteX110" fmla="*/ 2456457 w 3888921"/>
                  <a:gd name="connsiteY110" fmla="*/ 0 h 582384"/>
                  <a:gd name="connsiteX111" fmla="*/ 2501605 w 3888921"/>
                  <a:gd name="connsiteY111" fmla="*/ 0 h 582384"/>
                  <a:gd name="connsiteX112" fmla="*/ 2511917 w 3888921"/>
                  <a:gd name="connsiteY112" fmla="*/ 0 h 582384"/>
                  <a:gd name="connsiteX113" fmla="*/ 2536496 w 3888921"/>
                  <a:gd name="connsiteY113" fmla="*/ 0 h 582384"/>
                  <a:gd name="connsiteX114" fmla="*/ 2580400 w 3888921"/>
                  <a:gd name="connsiteY114" fmla="*/ 0 h 582384"/>
                  <a:gd name="connsiteX115" fmla="*/ 2600372 w 3888921"/>
                  <a:gd name="connsiteY115" fmla="*/ 0 h 582384"/>
                  <a:gd name="connsiteX116" fmla="*/ 2615291 w 3888921"/>
                  <a:gd name="connsiteY116" fmla="*/ 0 h 582384"/>
                  <a:gd name="connsiteX117" fmla="*/ 2668856 w 3888921"/>
                  <a:gd name="connsiteY117" fmla="*/ 0 h 582384"/>
                  <a:gd name="connsiteX118" fmla="*/ 2679167 w 3888921"/>
                  <a:gd name="connsiteY118" fmla="*/ 0 h 582384"/>
                  <a:gd name="connsiteX119" fmla="*/ 2713380 w 3888921"/>
                  <a:gd name="connsiteY119" fmla="*/ 0 h 582384"/>
                  <a:gd name="connsiteX120" fmla="*/ 2747650 w 3888921"/>
                  <a:gd name="connsiteY120" fmla="*/ 0 h 582384"/>
                  <a:gd name="connsiteX121" fmla="*/ 2777256 w 3888921"/>
                  <a:gd name="connsiteY121" fmla="*/ 0 h 582384"/>
                  <a:gd name="connsiteX122" fmla="*/ 2792175 w 3888921"/>
                  <a:gd name="connsiteY122" fmla="*/ 0 h 582384"/>
                  <a:gd name="connsiteX123" fmla="*/ 2845740 w 3888921"/>
                  <a:gd name="connsiteY123" fmla="*/ 0 h 582384"/>
                  <a:gd name="connsiteX124" fmla="*/ 2856051 w 3888921"/>
                  <a:gd name="connsiteY124" fmla="*/ 0 h 582384"/>
                  <a:gd name="connsiteX125" fmla="*/ 2858976 w 3888921"/>
                  <a:gd name="connsiteY125" fmla="*/ 0 h 582384"/>
                  <a:gd name="connsiteX126" fmla="*/ 2880630 w 3888921"/>
                  <a:gd name="connsiteY126" fmla="*/ 0 h 582384"/>
                  <a:gd name="connsiteX127" fmla="*/ 2922852 w 3888921"/>
                  <a:gd name="connsiteY127" fmla="*/ 0 h 582384"/>
                  <a:gd name="connsiteX128" fmla="*/ 2924535 w 3888921"/>
                  <a:gd name="connsiteY128" fmla="*/ 0 h 582384"/>
                  <a:gd name="connsiteX129" fmla="*/ 2937771 w 3888921"/>
                  <a:gd name="connsiteY129" fmla="*/ 0 h 582384"/>
                  <a:gd name="connsiteX130" fmla="*/ 2944506 w 3888921"/>
                  <a:gd name="connsiteY130" fmla="*/ 0 h 582384"/>
                  <a:gd name="connsiteX131" fmla="*/ 2959425 w 3888921"/>
                  <a:gd name="connsiteY131" fmla="*/ 0 h 582384"/>
                  <a:gd name="connsiteX132" fmla="*/ 2975118 w 3888921"/>
                  <a:gd name="connsiteY132" fmla="*/ 0 h 582384"/>
                  <a:gd name="connsiteX133" fmla="*/ 2991336 w 3888921"/>
                  <a:gd name="connsiteY133" fmla="*/ 0 h 582384"/>
                  <a:gd name="connsiteX134" fmla="*/ 3001647 w 3888921"/>
                  <a:gd name="connsiteY134" fmla="*/ 0 h 582384"/>
                  <a:gd name="connsiteX135" fmla="*/ 3004574 w 3888921"/>
                  <a:gd name="connsiteY135" fmla="*/ 0 h 582384"/>
                  <a:gd name="connsiteX136" fmla="*/ 3012990 w 3888921"/>
                  <a:gd name="connsiteY136" fmla="*/ 0 h 582384"/>
                  <a:gd name="connsiteX137" fmla="*/ 3023301 w 3888921"/>
                  <a:gd name="connsiteY137" fmla="*/ 0 h 582384"/>
                  <a:gd name="connsiteX138" fmla="*/ 3026226 w 3888921"/>
                  <a:gd name="connsiteY138" fmla="*/ 0 h 582384"/>
                  <a:gd name="connsiteX139" fmla="*/ 3038994 w 3888921"/>
                  <a:gd name="connsiteY139" fmla="*/ 0 h 582384"/>
                  <a:gd name="connsiteX140" fmla="*/ 3053913 w 3888921"/>
                  <a:gd name="connsiteY140" fmla="*/ 0 h 582384"/>
                  <a:gd name="connsiteX141" fmla="*/ 3068450 w 3888921"/>
                  <a:gd name="connsiteY141" fmla="*/ 0 h 582384"/>
                  <a:gd name="connsiteX142" fmla="*/ 3070131 w 3888921"/>
                  <a:gd name="connsiteY142" fmla="*/ 0 h 582384"/>
                  <a:gd name="connsiteX143" fmla="*/ 3083368 w 3888921"/>
                  <a:gd name="connsiteY143" fmla="*/ 0 h 582384"/>
                  <a:gd name="connsiteX144" fmla="*/ 3090102 w 3888921"/>
                  <a:gd name="connsiteY144" fmla="*/ 0 h 582384"/>
                  <a:gd name="connsiteX145" fmla="*/ 3091785 w 3888921"/>
                  <a:gd name="connsiteY145" fmla="*/ 0 h 582384"/>
                  <a:gd name="connsiteX146" fmla="*/ 3105021 w 3888921"/>
                  <a:gd name="connsiteY146" fmla="*/ 0 h 582384"/>
                  <a:gd name="connsiteX147" fmla="*/ 3107478 w 3888921"/>
                  <a:gd name="connsiteY147" fmla="*/ 0 h 582384"/>
                  <a:gd name="connsiteX148" fmla="*/ 3117789 w 3888921"/>
                  <a:gd name="connsiteY148" fmla="*/ 0 h 582384"/>
                  <a:gd name="connsiteX149" fmla="*/ 3136934 w 3888921"/>
                  <a:gd name="connsiteY149" fmla="*/ 0 h 582384"/>
                  <a:gd name="connsiteX150" fmla="*/ 3142368 w 3888921"/>
                  <a:gd name="connsiteY150" fmla="*/ 0 h 582384"/>
                  <a:gd name="connsiteX151" fmla="*/ 3147244 w 3888921"/>
                  <a:gd name="connsiteY151" fmla="*/ 0 h 582384"/>
                  <a:gd name="connsiteX152" fmla="*/ 3150170 w 3888921"/>
                  <a:gd name="connsiteY152" fmla="*/ 0 h 582384"/>
                  <a:gd name="connsiteX153" fmla="*/ 3158586 w 3888921"/>
                  <a:gd name="connsiteY153" fmla="*/ 0 h 582384"/>
                  <a:gd name="connsiteX154" fmla="*/ 3168897 w 3888921"/>
                  <a:gd name="connsiteY154" fmla="*/ 0 h 582384"/>
                  <a:gd name="connsiteX155" fmla="*/ 3171824 w 3888921"/>
                  <a:gd name="connsiteY155" fmla="*/ 0 h 582384"/>
                  <a:gd name="connsiteX156" fmla="*/ 3186273 w 3888921"/>
                  <a:gd name="connsiteY156" fmla="*/ 0 h 582384"/>
                  <a:gd name="connsiteX157" fmla="*/ 3206244 w 3888921"/>
                  <a:gd name="connsiteY157" fmla="*/ 0 h 582384"/>
                  <a:gd name="connsiteX158" fmla="*/ 3214046 w 3888921"/>
                  <a:gd name="connsiteY158" fmla="*/ 0 h 582384"/>
                  <a:gd name="connsiteX159" fmla="*/ 3215728 w 3888921"/>
                  <a:gd name="connsiteY159" fmla="*/ 0 h 582384"/>
                  <a:gd name="connsiteX160" fmla="*/ 3221163 w 3888921"/>
                  <a:gd name="connsiteY160" fmla="*/ 0 h 582384"/>
                  <a:gd name="connsiteX161" fmla="*/ 3228964 w 3888921"/>
                  <a:gd name="connsiteY161" fmla="*/ 0 h 582384"/>
                  <a:gd name="connsiteX162" fmla="*/ 3235700 w 3888921"/>
                  <a:gd name="connsiteY162" fmla="*/ 0 h 582384"/>
                  <a:gd name="connsiteX163" fmla="*/ 3237381 w 3888921"/>
                  <a:gd name="connsiteY163" fmla="*/ 0 h 582384"/>
                  <a:gd name="connsiteX164" fmla="*/ 3250618 w 3888921"/>
                  <a:gd name="connsiteY164" fmla="*/ 0 h 582384"/>
                  <a:gd name="connsiteX165" fmla="*/ 3266311 w 3888921"/>
                  <a:gd name="connsiteY165" fmla="*/ 0 h 582384"/>
                  <a:gd name="connsiteX166" fmla="*/ 3274728 w 3888921"/>
                  <a:gd name="connsiteY166" fmla="*/ 0 h 582384"/>
                  <a:gd name="connsiteX167" fmla="*/ 3282529 w 3888921"/>
                  <a:gd name="connsiteY167" fmla="*/ 0 h 582384"/>
                  <a:gd name="connsiteX168" fmla="*/ 3285039 w 3888921"/>
                  <a:gd name="connsiteY168" fmla="*/ 0 h 582384"/>
                  <a:gd name="connsiteX169" fmla="*/ 3292840 w 3888921"/>
                  <a:gd name="connsiteY169" fmla="*/ 0 h 582384"/>
                  <a:gd name="connsiteX170" fmla="*/ 3304184 w 3888921"/>
                  <a:gd name="connsiteY170" fmla="*/ 0 h 582384"/>
                  <a:gd name="connsiteX171" fmla="*/ 3314495 w 3888921"/>
                  <a:gd name="connsiteY171" fmla="*/ 0 h 582384"/>
                  <a:gd name="connsiteX172" fmla="*/ 3317420 w 3888921"/>
                  <a:gd name="connsiteY172" fmla="*/ 0 h 582384"/>
                  <a:gd name="connsiteX173" fmla="*/ 3330188 w 3888921"/>
                  <a:gd name="connsiteY173" fmla="*/ 0 h 582384"/>
                  <a:gd name="connsiteX174" fmla="*/ 3345106 w 3888921"/>
                  <a:gd name="connsiteY174" fmla="*/ 0 h 582384"/>
                  <a:gd name="connsiteX175" fmla="*/ 3353523 w 3888921"/>
                  <a:gd name="connsiteY175" fmla="*/ 0 h 582384"/>
                  <a:gd name="connsiteX176" fmla="*/ 3361324 w 3888921"/>
                  <a:gd name="connsiteY176" fmla="*/ 0 h 582384"/>
                  <a:gd name="connsiteX177" fmla="*/ 3381296 w 3888921"/>
                  <a:gd name="connsiteY177" fmla="*/ 0 h 582384"/>
                  <a:gd name="connsiteX178" fmla="*/ 3382978 w 3888921"/>
                  <a:gd name="connsiteY178" fmla="*/ 0 h 582384"/>
                  <a:gd name="connsiteX179" fmla="*/ 3396214 w 3888921"/>
                  <a:gd name="connsiteY179" fmla="*/ 0 h 582384"/>
                  <a:gd name="connsiteX180" fmla="*/ 3398671 w 3888921"/>
                  <a:gd name="connsiteY180" fmla="*/ 0 h 582384"/>
                  <a:gd name="connsiteX181" fmla="*/ 3408982 w 3888921"/>
                  <a:gd name="connsiteY181" fmla="*/ 0 h 582384"/>
                  <a:gd name="connsiteX182" fmla="*/ 3433561 w 3888921"/>
                  <a:gd name="connsiteY182" fmla="*/ 0 h 582384"/>
                  <a:gd name="connsiteX183" fmla="*/ 3449780 w 3888921"/>
                  <a:gd name="connsiteY183" fmla="*/ 0 h 582384"/>
                  <a:gd name="connsiteX184" fmla="*/ 3460090 w 3888921"/>
                  <a:gd name="connsiteY184" fmla="*/ 0 h 582384"/>
                  <a:gd name="connsiteX185" fmla="*/ 3477466 w 3888921"/>
                  <a:gd name="connsiteY185" fmla="*/ 0 h 582384"/>
                  <a:gd name="connsiteX186" fmla="*/ 3494304 w 3888921"/>
                  <a:gd name="connsiteY186" fmla="*/ 0 h 582384"/>
                  <a:gd name="connsiteX187" fmla="*/ 3497437 w 3888921"/>
                  <a:gd name="connsiteY187" fmla="*/ 0 h 582384"/>
                  <a:gd name="connsiteX188" fmla="*/ 3512356 w 3888921"/>
                  <a:gd name="connsiteY188" fmla="*/ 0 h 582384"/>
                  <a:gd name="connsiteX189" fmla="*/ 3528574 w 3888921"/>
                  <a:gd name="connsiteY189" fmla="*/ 0 h 582384"/>
                  <a:gd name="connsiteX190" fmla="*/ 3558180 w 3888921"/>
                  <a:gd name="connsiteY190" fmla="*/ 0 h 582384"/>
                  <a:gd name="connsiteX191" fmla="*/ 3565921 w 3888921"/>
                  <a:gd name="connsiteY191" fmla="*/ 0 h 582384"/>
                  <a:gd name="connsiteX192" fmla="*/ 3573099 w 3888921"/>
                  <a:gd name="connsiteY192" fmla="*/ 0 h 582384"/>
                  <a:gd name="connsiteX193" fmla="*/ 3576232 w 3888921"/>
                  <a:gd name="connsiteY193" fmla="*/ 0 h 582384"/>
                  <a:gd name="connsiteX194" fmla="*/ 3610446 w 3888921"/>
                  <a:gd name="connsiteY194" fmla="*/ 0 h 582384"/>
                  <a:gd name="connsiteX195" fmla="*/ 3626664 w 3888921"/>
                  <a:gd name="connsiteY195" fmla="*/ 0 h 582384"/>
                  <a:gd name="connsiteX196" fmla="*/ 3636975 w 3888921"/>
                  <a:gd name="connsiteY196" fmla="*/ 0 h 582384"/>
                  <a:gd name="connsiteX197" fmla="*/ 3644716 w 3888921"/>
                  <a:gd name="connsiteY197" fmla="*/ 0 h 582384"/>
                  <a:gd name="connsiteX198" fmla="*/ 3661554 w 3888921"/>
                  <a:gd name="connsiteY198" fmla="*/ 0 h 582384"/>
                  <a:gd name="connsiteX199" fmla="*/ 3674322 w 3888921"/>
                  <a:gd name="connsiteY199" fmla="*/ 0 h 582384"/>
                  <a:gd name="connsiteX200" fmla="*/ 3689241 w 3888921"/>
                  <a:gd name="connsiteY200" fmla="*/ 0 h 582384"/>
                  <a:gd name="connsiteX201" fmla="*/ 3705459 w 3888921"/>
                  <a:gd name="connsiteY201" fmla="*/ 0 h 582384"/>
                  <a:gd name="connsiteX202" fmla="*/ 3725430 w 3888921"/>
                  <a:gd name="connsiteY202" fmla="*/ 0 h 582384"/>
                  <a:gd name="connsiteX203" fmla="*/ 3740349 w 3888921"/>
                  <a:gd name="connsiteY203" fmla="*/ 0 h 582384"/>
                  <a:gd name="connsiteX204" fmla="*/ 3742806 w 3888921"/>
                  <a:gd name="connsiteY204" fmla="*/ 0 h 582384"/>
                  <a:gd name="connsiteX205" fmla="*/ 3753117 w 3888921"/>
                  <a:gd name="connsiteY205" fmla="*/ 0 h 582384"/>
                  <a:gd name="connsiteX206" fmla="*/ 3756042 w 3888921"/>
                  <a:gd name="connsiteY206" fmla="*/ 0 h 582384"/>
                  <a:gd name="connsiteX207" fmla="*/ 3777696 w 3888921"/>
                  <a:gd name="connsiteY207" fmla="*/ 0 h 582384"/>
                  <a:gd name="connsiteX208" fmla="*/ 3785497 w 3888921"/>
                  <a:gd name="connsiteY208" fmla="*/ 0 h 582384"/>
                  <a:gd name="connsiteX209" fmla="*/ 3793914 w 3888921"/>
                  <a:gd name="connsiteY209" fmla="*/ 0 h 582384"/>
                  <a:gd name="connsiteX210" fmla="*/ 3804225 w 3888921"/>
                  <a:gd name="connsiteY210" fmla="*/ 0 h 582384"/>
                  <a:gd name="connsiteX211" fmla="*/ 3819918 w 3888921"/>
                  <a:gd name="connsiteY211" fmla="*/ 0 h 582384"/>
                  <a:gd name="connsiteX212" fmla="*/ 3821601 w 3888921"/>
                  <a:gd name="connsiteY212" fmla="*/ 0 h 582384"/>
                  <a:gd name="connsiteX213" fmla="*/ 3834837 w 3888921"/>
                  <a:gd name="connsiteY213" fmla="*/ 0 h 582384"/>
                  <a:gd name="connsiteX214" fmla="*/ 3841572 w 3888921"/>
                  <a:gd name="connsiteY214" fmla="*/ 0 h 582384"/>
                  <a:gd name="connsiteX215" fmla="*/ 3849373 w 3888921"/>
                  <a:gd name="connsiteY215" fmla="*/ 0 h 582384"/>
                  <a:gd name="connsiteX216" fmla="*/ 3856491 w 3888921"/>
                  <a:gd name="connsiteY216" fmla="*/ 0 h 582384"/>
                  <a:gd name="connsiteX217" fmla="*/ 3864292 w 3888921"/>
                  <a:gd name="connsiteY217" fmla="*/ 0 h 582384"/>
                  <a:gd name="connsiteX218" fmla="*/ 3872709 w 3888921"/>
                  <a:gd name="connsiteY218" fmla="*/ 0 h 582384"/>
                  <a:gd name="connsiteX219" fmla="*/ 3888402 w 3888921"/>
                  <a:gd name="connsiteY219" fmla="*/ 0 h 582384"/>
                  <a:gd name="connsiteX220" fmla="*/ 3888921 w 3888921"/>
                  <a:gd name="connsiteY220" fmla="*/ 0 h 582384"/>
                  <a:gd name="connsiteX221" fmla="*/ 3743325 w 3888921"/>
                  <a:gd name="connsiteY221" fmla="*/ 582384 h 582384"/>
                  <a:gd name="connsiteX222" fmla="*/ 3742806 w 3888921"/>
                  <a:gd name="connsiteY222" fmla="*/ 582384 h 582384"/>
                  <a:gd name="connsiteX223" fmla="*/ 3727113 w 3888921"/>
                  <a:gd name="connsiteY223" fmla="*/ 582384 h 582384"/>
                  <a:gd name="connsiteX224" fmla="*/ 3718696 w 3888921"/>
                  <a:gd name="connsiteY224" fmla="*/ 582384 h 582384"/>
                  <a:gd name="connsiteX225" fmla="*/ 3710895 w 3888921"/>
                  <a:gd name="connsiteY225" fmla="*/ 582384 h 582384"/>
                  <a:gd name="connsiteX226" fmla="*/ 3703777 w 3888921"/>
                  <a:gd name="connsiteY226" fmla="*/ 582384 h 582384"/>
                  <a:gd name="connsiteX227" fmla="*/ 3695976 w 3888921"/>
                  <a:gd name="connsiteY227" fmla="*/ 582384 h 582384"/>
                  <a:gd name="connsiteX228" fmla="*/ 3689241 w 3888921"/>
                  <a:gd name="connsiteY228" fmla="*/ 582384 h 582384"/>
                  <a:gd name="connsiteX229" fmla="*/ 3676005 w 3888921"/>
                  <a:gd name="connsiteY229" fmla="*/ 582384 h 582384"/>
                  <a:gd name="connsiteX230" fmla="*/ 3674322 w 3888921"/>
                  <a:gd name="connsiteY230" fmla="*/ 582384 h 582384"/>
                  <a:gd name="connsiteX231" fmla="*/ 3658629 w 3888921"/>
                  <a:gd name="connsiteY231" fmla="*/ 582384 h 582384"/>
                  <a:gd name="connsiteX232" fmla="*/ 3648318 w 3888921"/>
                  <a:gd name="connsiteY232" fmla="*/ 582384 h 582384"/>
                  <a:gd name="connsiteX233" fmla="*/ 3639901 w 3888921"/>
                  <a:gd name="connsiteY233" fmla="*/ 582384 h 582384"/>
                  <a:gd name="connsiteX234" fmla="*/ 3632100 w 3888921"/>
                  <a:gd name="connsiteY234" fmla="*/ 582384 h 582384"/>
                  <a:gd name="connsiteX235" fmla="*/ 3610446 w 3888921"/>
                  <a:gd name="connsiteY235" fmla="*/ 582384 h 582384"/>
                  <a:gd name="connsiteX236" fmla="*/ 3607521 w 3888921"/>
                  <a:gd name="connsiteY236" fmla="*/ 582384 h 582384"/>
                  <a:gd name="connsiteX237" fmla="*/ 3597210 w 3888921"/>
                  <a:gd name="connsiteY237" fmla="*/ 582384 h 582384"/>
                  <a:gd name="connsiteX238" fmla="*/ 3594753 w 3888921"/>
                  <a:gd name="connsiteY238" fmla="*/ 582384 h 582384"/>
                  <a:gd name="connsiteX239" fmla="*/ 3579834 w 3888921"/>
                  <a:gd name="connsiteY239" fmla="*/ 582384 h 582384"/>
                  <a:gd name="connsiteX240" fmla="*/ 3559863 w 3888921"/>
                  <a:gd name="connsiteY240" fmla="*/ 582384 h 582384"/>
                  <a:gd name="connsiteX241" fmla="*/ 3543645 w 3888921"/>
                  <a:gd name="connsiteY241" fmla="*/ 582384 h 582384"/>
                  <a:gd name="connsiteX242" fmla="*/ 3528726 w 3888921"/>
                  <a:gd name="connsiteY242" fmla="*/ 582384 h 582384"/>
                  <a:gd name="connsiteX243" fmla="*/ 3515958 w 3888921"/>
                  <a:gd name="connsiteY243" fmla="*/ 582384 h 582384"/>
                  <a:gd name="connsiteX244" fmla="*/ 3499120 w 3888921"/>
                  <a:gd name="connsiteY244" fmla="*/ 582384 h 582384"/>
                  <a:gd name="connsiteX245" fmla="*/ 3491379 w 3888921"/>
                  <a:gd name="connsiteY245" fmla="*/ 582384 h 582384"/>
                  <a:gd name="connsiteX246" fmla="*/ 3481068 w 3888921"/>
                  <a:gd name="connsiteY246" fmla="*/ 582384 h 582384"/>
                  <a:gd name="connsiteX247" fmla="*/ 3464850 w 3888921"/>
                  <a:gd name="connsiteY247" fmla="*/ 582384 h 582384"/>
                  <a:gd name="connsiteX248" fmla="*/ 3430636 w 3888921"/>
                  <a:gd name="connsiteY248" fmla="*/ 582384 h 582384"/>
                  <a:gd name="connsiteX249" fmla="*/ 3427503 w 3888921"/>
                  <a:gd name="connsiteY249" fmla="*/ 582384 h 582384"/>
                  <a:gd name="connsiteX250" fmla="*/ 3420325 w 3888921"/>
                  <a:gd name="connsiteY250" fmla="*/ 582384 h 582384"/>
                  <a:gd name="connsiteX251" fmla="*/ 3412584 w 3888921"/>
                  <a:gd name="connsiteY251" fmla="*/ 582384 h 582384"/>
                  <a:gd name="connsiteX252" fmla="*/ 3382978 w 3888921"/>
                  <a:gd name="connsiteY252" fmla="*/ 582384 h 582384"/>
                  <a:gd name="connsiteX253" fmla="*/ 3366760 w 3888921"/>
                  <a:gd name="connsiteY253" fmla="*/ 582384 h 582384"/>
                  <a:gd name="connsiteX254" fmla="*/ 3351842 w 3888921"/>
                  <a:gd name="connsiteY254" fmla="*/ 582384 h 582384"/>
                  <a:gd name="connsiteX255" fmla="*/ 3348708 w 3888921"/>
                  <a:gd name="connsiteY255" fmla="*/ 582384 h 582384"/>
                  <a:gd name="connsiteX256" fmla="*/ 3331870 w 3888921"/>
                  <a:gd name="connsiteY256" fmla="*/ 582384 h 582384"/>
                  <a:gd name="connsiteX257" fmla="*/ 3314495 w 3888921"/>
                  <a:gd name="connsiteY257" fmla="*/ 582384 h 582384"/>
                  <a:gd name="connsiteX258" fmla="*/ 3304184 w 3888921"/>
                  <a:gd name="connsiteY258" fmla="*/ 582384 h 582384"/>
                  <a:gd name="connsiteX259" fmla="*/ 3287966 w 3888921"/>
                  <a:gd name="connsiteY259" fmla="*/ 582384 h 582384"/>
                  <a:gd name="connsiteX260" fmla="*/ 3263386 w 3888921"/>
                  <a:gd name="connsiteY260" fmla="*/ 582384 h 582384"/>
                  <a:gd name="connsiteX261" fmla="*/ 3253075 w 3888921"/>
                  <a:gd name="connsiteY261" fmla="*/ 582384 h 582384"/>
                  <a:gd name="connsiteX262" fmla="*/ 3250618 w 3888921"/>
                  <a:gd name="connsiteY262" fmla="*/ 582384 h 582384"/>
                  <a:gd name="connsiteX263" fmla="*/ 3237383 w 3888921"/>
                  <a:gd name="connsiteY263" fmla="*/ 582384 h 582384"/>
                  <a:gd name="connsiteX264" fmla="*/ 3235700 w 3888921"/>
                  <a:gd name="connsiteY264" fmla="*/ 582384 h 582384"/>
                  <a:gd name="connsiteX265" fmla="*/ 3215728 w 3888921"/>
                  <a:gd name="connsiteY265" fmla="*/ 582384 h 582384"/>
                  <a:gd name="connsiteX266" fmla="*/ 3207927 w 3888921"/>
                  <a:gd name="connsiteY266" fmla="*/ 582384 h 582384"/>
                  <a:gd name="connsiteX267" fmla="*/ 3199510 w 3888921"/>
                  <a:gd name="connsiteY267" fmla="*/ 582384 h 582384"/>
                  <a:gd name="connsiteX268" fmla="*/ 3184592 w 3888921"/>
                  <a:gd name="connsiteY268" fmla="*/ 582384 h 582384"/>
                  <a:gd name="connsiteX269" fmla="*/ 3171824 w 3888921"/>
                  <a:gd name="connsiteY269" fmla="*/ 582384 h 582384"/>
                  <a:gd name="connsiteX270" fmla="*/ 3168898 w 3888921"/>
                  <a:gd name="connsiteY270" fmla="*/ 582384 h 582384"/>
                  <a:gd name="connsiteX271" fmla="*/ 3158588 w 3888921"/>
                  <a:gd name="connsiteY271" fmla="*/ 582384 h 582384"/>
                  <a:gd name="connsiteX272" fmla="*/ 3147244 w 3888921"/>
                  <a:gd name="connsiteY272" fmla="*/ 582384 h 582384"/>
                  <a:gd name="connsiteX273" fmla="*/ 3139443 w 3888921"/>
                  <a:gd name="connsiteY273" fmla="*/ 582384 h 582384"/>
                  <a:gd name="connsiteX274" fmla="*/ 3136934 w 3888921"/>
                  <a:gd name="connsiteY274" fmla="*/ 582384 h 582384"/>
                  <a:gd name="connsiteX275" fmla="*/ 3129132 w 3888921"/>
                  <a:gd name="connsiteY275" fmla="*/ 582384 h 582384"/>
                  <a:gd name="connsiteX276" fmla="*/ 3120716 w 3888921"/>
                  <a:gd name="connsiteY276" fmla="*/ 582384 h 582384"/>
                  <a:gd name="connsiteX277" fmla="*/ 3105023 w 3888921"/>
                  <a:gd name="connsiteY277" fmla="*/ 582384 h 582384"/>
                  <a:gd name="connsiteX278" fmla="*/ 3091785 w 3888921"/>
                  <a:gd name="connsiteY278" fmla="*/ 582384 h 582384"/>
                  <a:gd name="connsiteX279" fmla="*/ 3090104 w 3888921"/>
                  <a:gd name="connsiteY279" fmla="*/ 582384 h 582384"/>
                  <a:gd name="connsiteX280" fmla="*/ 3083368 w 3888921"/>
                  <a:gd name="connsiteY280" fmla="*/ 582384 h 582384"/>
                  <a:gd name="connsiteX281" fmla="*/ 3075567 w 3888921"/>
                  <a:gd name="connsiteY281" fmla="*/ 582384 h 582384"/>
                  <a:gd name="connsiteX282" fmla="*/ 3070132 w 3888921"/>
                  <a:gd name="connsiteY282" fmla="*/ 582384 h 582384"/>
                  <a:gd name="connsiteX283" fmla="*/ 3068450 w 3888921"/>
                  <a:gd name="connsiteY283" fmla="*/ 582384 h 582384"/>
                  <a:gd name="connsiteX284" fmla="*/ 3060648 w 3888921"/>
                  <a:gd name="connsiteY284" fmla="*/ 582384 h 582384"/>
                  <a:gd name="connsiteX285" fmla="*/ 3040677 w 3888921"/>
                  <a:gd name="connsiteY285" fmla="*/ 582384 h 582384"/>
                  <a:gd name="connsiteX286" fmla="*/ 3026228 w 3888921"/>
                  <a:gd name="connsiteY286" fmla="*/ 582384 h 582384"/>
                  <a:gd name="connsiteX287" fmla="*/ 3023301 w 3888921"/>
                  <a:gd name="connsiteY287" fmla="*/ 582384 h 582384"/>
                  <a:gd name="connsiteX288" fmla="*/ 3012990 w 3888921"/>
                  <a:gd name="connsiteY288" fmla="*/ 582384 h 582384"/>
                  <a:gd name="connsiteX289" fmla="*/ 3004574 w 3888921"/>
                  <a:gd name="connsiteY289" fmla="*/ 582384 h 582384"/>
                  <a:gd name="connsiteX290" fmla="*/ 3001648 w 3888921"/>
                  <a:gd name="connsiteY290" fmla="*/ 582384 h 582384"/>
                  <a:gd name="connsiteX291" fmla="*/ 2996772 w 3888921"/>
                  <a:gd name="connsiteY291" fmla="*/ 582384 h 582384"/>
                  <a:gd name="connsiteX292" fmla="*/ 2991338 w 3888921"/>
                  <a:gd name="connsiteY292" fmla="*/ 582384 h 582384"/>
                  <a:gd name="connsiteX293" fmla="*/ 2972193 w 3888921"/>
                  <a:gd name="connsiteY293" fmla="*/ 582384 h 582384"/>
                  <a:gd name="connsiteX294" fmla="*/ 2961882 w 3888921"/>
                  <a:gd name="connsiteY294" fmla="*/ 582384 h 582384"/>
                  <a:gd name="connsiteX295" fmla="*/ 2959425 w 3888921"/>
                  <a:gd name="connsiteY295" fmla="*/ 582384 h 582384"/>
                  <a:gd name="connsiteX296" fmla="*/ 2946189 w 3888921"/>
                  <a:gd name="connsiteY296" fmla="*/ 582384 h 582384"/>
                  <a:gd name="connsiteX297" fmla="*/ 2944506 w 3888921"/>
                  <a:gd name="connsiteY297" fmla="*/ 582384 h 582384"/>
                  <a:gd name="connsiteX298" fmla="*/ 2937772 w 3888921"/>
                  <a:gd name="connsiteY298" fmla="*/ 582384 h 582384"/>
                  <a:gd name="connsiteX299" fmla="*/ 2924535 w 3888921"/>
                  <a:gd name="connsiteY299" fmla="*/ 582384 h 582384"/>
                  <a:gd name="connsiteX300" fmla="*/ 2922853 w 3888921"/>
                  <a:gd name="connsiteY300" fmla="*/ 582384 h 582384"/>
                  <a:gd name="connsiteX301" fmla="*/ 2908317 w 3888921"/>
                  <a:gd name="connsiteY301" fmla="*/ 582384 h 582384"/>
                  <a:gd name="connsiteX302" fmla="*/ 2893398 w 3888921"/>
                  <a:gd name="connsiteY302" fmla="*/ 582384 h 582384"/>
                  <a:gd name="connsiteX303" fmla="*/ 2880630 w 3888921"/>
                  <a:gd name="connsiteY303" fmla="*/ 582384 h 582384"/>
                  <a:gd name="connsiteX304" fmla="*/ 2877705 w 3888921"/>
                  <a:gd name="connsiteY304" fmla="*/ 582384 h 582384"/>
                  <a:gd name="connsiteX305" fmla="*/ 2867394 w 3888921"/>
                  <a:gd name="connsiteY305" fmla="*/ 582384 h 582384"/>
                  <a:gd name="connsiteX306" fmla="*/ 2858977 w 3888921"/>
                  <a:gd name="connsiteY306" fmla="*/ 582384 h 582384"/>
                  <a:gd name="connsiteX307" fmla="*/ 2856051 w 3888921"/>
                  <a:gd name="connsiteY307" fmla="*/ 582384 h 582384"/>
                  <a:gd name="connsiteX308" fmla="*/ 2845740 w 3888921"/>
                  <a:gd name="connsiteY308" fmla="*/ 582384 h 582384"/>
                  <a:gd name="connsiteX309" fmla="*/ 2829522 w 3888921"/>
                  <a:gd name="connsiteY309" fmla="*/ 582384 h 582384"/>
                  <a:gd name="connsiteX310" fmla="*/ 2813829 w 3888921"/>
                  <a:gd name="connsiteY310" fmla="*/ 582384 h 582384"/>
                  <a:gd name="connsiteX311" fmla="*/ 2798910 w 3888921"/>
                  <a:gd name="connsiteY311" fmla="*/ 582384 h 582384"/>
                  <a:gd name="connsiteX312" fmla="*/ 2792175 w 3888921"/>
                  <a:gd name="connsiteY312" fmla="*/ 582384 h 582384"/>
                  <a:gd name="connsiteX313" fmla="*/ 2778939 w 3888921"/>
                  <a:gd name="connsiteY313" fmla="*/ 582384 h 582384"/>
                  <a:gd name="connsiteX314" fmla="*/ 2777256 w 3888921"/>
                  <a:gd name="connsiteY314" fmla="*/ 582384 h 582384"/>
                  <a:gd name="connsiteX315" fmla="*/ 2735034 w 3888921"/>
                  <a:gd name="connsiteY315" fmla="*/ 582384 h 582384"/>
                  <a:gd name="connsiteX316" fmla="*/ 2713380 w 3888921"/>
                  <a:gd name="connsiteY316" fmla="*/ 582384 h 582384"/>
                  <a:gd name="connsiteX317" fmla="*/ 2710455 w 3888921"/>
                  <a:gd name="connsiteY317" fmla="*/ 582384 h 582384"/>
                  <a:gd name="connsiteX318" fmla="*/ 2700144 w 3888921"/>
                  <a:gd name="connsiteY318" fmla="*/ 582384 h 582384"/>
                  <a:gd name="connsiteX319" fmla="*/ 2646579 w 3888921"/>
                  <a:gd name="connsiteY319" fmla="*/ 582384 h 582384"/>
                  <a:gd name="connsiteX320" fmla="*/ 2631660 w 3888921"/>
                  <a:gd name="connsiteY320" fmla="*/ 582384 h 582384"/>
                  <a:gd name="connsiteX321" fmla="*/ 2602055 w 3888921"/>
                  <a:gd name="connsiteY321" fmla="*/ 582384 h 582384"/>
                  <a:gd name="connsiteX322" fmla="*/ 2567784 w 3888921"/>
                  <a:gd name="connsiteY322" fmla="*/ 582384 h 582384"/>
                  <a:gd name="connsiteX323" fmla="*/ 2533571 w 3888921"/>
                  <a:gd name="connsiteY323" fmla="*/ 582384 h 582384"/>
                  <a:gd name="connsiteX324" fmla="*/ 2523260 w 3888921"/>
                  <a:gd name="connsiteY324" fmla="*/ 582384 h 582384"/>
                  <a:gd name="connsiteX325" fmla="*/ 2469695 w 3888921"/>
                  <a:gd name="connsiteY325" fmla="*/ 582384 h 582384"/>
                  <a:gd name="connsiteX326" fmla="*/ 2454776 w 3888921"/>
                  <a:gd name="connsiteY326" fmla="*/ 582384 h 582384"/>
                  <a:gd name="connsiteX327" fmla="*/ 2434804 w 3888921"/>
                  <a:gd name="connsiteY327" fmla="*/ 582384 h 582384"/>
                  <a:gd name="connsiteX328" fmla="*/ 2390900 w 3888921"/>
                  <a:gd name="connsiteY328" fmla="*/ 582384 h 582384"/>
                  <a:gd name="connsiteX329" fmla="*/ 2366320 w 3888921"/>
                  <a:gd name="connsiteY329" fmla="*/ 582384 h 582384"/>
                  <a:gd name="connsiteX330" fmla="*/ 2356010 w 3888921"/>
                  <a:gd name="connsiteY330" fmla="*/ 582384 h 582384"/>
                  <a:gd name="connsiteX331" fmla="*/ 2310861 w 3888921"/>
                  <a:gd name="connsiteY331" fmla="*/ 582384 h 582384"/>
                  <a:gd name="connsiteX332" fmla="*/ 2302444 w 3888921"/>
                  <a:gd name="connsiteY332" fmla="*/ 582384 h 582384"/>
                  <a:gd name="connsiteX333" fmla="*/ 2287526 w 3888921"/>
                  <a:gd name="connsiteY333" fmla="*/ 582384 h 582384"/>
                  <a:gd name="connsiteX334" fmla="*/ 2242377 w 3888921"/>
                  <a:gd name="connsiteY334" fmla="*/ 582384 h 582384"/>
                  <a:gd name="connsiteX335" fmla="*/ 2232066 w 3888921"/>
                  <a:gd name="connsiteY335" fmla="*/ 582384 h 582384"/>
                  <a:gd name="connsiteX336" fmla="*/ 2223650 w 3888921"/>
                  <a:gd name="connsiteY336" fmla="*/ 582384 h 582384"/>
                  <a:gd name="connsiteX337" fmla="*/ 2201992 w 3888921"/>
                  <a:gd name="connsiteY337" fmla="*/ 582384 h 582384"/>
                  <a:gd name="connsiteX338" fmla="*/ 2178501 w 3888921"/>
                  <a:gd name="connsiteY338" fmla="*/ 582384 h 582384"/>
                  <a:gd name="connsiteX339" fmla="*/ 2163583 w 3888921"/>
                  <a:gd name="connsiteY339" fmla="*/ 582384 h 582384"/>
                  <a:gd name="connsiteX340" fmla="*/ 2143611 w 3888921"/>
                  <a:gd name="connsiteY340" fmla="*/ 582384 h 582384"/>
                  <a:gd name="connsiteX341" fmla="*/ 2133509 w 3888921"/>
                  <a:gd name="connsiteY341" fmla="*/ 582384 h 582384"/>
                  <a:gd name="connsiteX342" fmla="*/ 2123198 w 3888921"/>
                  <a:gd name="connsiteY342" fmla="*/ 582384 h 582384"/>
                  <a:gd name="connsiteX343" fmla="*/ 2099706 w 3888921"/>
                  <a:gd name="connsiteY343" fmla="*/ 582384 h 582384"/>
                  <a:gd name="connsiteX344" fmla="*/ 2075127 w 3888921"/>
                  <a:gd name="connsiteY344" fmla="*/ 582384 h 582384"/>
                  <a:gd name="connsiteX345" fmla="*/ 2069633 w 3888921"/>
                  <a:gd name="connsiteY345" fmla="*/ 582384 h 582384"/>
                  <a:gd name="connsiteX346" fmla="*/ 2064816 w 3888921"/>
                  <a:gd name="connsiteY346" fmla="*/ 582384 h 582384"/>
                  <a:gd name="connsiteX347" fmla="*/ 2054714 w 3888921"/>
                  <a:gd name="connsiteY347" fmla="*/ 582384 h 582384"/>
                  <a:gd name="connsiteX348" fmla="*/ 2034742 w 3888921"/>
                  <a:gd name="connsiteY348" fmla="*/ 582384 h 582384"/>
                  <a:gd name="connsiteX349" fmla="*/ 2011251 w 3888921"/>
                  <a:gd name="connsiteY349" fmla="*/ 582384 h 582384"/>
                  <a:gd name="connsiteX350" fmla="*/ 1996332 w 3888921"/>
                  <a:gd name="connsiteY350" fmla="*/ 582384 h 582384"/>
                  <a:gd name="connsiteX351" fmla="*/ 1990838 w 3888921"/>
                  <a:gd name="connsiteY351" fmla="*/ 582384 h 582384"/>
                  <a:gd name="connsiteX352" fmla="*/ 1966258 w 3888921"/>
                  <a:gd name="connsiteY352" fmla="*/ 582384 h 582384"/>
                  <a:gd name="connsiteX353" fmla="*/ 1955948 w 3888921"/>
                  <a:gd name="connsiteY353" fmla="*/ 582384 h 582384"/>
                  <a:gd name="connsiteX354" fmla="*/ 1932456 w 3888921"/>
                  <a:gd name="connsiteY354" fmla="*/ 582384 h 582384"/>
                  <a:gd name="connsiteX355" fmla="*/ 1910799 w 3888921"/>
                  <a:gd name="connsiteY355" fmla="*/ 582384 h 582384"/>
                  <a:gd name="connsiteX356" fmla="*/ 1902382 w 3888921"/>
                  <a:gd name="connsiteY356" fmla="*/ 582384 h 582384"/>
                  <a:gd name="connsiteX357" fmla="*/ 1887464 w 3888921"/>
                  <a:gd name="connsiteY357" fmla="*/ 582384 h 582384"/>
                  <a:gd name="connsiteX358" fmla="*/ 1842315 w 3888921"/>
                  <a:gd name="connsiteY358" fmla="*/ 582384 h 582384"/>
                  <a:gd name="connsiteX359" fmla="*/ 1832004 w 3888921"/>
                  <a:gd name="connsiteY359" fmla="*/ 582384 h 582384"/>
                  <a:gd name="connsiteX360" fmla="*/ 1823588 w 3888921"/>
                  <a:gd name="connsiteY360" fmla="*/ 582384 h 582384"/>
                  <a:gd name="connsiteX361" fmla="*/ 1778439 w 3888921"/>
                  <a:gd name="connsiteY361" fmla="*/ 582384 h 582384"/>
                  <a:gd name="connsiteX362" fmla="*/ 1763520 w 3888921"/>
                  <a:gd name="connsiteY362" fmla="*/ 582384 h 582384"/>
                  <a:gd name="connsiteX363" fmla="*/ 1743549 w 3888921"/>
                  <a:gd name="connsiteY363" fmla="*/ 582384 h 582384"/>
                  <a:gd name="connsiteX364" fmla="*/ 1699644 w 3888921"/>
                  <a:gd name="connsiteY364" fmla="*/ 582384 h 582384"/>
                  <a:gd name="connsiteX365" fmla="*/ 1675065 w 3888921"/>
                  <a:gd name="connsiteY365" fmla="*/ 582384 h 582384"/>
                  <a:gd name="connsiteX366" fmla="*/ 1664754 w 3888921"/>
                  <a:gd name="connsiteY366" fmla="*/ 582384 h 582384"/>
                  <a:gd name="connsiteX367" fmla="*/ 1611189 w 3888921"/>
                  <a:gd name="connsiteY367" fmla="*/ 582384 h 582384"/>
                  <a:gd name="connsiteX368" fmla="*/ 1596270 w 3888921"/>
                  <a:gd name="connsiteY368" fmla="*/ 582384 h 582384"/>
                  <a:gd name="connsiteX369" fmla="*/ 1566665 w 3888921"/>
                  <a:gd name="connsiteY369" fmla="*/ 582384 h 582384"/>
                  <a:gd name="connsiteX370" fmla="*/ 1532394 w 3888921"/>
                  <a:gd name="connsiteY370" fmla="*/ 582384 h 582384"/>
                  <a:gd name="connsiteX371" fmla="*/ 1498181 w 3888921"/>
                  <a:gd name="connsiteY371" fmla="*/ 582384 h 582384"/>
                  <a:gd name="connsiteX372" fmla="*/ 1487870 w 3888921"/>
                  <a:gd name="connsiteY372" fmla="*/ 582384 h 582384"/>
                  <a:gd name="connsiteX373" fmla="*/ 1434304 w 3888921"/>
                  <a:gd name="connsiteY373" fmla="*/ 582384 h 582384"/>
                  <a:gd name="connsiteX374" fmla="*/ 1419386 w 3888921"/>
                  <a:gd name="connsiteY374" fmla="*/ 582384 h 582384"/>
                  <a:gd name="connsiteX375" fmla="*/ 1399414 w 3888921"/>
                  <a:gd name="connsiteY375" fmla="*/ 582384 h 582384"/>
                  <a:gd name="connsiteX376" fmla="*/ 1355510 w 3888921"/>
                  <a:gd name="connsiteY376" fmla="*/ 582384 h 582384"/>
                  <a:gd name="connsiteX377" fmla="*/ 1330930 w 3888921"/>
                  <a:gd name="connsiteY377" fmla="*/ 582384 h 582384"/>
                  <a:gd name="connsiteX378" fmla="*/ 1320620 w 3888921"/>
                  <a:gd name="connsiteY378" fmla="*/ 582384 h 582384"/>
                  <a:gd name="connsiteX379" fmla="*/ 1304927 w 3888921"/>
                  <a:gd name="connsiteY379" fmla="*/ 582384 h 582384"/>
                  <a:gd name="connsiteX380" fmla="*/ 1275471 w 3888921"/>
                  <a:gd name="connsiteY380" fmla="*/ 582384 h 582384"/>
                  <a:gd name="connsiteX381" fmla="*/ 1267054 w 3888921"/>
                  <a:gd name="connsiteY381" fmla="*/ 582384 h 582384"/>
                  <a:gd name="connsiteX382" fmla="*/ 1252135 w 3888921"/>
                  <a:gd name="connsiteY382" fmla="*/ 582384 h 582384"/>
                  <a:gd name="connsiteX383" fmla="*/ 1236443 w 3888921"/>
                  <a:gd name="connsiteY383" fmla="*/ 582384 h 582384"/>
                  <a:gd name="connsiteX384" fmla="*/ 1226132 w 3888921"/>
                  <a:gd name="connsiteY384" fmla="*/ 582384 h 582384"/>
                  <a:gd name="connsiteX385" fmla="*/ 1206987 w 3888921"/>
                  <a:gd name="connsiteY385" fmla="*/ 582384 h 582384"/>
                  <a:gd name="connsiteX386" fmla="*/ 1196676 w 3888921"/>
                  <a:gd name="connsiteY386" fmla="*/ 582384 h 582384"/>
                  <a:gd name="connsiteX387" fmla="*/ 1188259 w 3888921"/>
                  <a:gd name="connsiteY387" fmla="*/ 582384 h 582384"/>
                  <a:gd name="connsiteX388" fmla="*/ 1172567 w 3888921"/>
                  <a:gd name="connsiteY388" fmla="*/ 582384 h 582384"/>
                  <a:gd name="connsiteX389" fmla="*/ 1157648 w 3888921"/>
                  <a:gd name="connsiteY389" fmla="*/ 582384 h 582384"/>
                  <a:gd name="connsiteX390" fmla="*/ 1143111 w 3888921"/>
                  <a:gd name="connsiteY390" fmla="*/ 582384 h 582384"/>
                  <a:gd name="connsiteX391" fmla="*/ 1137676 w 3888921"/>
                  <a:gd name="connsiteY391" fmla="*/ 582384 h 582384"/>
                  <a:gd name="connsiteX392" fmla="*/ 1128192 w 3888921"/>
                  <a:gd name="connsiteY392" fmla="*/ 582384 h 582384"/>
                  <a:gd name="connsiteX393" fmla="*/ 1108221 w 3888921"/>
                  <a:gd name="connsiteY393" fmla="*/ 582384 h 582384"/>
                  <a:gd name="connsiteX394" fmla="*/ 1093772 w 3888921"/>
                  <a:gd name="connsiteY394" fmla="*/ 582384 h 582384"/>
                  <a:gd name="connsiteX395" fmla="*/ 1069192 w 3888921"/>
                  <a:gd name="connsiteY395" fmla="*/ 582384 h 582384"/>
                  <a:gd name="connsiteX396" fmla="*/ 1064316 w 3888921"/>
                  <a:gd name="connsiteY396" fmla="*/ 582384 h 582384"/>
                  <a:gd name="connsiteX397" fmla="*/ 1058882 w 3888921"/>
                  <a:gd name="connsiteY397" fmla="*/ 582384 h 582384"/>
                  <a:gd name="connsiteX398" fmla="*/ 1039737 w 3888921"/>
                  <a:gd name="connsiteY398" fmla="*/ 582384 h 582384"/>
                  <a:gd name="connsiteX399" fmla="*/ 1029426 w 3888921"/>
                  <a:gd name="connsiteY399" fmla="*/ 582384 h 582384"/>
                  <a:gd name="connsiteX400" fmla="*/ 1013733 w 3888921"/>
                  <a:gd name="connsiteY400" fmla="*/ 582384 h 582384"/>
                  <a:gd name="connsiteX401" fmla="*/ 1005316 w 3888921"/>
                  <a:gd name="connsiteY401" fmla="*/ 582384 h 582384"/>
                  <a:gd name="connsiteX402" fmla="*/ 990398 w 3888921"/>
                  <a:gd name="connsiteY402" fmla="*/ 582384 h 582384"/>
                  <a:gd name="connsiteX403" fmla="*/ 975861 w 3888921"/>
                  <a:gd name="connsiteY403" fmla="*/ 582384 h 582384"/>
                  <a:gd name="connsiteX404" fmla="*/ 960942 w 3888921"/>
                  <a:gd name="connsiteY404" fmla="*/ 582384 h 582384"/>
                  <a:gd name="connsiteX405" fmla="*/ 945249 w 3888921"/>
                  <a:gd name="connsiteY405" fmla="*/ 582384 h 582384"/>
                  <a:gd name="connsiteX406" fmla="*/ 934938 w 3888921"/>
                  <a:gd name="connsiteY406" fmla="*/ 582384 h 582384"/>
                  <a:gd name="connsiteX407" fmla="*/ 926522 w 3888921"/>
                  <a:gd name="connsiteY407" fmla="*/ 582384 h 582384"/>
                  <a:gd name="connsiteX408" fmla="*/ 897066 w 3888921"/>
                  <a:gd name="connsiteY408" fmla="*/ 582384 h 582384"/>
                  <a:gd name="connsiteX409" fmla="*/ 881373 w 3888921"/>
                  <a:gd name="connsiteY409" fmla="*/ 582384 h 582384"/>
                  <a:gd name="connsiteX410" fmla="*/ 866455 w 3888921"/>
                  <a:gd name="connsiteY410" fmla="*/ 582384 h 582384"/>
                  <a:gd name="connsiteX411" fmla="*/ 846483 w 3888921"/>
                  <a:gd name="connsiteY411" fmla="*/ 582384 h 582384"/>
                  <a:gd name="connsiteX412" fmla="*/ 802579 w 3888921"/>
                  <a:gd name="connsiteY412" fmla="*/ 582384 h 582384"/>
                  <a:gd name="connsiteX413" fmla="*/ 777999 w 3888921"/>
                  <a:gd name="connsiteY413" fmla="*/ 582384 h 582384"/>
                  <a:gd name="connsiteX414" fmla="*/ 767688 w 3888921"/>
                  <a:gd name="connsiteY414" fmla="*/ 582384 h 582384"/>
                  <a:gd name="connsiteX415" fmla="*/ 714123 w 3888921"/>
                  <a:gd name="connsiteY415" fmla="*/ 582384 h 582384"/>
                  <a:gd name="connsiteX416" fmla="*/ 699204 w 3888921"/>
                  <a:gd name="connsiteY416" fmla="*/ 582384 h 582384"/>
                  <a:gd name="connsiteX417" fmla="*/ 669599 w 3888921"/>
                  <a:gd name="connsiteY417" fmla="*/ 582384 h 582384"/>
                  <a:gd name="connsiteX418" fmla="*/ 635328 w 3888921"/>
                  <a:gd name="connsiteY418" fmla="*/ 582384 h 582384"/>
                  <a:gd name="connsiteX419" fmla="*/ 601115 w 3888921"/>
                  <a:gd name="connsiteY419" fmla="*/ 582384 h 582384"/>
                  <a:gd name="connsiteX420" fmla="*/ 590804 w 3888921"/>
                  <a:gd name="connsiteY420" fmla="*/ 582384 h 582384"/>
                  <a:gd name="connsiteX421" fmla="*/ 537239 w 3888921"/>
                  <a:gd name="connsiteY421" fmla="*/ 582384 h 582384"/>
                  <a:gd name="connsiteX422" fmla="*/ 522320 w 3888921"/>
                  <a:gd name="connsiteY422" fmla="*/ 582384 h 582384"/>
                  <a:gd name="connsiteX423" fmla="*/ 502348 w 3888921"/>
                  <a:gd name="connsiteY423" fmla="*/ 582384 h 582384"/>
                  <a:gd name="connsiteX424" fmla="*/ 458444 w 3888921"/>
                  <a:gd name="connsiteY424" fmla="*/ 582384 h 582384"/>
                  <a:gd name="connsiteX425" fmla="*/ 433864 w 3888921"/>
                  <a:gd name="connsiteY425" fmla="*/ 582384 h 582384"/>
                  <a:gd name="connsiteX426" fmla="*/ 423554 w 3888921"/>
                  <a:gd name="connsiteY426" fmla="*/ 582384 h 582384"/>
                  <a:gd name="connsiteX427" fmla="*/ 378405 w 3888921"/>
                  <a:gd name="connsiteY427" fmla="*/ 582384 h 582384"/>
                  <a:gd name="connsiteX428" fmla="*/ 369989 w 3888921"/>
                  <a:gd name="connsiteY428" fmla="*/ 582384 h 582384"/>
                  <a:gd name="connsiteX429" fmla="*/ 355070 w 3888921"/>
                  <a:gd name="connsiteY429" fmla="*/ 582384 h 582384"/>
                  <a:gd name="connsiteX430" fmla="*/ 309921 w 3888921"/>
                  <a:gd name="connsiteY430" fmla="*/ 582384 h 582384"/>
                  <a:gd name="connsiteX431" fmla="*/ 299611 w 3888921"/>
                  <a:gd name="connsiteY431" fmla="*/ 582384 h 582384"/>
                  <a:gd name="connsiteX432" fmla="*/ 291194 w 3888921"/>
                  <a:gd name="connsiteY432" fmla="*/ 582384 h 582384"/>
                  <a:gd name="connsiteX433" fmla="*/ 246045 w 3888921"/>
                  <a:gd name="connsiteY433" fmla="*/ 582384 h 582384"/>
                  <a:gd name="connsiteX434" fmla="*/ 231126 w 3888921"/>
                  <a:gd name="connsiteY434" fmla="*/ 582384 h 582384"/>
                  <a:gd name="connsiteX435" fmla="*/ 211155 w 3888921"/>
                  <a:gd name="connsiteY435" fmla="*/ 582384 h 582384"/>
                  <a:gd name="connsiteX436" fmla="*/ 167250 w 3888921"/>
                  <a:gd name="connsiteY436" fmla="*/ 582384 h 582384"/>
                  <a:gd name="connsiteX437" fmla="*/ 142671 w 3888921"/>
                  <a:gd name="connsiteY437" fmla="*/ 582384 h 582384"/>
                  <a:gd name="connsiteX438" fmla="*/ 132360 w 3888921"/>
                  <a:gd name="connsiteY438" fmla="*/ 582384 h 582384"/>
                  <a:gd name="connsiteX439" fmla="*/ 78795 w 3888921"/>
                  <a:gd name="connsiteY439" fmla="*/ 582384 h 582384"/>
                  <a:gd name="connsiteX440" fmla="*/ 63876 w 3888921"/>
                  <a:gd name="connsiteY440" fmla="*/ 582384 h 582384"/>
                  <a:gd name="connsiteX441" fmla="*/ 0 w 3888921"/>
                  <a:gd name="connsiteY441" fmla="*/ 582384 h 582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</a:cxnLst>
                <a:rect l="l" t="t" r="r" b="b"/>
                <a:pathLst>
                  <a:path w="3888921" h="582384">
                    <a:moveTo>
                      <a:pt x="145596" y="0"/>
                    </a:moveTo>
                    <a:lnTo>
                      <a:pt x="209472" y="0"/>
                    </a:lnTo>
                    <a:lnTo>
                      <a:pt x="224391" y="0"/>
                    </a:lnTo>
                    <a:lnTo>
                      <a:pt x="277956" y="0"/>
                    </a:lnTo>
                    <a:lnTo>
                      <a:pt x="288267" y="0"/>
                    </a:lnTo>
                    <a:lnTo>
                      <a:pt x="312846" y="0"/>
                    </a:lnTo>
                    <a:lnTo>
                      <a:pt x="356751" y="0"/>
                    </a:lnTo>
                    <a:lnTo>
                      <a:pt x="376723" y="0"/>
                    </a:lnTo>
                    <a:lnTo>
                      <a:pt x="391641" y="0"/>
                    </a:lnTo>
                    <a:lnTo>
                      <a:pt x="436790" y="0"/>
                    </a:lnTo>
                    <a:lnTo>
                      <a:pt x="445206" y="0"/>
                    </a:lnTo>
                    <a:lnTo>
                      <a:pt x="455517" y="0"/>
                    </a:lnTo>
                    <a:lnTo>
                      <a:pt x="500666" y="0"/>
                    </a:lnTo>
                    <a:lnTo>
                      <a:pt x="515584" y="0"/>
                    </a:lnTo>
                    <a:lnTo>
                      <a:pt x="524001" y="0"/>
                    </a:lnTo>
                    <a:lnTo>
                      <a:pt x="569150" y="0"/>
                    </a:lnTo>
                    <a:lnTo>
                      <a:pt x="579460" y="0"/>
                    </a:lnTo>
                    <a:lnTo>
                      <a:pt x="604040" y="0"/>
                    </a:lnTo>
                    <a:lnTo>
                      <a:pt x="647944" y="0"/>
                    </a:lnTo>
                    <a:lnTo>
                      <a:pt x="667916" y="0"/>
                    </a:lnTo>
                    <a:lnTo>
                      <a:pt x="682835" y="0"/>
                    </a:lnTo>
                    <a:lnTo>
                      <a:pt x="736400" y="0"/>
                    </a:lnTo>
                    <a:lnTo>
                      <a:pt x="746711" y="0"/>
                    </a:lnTo>
                    <a:lnTo>
                      <a:pt x="780924" y="0"/>
                    </a:lnTo>
                    <a:lnTo>
                      <a:pt x="815195" y="0"/>
                    </a:lnTo>
                    <a:lnTo>
                      <a:pt x="844800" y="0"/>
                    </a:lnTo>
                    <a:lnTo>
                      <a:pt x="859719" y="0"/>
                    </a:lnTo>
                    <a:lnTo>
                      <a:pt x="913284" y="0"/>
                    </a:lnTo>
                    <a:lnTo>
                      <a:pt x="923595" y="0"/>
                    </a:lnTo>
                    <a:lnTo>
                      <a:pt x="948174" y="0"/>
                    </a:lnTo>
                    <a:lnTo>
                      <a:pt x="992079" y="0"/>
                    </a:lnTo>
                    <a:lnTo>
                      <a:pt x="1012050" y="0"/>
                    </a:lnTo>
                    <a:lnTo>
                      <a:pt x="1026969" y="0"/>
                    </a:lnTo>
                    <a:lnTo>
                      <a:pt x="1042662" y="0"/>
                    </a:lnTo>
                    <a:lnTo>
                      <a:pt x="1072118" y="0"/>
                    </a:lnTo>
                    <a:lnTo>
                      <a:pt x="1080534" y="0"/>
                    </a:lnTo>
                    <a:lnTo>
                      <a:pt x="1090845" y="0"/>
                    </a:lnTo>
                    <a:lnTo>
                      <a:pt x="1106538" y="0"/>
                    </a:lnTo>
                    <a:lnTo>
                      <a:pt x="1121457" y="0"/>
                    </a:lnTo>
                    <a:lnTo>
                      <a:pt x="1135994" y="0"/>
                    </a:lnTo>
                    <a:lnTo>
                      <a:pt x="1150912" y="0"/>
                    </a:lnTo>
                    <a:lnTo>
                      <a:pt x="1159329" y="0"/>
                    </a:lnTo>
                    <a:lnTo>
                      <a:pt x="1175022" y="0"/>
                    </a:lnTo>
                    <a:lnTo>
                      <a:pt x="1185333" y="0"/>
                    </a:lnTo>
                    <a:lnTo>
                      <a:pt x="1204478" y="0"/>
                    </a:lnTo>
                    <a:lnTo>
                      <a:pt x="1209912" y="0"/>
                    </a:lnTo>
                    <a:lnTo>
                      <a:pt x="1214789" y="0"/>
                    </a:lnTo>
                    <a:lnTo>
                      <a:pt x="1239368" y="0"/>
                    </a:lnTo>
                    <a:lnTo>
                      <a:pt x="1253817" y="0"/>
                    </a:lnTo>
                    <a:lnTo>
                      <a:pt x="1273788" y="0"/>
                    </a:lnTo>
                    <a:lnTo>
                      <a:pt x="1283272" y="0"/>
                    </a:lnTo>
                    <a:lnTo>
                      <a:pt x="1288707" y="0"/>
                    </a:lnTo>
                    <a:lnTo>
                      <a:pt x="1303244" y="0"/>
                    </a:lnTo>
                    <a:lnTo>
                      <a:pt x="1318163" y="0"/>
                    </a:lnTo>
                    <a:lnTo>
                      <a:pt x="1333856" y="0"/>
                    </a:lnTo>
                    <a:lnTo>
                      <a:pt x="1342272" y="0"/>
                    </a:lnTo>
                    <a:lnTo>
                      <a:pt x="1352583" y="0"/>
                    </a:lnTo>
                    <a:lnTo>
                      <a:pt x="1371728" y="0"/>
                    </a:lnTo>
                    <a:lnTo>
                      <a:pt x="1382039" y="0"/>
                    </a:lnTo>
                    <a:lnTo>
                      <a:pt x="1397732" y="0"/>
                    </a:lnTo>
                    <a:lnTo>
                      <a:pt x="1412650" y="0"/>
                    </a:lnTo>
                    <a:lnTo>
                      <a:pt x="1421067" y="0"/>
                    </a:lnTo>
                    <a:lnTo>
                      <a:pt x="1450523" y="0"/>
                    </a:lnTo>
                    <a:lnTo>
                      <a:pt x="1466215" y="0"/>
                    </a:lnTo>
                    <a:lnTo>
                      <a:pt x="1476526" y="0"/>
                    </a:lnTo>
                    <a:lnTo>
                      <a:pt x="1501106" y="0"/>
                    </a:lnTo>
                    <a:lnTo>
                      <a:pt x="1545010" y="0"/>
                    </a:lnTo>
                    <a:lnTo>
                      <a:pt x="1564982" y="0"/>
                    </a:lnTo>
                    <a:lnTo>
                      <a:pt x="1579901" y="0"/>
                    </a:lnTo>
                    <a:lnTo>
                      <a:pt x="1633466" y="0"/>
                    </a:lnTo>
                    <a:lnTo>
                      <a:pt x="1643777" y="0"/>
                    </a:lnTo>
                    <a:lnTo>
                      <a:pt x="1677990" y="0"/>
                    </a:lnTo>
                    <a:lnTo>
                      <a:pt x="1712261" y="0"/>
                    </a:lnTo>
                    <a:lnTo>
                      <a:pt x="1741866" y="0"/>
                    </a:lnTo>
                    <a:lnTo>
                      <a:pt x="1756785" y="0"/>
                    </a:lnTo>
                    <a:lnTo>
                      <a:pt x="1810350" y="0"/>
                    </a:lnTo>
                    <a:lnTo>
                      <a:pt x="1820661" y="0"/>
                    </a:lnTo>
                    <a:lnTo>
                      <a:pt x="1845240" y="0"/>
                    </a:lnTo>
                    <a:lnTo>
                      <a:pt x="1889145" y="0"/>
                    </a:lnTo>
                    <a:lnTo>
                      <a:pt x="1909116" y="0"/>
                    </a:lnTo>
                    <a:lnTo>
                      <a:pt x="1924035" y="0"/>
                    </a:lnTo>
                    <a:lnTo>
                      <a:pt x="1969183" y="0"/>
                    </a:lnTo>
                    <a:lnTo>
                      <a:pt x="1977600" y="0"/>
                    </a:lnTo>
                    <a:lnTo>
                      <a:pt x="1987911" y="0"/>
                    </a:lnTo>
                    <a:lnTo>
                      <a:pt x="2033059" y="0"/>
                    </a:lnTo>
                    <a:lnTo>
                      <a:pt x="2047978" y="0"/>
                    </a:lnTo>
                    <a:lnTo>
                      <a:pt x="2056395" y="0"/>
                    </a:lnTo>
                    <a:lnTo>
                      <a:pt x="2078052" y="0"/>
                    </a:lnTo>
                    <a:lnTo>
                      <a:pt x="2101544" y="0"/>
                    </a:lnTo>
                    <a:lnTo>
                      <a:pt x="2111854" y="0"/>
                    </a:lnTo>
                    <a:lnTo>
                      <a:pt x="2136434" y="0"/>
                    </a:lnTo>
                    <a:lnTo>
                      <a:pt x="2141928" y="0"/>
                    </a:lnTo>
                    <a:lnTo>
                      <a:pt x="2156847" y="0"/>
                    </a:lnTo>
                    <a:lnTo>
                      <a:pt x="2180338" y="0"/>
                    </a:lnTo>
                    <a:lnTo>
                      <a:pt x="2200310" y="0"/>
                    </a:lnTo>
                    <a:lnTo>
                      <a:pt x="2210412" y="0"/>
                    </a:lnTo>
                    <a:lnTo>
                      <a:pt x="2215228" y="0"/>
                    </a:lnTo>
                    <a:lnTo>
                      <a:pt x="2220723" y="0"/>
                    </a:lnTo>
                    <a:lnTo>
                      <a:pt x="2245302" y="0"/>
                    </a:lnTo>
                    <a:lnTo>
                      <a:pt x="2268794" y="0"/>
                    </a:lnTo>
                    <a:lnTo>
                      <a:pt x="2279104" y="0"/>
                    </a:lnTo>
                    <a:lnTo>
                      <a:pt x="2289207" y="0"/>
                    </a:lnTo>
                    <a:lnTo>
                      <a:pt x="2309179" y="0"/>
                    </a:lnTo>
                    <a:lnTo>
                      <a:pt x="2324097" y="0"/>
                    </a:lnTo>
                    <a:lnTo>
                      <a:pt x="2347589" y="0"/>
                    </a:lnTo>
                    <a:lnTo>
                      <a:pt x="2369246" y="0"/>
                    </a:lnTo>
                    <a:lnTo>
                      <a:pt x="2377662" y="0"/>
                    </a:lnTo>
                    <a:lnTo>
                      <a:pt x="2387973" y="0"/>
                    </a:lnTo>
                    <a:lnTo>
                      <a:pt x="2433122" y="0"/>
                    </a:lnTo>
                    <a:lnTo>
                      <a:pt x="2448040" y="0"/>
                    </a:lnTo>
                    <a:lnTo>
                      <a:pt x="2456457" y="0"/>
                    </a:lnTo>
                    <a:lnTo>
                      <a:pt x="2501605" y="0"/>
                    </a:lnTo>
                    <a:lnTo>
                      <a:pt x="2511917" y="0"/>
                    </a:lnTo>
                    <a:lnTo>
                      <a:pt x="2536496" y="0"/>
                    </a:lnTo>
                    <a:lnTo>
                      <a:pt x="2580400" y="0"/>
                    </a:lnTo>
                    <a:lnTo>
                      <a:pt x="2600372" y="0"/>
                    </a:lnTo>
                    <a:lnTo>
                      <a:pt x="2615291" y="0"/>
                    </a:lnTo>
                    <a:lnTo>
                      <a:pt x="2668856" y="0"/>
                    </a:lnTo>
                    <a:lnTo>
                      <a:pt x="2679167" y="0"/>
                    </a:lnTo>
                    <a:lnTo>
                      <a:pt x="2713380" y="0"/>
                    </a:lnTo>
                    <a:lnTo>
                      <a:pt x="2747650" y="0"/>
                    </a:lnTo>
                    <a:lnTo>
                      <a:pt x="2777256" y="0"/>
                    </a:lnTo>
                    <a:lnTo>
                      <a:pt x="2792175" y="0"/>
                    </a:lnTo>
                    <a:lnTo>
                      <a:pt x="2845740" y="0"/>
                    </a:lnTo>
                    <a:lnTo>
                      <a:pt x="2856051" y="0"/>
                    </a:lnTo>
                    <a:lnTo>
                      <a:pt x="2858976" y="0"/>
                    </a:lnTo>
                    <a:lnTo>
                      <a:pt x="2880630" y="0"/>
                    </a:lnTo>
                    <a:lnTo>
                      <a:pt x="2922852" y="0"/>
                    </a:lnTo>
                    <a:lnTo>
                      <a:pt x="2924535" y="0"/>
                    </a:lnTo>
                    <a:lnTo>
                      <a:pt x="2937771" y="0"/>
                    </a:lnTo>
                    <a:lnTo>
                      <a:pt x="2944506" y="0"/>
                    </a:lnTo>
                    <a:lnTo>
                      <a:pt x="2959425" y="0"/>
                    </a:lnTo>
                    <a:lnTo>
                      <a:pt x="2975118" y="0"/>
                    </a:lnTo>
                    <a:lnTo>
                      <a:pt x="2991336" y="0"/>
                    </a:lnTo>
                    <a:lnTo>
                      <a:pt x="3001647" y="0"/>
                    </a:lnTo>
                    <a:lnTo>
                      <a:pt x="3004574" y="0"/>
                    </a:lnTo>
                    <a:lnTo>
                      <a:pt x="3012990" y="0"/>
                    </a:lnTo>
                    <a:lnTo>
                      <a:pt x="3023301" y="0"/>
                    </a:lnTo>
                    <a:lnTo>
                      <a:pt x="3026226" y="0"/>
                    </a:lnTo>
                    <a:lnTo>
                      <a:pt x="3038994" y="0"/>
                    </a:lnTo>
                    <a:lnTo>
                      <a:pt x="3053913" y="0"/>
                    </a:lnTo>
                    <a:lnTo>
                      <a:pt x="3068450" y="0"/>
                    </a:lnTo>
                    <a:lnTo>
                      <a:pt x="3070131" y="0"/>
                    </a:lnTo>
                    <a:lnTo>
                      <a:pt x="3083368" y="0"/>
                    </a:lnTo>
                    <a:lnTo>
                      <a:pt x="3090102" y="0"/>
                    </a:lnTo>
                    <a:lnTo>
                      <a:pt x="3091785" y="0"/>
                    </a:lnTo>
                    <a:lnTo>
                      <a:pt x="3105021" y="0"/>
                    </a:lnTo>
                    <a:lnTo>
                      <a:pt x="3107478" y="0"/>
                    </a:lnTo>
                    <a:lnTo>
                      <a:pt x="3117789" y="0"/>
                    </a:lnTo>
                    <a:lnTo>
                      <a:pt x="3136934" y="0"/>
                    </a:lnTo>
                    <a:lnTo>
                      <a:pt x="3142368" y="0"/>
                    </a:lnTo>
                    <a:lnTo>
                      <a:pt x="3147244" y="0"/>
                    </a:lnTo>
                    <a:lnTo>
                      <a:pt x="3150170" y="0"/>
                    </a:lnTo>
                    <a:lnTo>
                      <a:pt x="3158586" y="0"/>
                    </a:lnTo>
                    <a:lnTo>
                      <a:pt x="3168897" y="0"/>
                    </a:lnTo>
                    <a:lnTo>
                      <a:pt x="3171824" y="0"/>
                    </a:lnTo>
                    <a:lnTo>
                      <a:pt x="3186273" y="0"/>
                    </a:lnTo>
                    <a:lnTo>
                      <a:pt x="3206244" y="0"/>
                    </a:lnTo>
                    <a:lnTo>
                      <a:pt x="3214046" y="0"/>
                    </a:lnTo>
                    <a:lnTo>
                      <a:pt x="3215728" y="0"/>
                    </a:lnTo>
                    <a:lnTo>
                      <a:pt x="3221163" y="0"/>
                    </a:lnTo>
                    <a:lnTo>
                      <a:pt x="3228964" y="0"/>
                    </a:lnTo>
                    <a:lnTo>
                      <a:pt x="3235700" y="0"/>
                    </a:lnTo>
                    <a:lnTo>
                      <a:pt x="3237381" y="0"/>
                    </a:lnTo>
                    <a:lnTo>
                      <a:pt x="3250618" y="0"/>
                    </a:lnTo>
                    <a:lnTo>
                      <a:pt x="3266311" y="0"/>
                    </a:lnTo>
                    <a:lnTo>
                      <a:pt x="3274728" y="0"/>
                    </a:lnTo>
                    <a:lnTo>
                      <a:pt x="3282529" y="0"/>
                    </a:lnTo>
                    <a:lnTo>
                      <a:pt x="3285039" y="0"/>
                    </a:lnTo>
                    <a:lnTo>
                      <a:pt x="3292840" y="0"/>
                    </a:lnTo>
                    <a:lnTo>
                      <a:pt x="3304184" y="0"/>
                    </a:lnTo>
                    <a:lnTo>
                      <a:pt x="3314495" y="0"/>
                    </a:lnTo>
                    <a:lnTo>
                      <a:pt x="3317420" y="0"/>
                    </a:lnTo>
                    <a:lnTo>
                      <a:pt x="3330188" y="0"/>
                    </a:lnTo>
                    <a:lnTo>
                      <a:pt x="3345106" y="0"/>
                    </a:lnTo>
                    <a:lnTo>
                      <a:pt x="3353523" y="0"/>
                    </a:lnTo>
                    <a:lnTo>
                      <a:pt x="3361324" y="0"/>
                    </a:lnTo>
                    <a:lnTo>
                      <a:pt x="3381296" y="0"/>
                    </a:lnTo>
                    <a:lnTo>
                      <a:pt x="3382978" y="0"/>
                    </a:lnTo>
                    <a:lnTo>
                      <a:pt x="3396214" y="0"/>
                    </a:lnTo>
                    <a:lnTo>
                      <a:pt x="3398671" y="0"/>
                    </a:lnTo>
                    <a:lnTo>
                      <a:pt x="3408982" y="0"/>
                    </a:lnTo>
                    <a:lnTo>
                      <a:pt x="3433561" y="0"/>
                    </a:lnTo>
                    <a:lnTo>
                      <a:pt x="3449780" y="0"/>
                    </a:lnTo>
                    <a:lnTo>
                      <a:pt x="3460090" y="0"/>
                    </a:lnTo>
                    <a:lnTo>
                      <a:pt x="3477466" y="0"/>
                    </a:lnTo>
                    <a:lnTo>
                      <a:pt x="3494304" y="0"/>
                    </a:lnTo>
                    <a:lnTo>
                      <a:pt x="3497437" y="0"/>
                    </a:lnTo>
                    <a:lnTo>
                      <a:pt x="3512356" y="0"/>
                    </a:lnTo>
                    <a:lnTo>
                      <a:pt x="3528574" y="0"/>
                    </a:lnTo>
                    <a:lnTo>
                      <a:pt x="3558180" y="0"/>
                    </a:lnTo>
                    <a:lnTo>
                      <a:pt x="3565921" y="0"/>
                    </a:lnTo>
                    <a:lnTo>
                      <a:pt x="3573099" y="0"/>
                    </a:lnTo>
                    <a:lnTo>
                      <a:pt x="3576232" y="0"/>
                    </a:lnTo>
                    <a:lnTo>
                      <a:pt x="3610446" y="0"/>
                    </a:lnTo>
                    <a:lnTo>
                      <a:pt x="3626664" y="0"/>
                    </a:lnTo>
                    <a:lnTo>
                      <a:pt x="3636975" y="0"/>
                    </a:lnTo>
                    <a:lnTo>
                      <a:pt x="3644716" y="0"/>
                    </a:lnTo>
                    <a:lnTo>
                      <a:pt x="3661554" y="0"/>
                    </a:lnTo>
                    <a:lnTo>
                      <a:pt x="3674322" y="0"/>
                    </a:lnTo>
                    <a:lnTo>
                      <a:pt x="3689241" y="0"/>
                    </a:lnTo>
                    <a:lnTo>
                      <a:pt x="3705459" y="0"/>
                    </a:lnTo>
                    <a:lnTo>
                      <a:pt x="3725430" y="0"/>
                    </a:lnTo>
                    <a:lnTo>
                      <a:pt x="3740349" y="0"/>
                    </a:lnTo>
                    <a:lnTo>
                      <a:pt x="3742806" y="0"/>
                    </a:lnTo>
                    <a:lnTo>
                      <a:pt x="3753117" y="0"/>
                    </a:lnTo>
                    <a:lnTo>
                      <a:pt x="3756042" y="0"/>
                    </a:lnTo>
                    <a:lnTo>
                      <a:pt x="3777696" y="0"/>
                    </a:lnTo>
                    <a:lnTo>
                      <a:pt x="3785497" y="0"/>
                    </a:lnTo>
                    <a:lnTo>
                      <a:pt x="3793914" y="0"/>
                    </a:lnTo>
                    <a:lnTo>
                      <a:pt x="3804225" y="0"/>
                    </a:lnTo>
                    <a:lnTo>
                      <a:pt x="3819918" y="0"/>
                    </a:lnTo>
                    <a:lnTo>
                      <a:pt x="3821601" y="0"/>
                    </a:lnTo>
                    <a:lnTo>
                      <a:pt x="3834837" y="0"/>
                    </a:lnTo>
                    <a:lnTo>
                      <a:pt x="3841572" y="0"/>
                    </a:lnTo>
                    <a:lnTo>
                      <a:pt x="3849373" y="0"/>
                    </a:lnTo>
                    <a:lnTo>
                      <a:pt x="3856491" y="0"/>
                    </a:lnTo>
                    <a:lnTo>
                      <a:pt x="3864292" y="0"/>
                    </a:lnTo>
                    <a:lnTo>
                      <a:pt x="3872709" y="0"/>
                    </a:lnTo>
                    <a:lnTo>
                      <a:pt x="3888402" y="0"/>
                    </a:lnTo>
                    <a:lnTo>
                      <a:pt x="3888921" y="0"/>
                    </a:lnTo>
                    <a:lnTo>
                      <a:pt x="3743325" y="582384"/>
                    </a:lnTo>
                    <a:lnTo>
                      <a:pt x="3742806" y="582384"/>
                    </a:lnTo>
                    <a:lnTo>
                      <a:pt x="3727113" y="582384"/>
                    </a:lnTo>
                    <a:lnTo>
                      <a:pt x="3718696" y="582384"/>
                    </a:lnTo>
                    <a:lnTo>
                      <a:pt x="3710895" y="582384"/>
                    </a:lnTo>
                    <a:lnTo>
                      <a:pt x="3703777" y="582384"/>
                    </a:lnTo>
                    <a:lnTo>
                      <a:pt x="3695976" y="582384"/>
                    </a:lnTo>
                    <a:lnTo>
                      <a:pt x="3689241" y="582384"/>
                    </a:lnTo>
                    <a:lnTo>
                      <a:pt x="3676005" y="582384"/>
                    </a:lnTo>
                    <a:lnTo>
                      <a:pt x="3674322" y="582384"/>
                    </a:lnTo>
                    <a:lnTo>
                      <a:pt x="3658629" y="582384"/>
                    </a:lnTo>
                    <a:lnTo>
                      <a:pt x="3648318" y="582384"/>
                    </a:lnTo>
                    <a:lnTo>
                      <a:pt x="3639901" y="582384"/>
                    </a:lnTo>
                    <a:lnTo>
                      <a:pt x="3632100" y="582384"/>
                    </a:lnTo>
                    <a:lnTo>
                      <a:pt x="3610446" y="582384"/>
                    </a:lnTo>
                    <a:lnTo>
                      <a:pt x="3607521" y="582384"/>
                    </a:lnTo>
                    <a:lnTo>
                      <a:pt x="3597210" y="582384"/>
                    </a:lnTo>
                    <a:lnTo>
                      <a:pt x="3594753" y="582384"/>
                    </a:lnTo>
                    <a:lnTo>
                      <a:pt x="3579834" y="582384"/>
                    </a:lnTo>
                    <a:lnTo>
                      <a:pt x="3559863" y="582384"/>
                    </a:lnTo>
                    <a:lnTo>
                      <a:pt x="3543645" y="582384"/>
                    </a:lnTo>
                    <a:lnTo>
                      <a:pt x="3528726" y="582384"/>
                    </a:lnTo>
                    <a:lnTo>
                      <a:pt x="3515958" y="582384"/>
                    </a:lnTo>
                    <a:lnTo>
                      <a:pt x="3499120" y="582384"/>
                    </a:lnTo>
                    <a:lnTo>
                      <a:pt x="3491379" y="582384"/>
                    </a:lnTo>
                    <a:lnTo>
                      <a:pt x="3481068" y="582384"/>
                    </a:lnTo>
                    <a:lnTo>
                      <a:pt x="3464850" y="582384"/>
                    </a:lnTo>
                    <a:lnTo>
                      <a:pt x="3430636" y="582384"/>
                    </a:lnTo>
                    <a:lnTo>
                      <a:pt x="3427503" y="582384"/>
                    </a:lnTo>
                    <a:lnTo>
                      <a:pt x="3420325" y="582384"/>
                    </a:lnTo>
                    <a:lnTo>
                      <a:pt x="3412584" y="582384"/>
                    </a:lnTo>
                    <a:lnTo>
                      <a:pt x="3382978" y="582384"/>
                    </a:lnTo>
                    <a:lnTo>
                      <a:pt x="3366760" y="582384"/>
                    </a:lnTo>
                    <a:lnTo>
                      <a:pt x="3351842" y="582384"/>
                    </a:lnTo>
                    <a:lnTo>
                      <a:pt x="3348708" y="582384"/>
                    </a:lnTo>
                    <a:lnTo>
                      <a:pt x="3331870" y="582384"/>
                    </a:lnTo>
                    <a:lnTo>
                      <a:pt x="3314495" y="582384"/>
                    </a:lnTo>
                    <a:lnTo>
                      <a:pt x="3304184" y="582384"/>
                    </a:lnTo>
                    <a:lnTo>
                      <a:pt x="3287966" y="582384"/>
                    </a:lnTo>
                    <a:lnTo>
                      <a:pt x="3263386" y="582384"/>
                    </a:lnTo>
                    <a:lnTo>
                      <a:pt x="3253075" y="582384"/>
                    </a:lnTo>
                    <a:lnTo>
                      <a:pt x="3250618" y="582384"/>
                    </a:lnTo>
                    <a:lnTo>
                      <a:pt x="3237383" y="582384"/>
                    </a:lnTo>
                    <a:lnTo>
                      <a:pt x="3235700" y="582384"/>
                    </a:lnTo>
                    <a:lnTo>
                      <a:pt x="3215728" y="582384"/>
                    </a:lnTo>
                    <a:lnTo>
                      <a:pt x="3207927" y="582384"/>
                    </a:lnTo>
                    <a:lnTo>
                      <a:pt x="3199510" y="582384"/>
                    </a:lnTo>
                    <a:lnTo>
                      <a:pt x="3184592" y="582384"/>
                    </a:lnTo>
                    <a:lnTo>
                      <a:pt x="3171824" y="582384"/>
                    </a:lnTo>
                    <a:lnTo>
                      <a:pt x="3168898" y="582384"/>
                    </a:lnTo>
                    <a:lnTo>
                      <a:pt x="3158588" y="582384"/>
                    </a:lnTo>
                    <a:lnTo>
                      <a:pt x="3147244" y="582384"/>
                    </a:lnTo>
                    <a:lnTo>
                      <a:pt x="3139443" y="582384"/>
                    </a:lnTo>
                    <a:lnTo>
                      <a:pt x="3136934" y="582384"/>
                    </a:lnTo>
                    <a:lnTo>
                      <a:pt x="3129132" y="582384"/>
                    </a:lnTo>
                    <a:lnTo>
                      <a:pt x="3120716" y="582384"/>
                    </a:lnTo>
                    <a:lnTo>
                      <a:pt x="3105023" y="582384"/>
                    </a:lnTo>
                    <a:lnTo>
                      <a:pt x="3091785" y="582384"/>
                    </a:lnTo>
                    <a:lnTo>
                      <a:pt x="3090104" y="582384"/>
                    </a:lnTo>
                    <a:lnTo>
                      <a:pt x="3083368" y="582384"/>
                    </a:lnTo>
                    <a:lnTo>
                      <a:pt x="3075567" y="582384"/>
                    </a:lnTo>
                    <a:lnTo>
                      <a:pt x="3070132" y="582384"/>
                    </a:lnTo>
                    <a:lnTo>
                      <a:pt x="3068450" y="582384"/>
                    </a:lnTo>
                    <a:lnTo>
                      <a:pt x="3060648" y="582384"/>
                    </a:lnTo>
                    <a:lnTo>
                      <a:pt x="3040677" y="582384"/>
                    </a:lnTo>
                    <a:lnTo>
                      <a:pt x="3026228" y="582384"/>
                    </a:lnTo>
                    <a:lnTo>
                      <a:pt x="3023301" y="582384"/>
                    </a:lnTo>
                    <a:lnTo>
                      <a:pt x="3012990" y="582384"/>
                    </a:lnTo>
                    <a:lnTo>
                      <a:pt x="3004574" y="582384"/>
                    </a:lnTo>
                    <a:lnTo>
                      <a:pt x="3001648" y="582384"/>
                    </a:lnTo>
                    <a:lnTo>
                      <a:pt x="2996772" y="582384"/>
                    </a:lnTo>
                    <a:lnTo>
                      <a:pt x="2991338" y="582384"/>
                    </a:lnTo>
                    <a:lnTo>
                      <a:pt x="2972193" y="582384"/>
                    </a:lnTo>
                    <a:lnTo>
                      <a:pt x="2961882" y="582384"/>
                    </a:lnTo>
                    <a:lnTo>
                      <a:pt x="2959425" y="582384"/>
                    </a:lnTo>
                    <a:lnTo>
                      <a:pt x="2946189" y="582384"/>
                    </a:lnTo>
                    <a:lnTo>
                      <a:pt x="2944506" y="582384"/>
                    </a:lnTo>
                    <a:lnTo>
                      <a:pt x="2937772" y="582384"/>
                    </a:lnTo>
                    <a:lnTo>
                      <a:pt x="2924535" y="582384"/>
                    </a:lnTo>
                    <a:lnTo>
                      <a:pt x="2922853" y="582384"/>
                    </a:lnTo>
                    <a:lnTo>
                      <a:pt x="2908317" y="582384"/>
                    </a:lnTo>
                    <a:lnTo>
                      <a:pt x="2893398" y="582384"/>
                    </a:lnTo>
                    <a:lnTo>
                      <a:pt x="2880630" y="582384"/>
                    </a:lnTo>
                    <a:lnTo>
                      <a:pt x="2877705" y="582384"/>
                    </a:lnTo>
                    <a:lnTo>
                      <a:pt x="2867394" y="582384"/>
                    </a:lnTo>
                    <a:lnTo>
                      <a:pt x="2858977" y="582384"/>
                    </a:lnTo>
                    <a:lnTo>
                      <a:pt x="2856051" y="582384"/>
                    </a:lnTo>
                    <a:lnTo>
                      <a:pt x="2845740" y="582384"/>
                    </a:lnTo>
                    <a:lnTo>
                      <a:pt x="2829522" y="582384"/>
                    </a:lnTo>
                    <a:lnTo>
                      <a:pt x="2813829" y="582384"/>
                    </a:lnTo>
                    <a:lnTo>
                      <a:pt x="2798910" y="582384"/>
                    </a:lnTo>
                    <a:lnTo>
                      <a:pt x="2792175" y="582384"/>
                    </a:lnTo>
                    <a:lnTo>
                      <a:pt x="2778939" y="582384"/>
                    </a:lnTo>
                    <a:lnTo>
                      <a:pt x="2777256" y="582384"/>
                    </a:lnTo>
                    <a:lnTo>
                      <a:pt x="2735034" y="582384"/>
                    </a:lnTo>
                    <a:lnTo>
                      <a:pt x="2713380" y="582384"/>
                    </a:lnTo>
                    <a:lnTo>
                      <a:pt x="2710455" y="582384"/>
                    </a:lnTo>
                    <a:lnTo>
                      <a:pt x="2700144" y="582384"/>
                    </a:lnTo>
                    <a:lnTo>
                      <a:pt x="2646579" y="582384"/>
                    </a:lnTo>
                    <a:lnTo>
                      <a:pt x="2631660" y="582384"/>
                    </a:lnTo>
                    <a:lnTo>
                      <a:pt x="2602055" y="582384"/>
                    </a:lnTo>
                    <a:lnTo>
                      <a:pt x="2567784" y="582384"/>
                    </a:lnTo>
                    <a:lnTo>
                      <a:pt x="2533571" y="582384"/>
                    </a:lnTo>
                    <a:lnTo>
                      <a:pt x="2523260" y="582384"/>
                    </a:lnTo>
                    <a:lnTo>
                      <a:pt x="2469695" y="582384"/>
                    </a:lnTo>
                    <a:lnTo>
                      <a:pt x="2454776" y="582384"/>
                    </a:lnTo>
                    <a:lnTo>
                      <a:pt x="2434804" y="582384"/>
                    </a:lnTo>
                    <a:lnTo>
                      <a:pt x="2390900" y="582384"/>
                    </a:lnTo>
                    <a:lnTo>
                      <a:pt x="2366320" y="582384"/>
                    </a:lnTo>
                    <a:lnTo>
                      <a:pt x="2356010" y="582384"/>
                    </a:lnTo>
                    <a:lnTo>
                      <a:pt x="2310861" y="582384"/>
                    </a:lnTo>
                    <a:lnTo>
                      <a:pt x="2302444" y="582384"/>
                    </a:lnTo>
                    <a:lnTo>
                      <a:pt x="2287526" y="582384"/>
                    </a:lnTo>
                    <a:lnTo>
                      <a:pt x="2242377" y="582384"/>
                    </a:lnTo>
                    <a:lnTo>
                      <a:pt x="2232066" y="582384"/>
                    </a:lnTo>
                    <a:lnTo>
                      <a:pt x="2223650" y="582384"/>
                    </a:lnTo>
                    <a:lnTo>
                      <a:pt x="2201992" y="582384"/>
                    </a:lnTo>
                    <a:lnTo>
                      <a:pt x="2178501" y="582384"/>
                    </a:lnTo>
                    <a:lnTo>
                      <a:pt x="2163583" y="582384"/>
                    </a:lnTo>
                    <a:lnTo>
                      <a:pt x="2143611" y="582384"/>
                    </a:lnTo>
                    <a:lnTo>
                      <a:pt x="2133509" y="582384"/>
                    </a:lnTo>
                    <a:lnTo>
                      <a:pt x="2123198" y="582384"/>
                    </a:lnTo>
                    <a:lnTo>
                      <a:pt x="2099706" y="582384"/>
                    </a:lnTo>
                    <a:lnTo>
                      <a:pt x="2075127" y="582384"/>
                    </a:lnTo>
                    <a:lnTo>
                      <a:pt x="2069633" y="582384"/>
                    </a:lnTo>
                    <a:lnTo>
                      <a:pt x="2064816" y="582384"/>
                    </a:lnTo>
                    <a:lnTo>
                      <a:pt x="2054714" y="582384"/>
                    </a:lnTo>
                    <a:lnTo>
                      <a:pt x="2034742" y="582384"/>
                    </a:lnTo>
                    <a:lnTo>
                      <a:pt x="2011251" y="582384"/>
                    </a:lnTo>
                    <a:lnTo>
                      <a:pt x="1996332" y="582384"/>
                    </a:lnTo>
                    <a:lnTo>
                      <a:pt x="1990838" y="582384"/>
                    </a:lnTo>
                    <a:lnTo>
                      <a:pt x="1966258" y="582384"/>
                    </a:lnTo>
                    <a:lnTo>
                      <a:pt x="1955948" y="582384"/>
                    </a:lnTo>
                    <a:lnTo>
                      <a:pt x="1932456" y="582384"/>
                    </a:lnTo>
                    <a:lnTo>
                      <a:pt x="1910799" y="582384"/>
                    </a:lnTo>
                    <a:lnTo>
                      <a:pt x="1902382" y="582384"/>
                    </a:lnTo>
                    <a:lnTo>
                      <a:pt x="1887464" y="582384"/>
                    </a:lnTo>
                    <a:lnTo>
                      <a:pt x="1842315" y="582384"/>
                    </a:lnTo>
                    <a:lnTo>
                      <a:pt x="1832004" y="582384"/>
                    </a:lnTo>
                    <a:lnTo>
                      <a:pt x="1823588" y="582384"/>
                    </a:lnTo>
                    <a:lnTo>
                      <a:pt x="1778439" y="582384"/>
                    </a:lnTo>
                    <a:lnTo>
                      <a:pt x="1763520" y="582384"/>
                    </a:lnTo>
                    <a:lnTo>
                      <a:pt x="1743549" y="582384"/>
                    </a:lnTo>
                    <a:lnTo>
                      <a:pt x="1699644" y="582384"/>
                    </a:lnTo>
                    <a:lnTo>
                      <a:pt x="1675065" y="582384"/>
                    </a:lnTo>
                    <a:lnTo>
                      <a:pt x="1664754" y="582384"/>
                    </a:lnTo>
                    <a:lnTo>
                      <a:pt x="1611189" y="582384"/>
                    </a:lnTo>
                    <a:lnTo>
                      <a:pt x="1596270" y="582384"/>
                    </a:lnTo>
                    <a:lnTo>
                      <a:pt x="1566665" y="582384"/>
                    </a:lnTo>
                    <a:lnTo>
                      <a:pt x="1532394" y="582384"/>
                    </a:lnTo>
                    <a:lnTo>
                      <a:pt x="1498181" y="582384"/>
                    </a:lnTo>
                    <a:lnTo>
                      <a:pt x="1487870" y="582384"/>
                    </a:lnTo>
                    <a:lnTo>
                      <a:pt x="1434304" y="582384"/>
                    </a:lnTo>
                    <a:lnTo>
                      <a:pt x="1419386" y="582384"/>
                    </a:lnTo>
                    <a:lnTo>
                      <a:pt x="1399414" y="582384"/>
                    </a:lnTo>
                    <a:lnTo>
                      <a:pt x="1355510" y="582384"/>
                    </a:lnTo>
                    <a:lnTo>
                      <a:pt x="1330930" y="582384"/>
                    </a:lnTo>
                    <a:lnTo>
                      <a:pt x="1320620" y="582384"/>
                    </a:lnTo>
                    <a:lnTo>
                      <a:pt x="1304927" y="582384"/>
                    </a:lnTo>
                    <a:lnTo>
                      <a:pt x="1275471" y="582384"/>
                    </a:lnTo>
                    <a:lnTo>
                      <a:pt x="1267054" y="582384"/>
                    </a:lnTo>
                    <a:lnTo>
                      <a:pt x="1252135" y="582384"/>
                    </a:lnTo>
                    <a:lnTo>
                      <a:pt x="1236443" y="582384"/>
                    </a:lnTo>
                    <a:lnTo>
                      <a:pt x="1226132" y="582384"/>
                    </a:lnTo>
                    <a:lnTo>
                      <a:pt x="1206987" y="582384"/>
                    </a:lnTo>
                    <a:lnTo>
                      <a:pt x="1196676" y="582384"/>
                    </a:lnTo>
                    <a:lnTo>
                      <a:pt x="1188259" y="582384"/>
                    </a:lnTo>
                    <a:lnTo>
                      <a:pt x="1172567" y="582384"/>
                    </a:lnTo>
                    <a:lnTo>
                      <a:pt x="1157648" y="582384"/>
                    </a:lnTo>
                    <a:lnTo>
                      <a:pt x="1143111" y="582384"/>
                    </a:lnTo>
                    <a:lnTo>
                      <a:pt x="1137676" y="582384"/>
                    </a:lnTo>
                    <a:lnTo>
                      <a:pt x="1128192" y="582384"/>
                    </a:lnTo>
                    <a:lnTo>
                      <a:pt x="1108221" y="582384"/>
                    </a:lnTo>
                    <a:lnTo>
                      <a:pt x="1093772" y="582384"/>
                    </a:lnTo>
                    <a:lnTo>
                      <a:pt x="1069192" y="582384"/>
                    </a:lnTo>
                    <a:lnTo>
                      <a:pt x="1064316" y="582384"/>
                    </a:lnTo>
                    <a:lnTo>
                      <a:pt x="1058882" y="582384"/>
                    </a:lnTo>
                    <a:lnTo>
                      <a:pt x="1039737" y="582384"/>
                    </a:lnTo>
                    <a:lnTo>
                      <a:pt x="1029426" y="582384"/>
                    </a:lnTo>
                    <a:lnTo>
                      <a:pt x="1013733" y="582384"/>
                    </a:lnTo>
                    <a:lnTo>
                      <a:pt x="1005316" y="582384"/>
                    </a:lnTo>
                    <a:lnTo>
                      <a:pt x="990398" y="582384"/>
                    </a:lnTo>
                    <a:lnTo>
                      <a:pt x="975861" y="582384"/>
                    </a:lnTo>
                    <a:lnTo>
                      <a:pt x="960942" y="582384"/>
                    </a:lnTo>
                    <a:lnTo>
                      <a:pt x="945249" y="582384"/>
                    </a:lnTo>
                    <a:lnTo>
                      <a:pt x="934938" y="582384"/>
                    </a:lnTo>
                    <a:lnTo>
                      <a:pt x="926522" y="582384"/>
                    </a:lnTo>
                    <a:lnTo>
                      <a:pt x="897066" y="582384"/>
                    </a:lnTo>
                    <a:lnTo>
                      <a:pt x="881373" y="582384"/>
                    </a:lnTo>
                    <a:lnTo>
                      <a:pt x="866455" y="582384"/>
                    </a:lnTo>
                    <a:lnTo>
                      <a:pt x="846483" y="582384"/>
                    </a:lnTo>
                    <a:lnTo>
                      <a:pt x="802579" y="582384"/>
                    </a:lnTo>
                    <a:lnTo>
                      <a:pt x="777999" y="582384"/>
                    </a:lnTo>
                    <a:lnTo>
                      <a:pt x="767688" y="582384"/>
                    </a:lnTo>
                    <a:lnTo>
                      <a:pt x="714123" y="582384"/>
                    </a:lnTo>
                    <a:lnTo>
                      <a:pt x="699204" y="582384"/>
                    </a:lnTo>
                    <a:lnTo>
                      <a:pt x="669599" y="582384"/>
                    </a:lnTo>
                    <a:lnTo>
                      <a:pt x="635328" y="582384"/>
                    </a:lnTo>
                    <a:lnTo>
                      <a:pt x="601115" y="582384"/>
                    </a:lnTo>
                    <a:lnTo>
                      <a:pt x="590804" y="582384"/>
                    </a:lnTo>
                    <a:lnTo>
                      <a:pt x="537239" y="582384"/>
                    </a:lnTo>
                    <a:lnTo>
                      <a:pt x="522320" y="582384"/>
                    </a:lnTo>
                    <a:lnTo>
                      <a:pt x="502348" y="582384"/>
                    </a:lnTo>
                    <a:lnTo>
                      <a:pt x="458444" y="582384"/>
                    </a:lnTo>
                    <a:lnTo>
                      <a:pt x="433864" y="582384"/>
                    </a:lnTo>
                    <a:lnTo>
                      <a:pt x="423554" y="582384"/>
                    </a:lnTo>
                    <a:lnTo>
                      <a:pt x="378405" y="582384"/>
                    </a:lnTo>
                    <a:lnTo>
                      <a:pt x="369989" y="582384"/>
                    </a:lnTo>
                    <a:lnTo>
                      <a:pt x="355070" y="582384"/>
                    </a:lnTo>
                    <a:lnTo>
                      <a:pt x="309921" y="582384"/>
                    </a:lnTo>
                    <a:lnTo>
                      <a:pt x="299611" y="582384"/>
                    </a:lnTo>
                    <a:lnTo>
                      <a:pt x="291194" y="582384"/>
                    </a:lnTo>
                    <a:lnTo>
                      <a:pt x="246045" y="582384"/>
                    </a:lnTo>
                    <a:lnTo>
                      <a:pt x="231126" y="582384"/>
                    </a:lnTo>
                    <a:lnTo>
                      <a:pt x="211155" y="582384"/>
                    </a:lnTo>
                    <a:lnTo>
                      <a:pt x="167250" y="582384"/>
                    </a:lnTo>
                    <a:lnTo>
                      <a:pt x="142671" y="582384"/>
                    </a:lnTo>
                    <a:lnTo>
                      <a:pt x="132360" y="582384"/>
                    </a:lnTo>
                    <a:lnTo>
                      <a:pt x="78795" y="582384"/>
                    </a:lnTo>
                    <a:lnTo>
                      <a:pt x="63876" y="582384"/>
                    </a:lnTo>
                    <a:lnTo>
                      <a:pt x="0" y="58238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7" name="组合 26"/>
              <p:cNvGrpSpPr/>
              <p:nvPr/>
            </p:nvGrpSpPr>
            <p:grpSpPr>
              <a:xfrm>
                <a:off x="806160" y="2046513"/>
                <a:ext cx="1417774" cy="723901"/>
                <a:chOff x="-391195" y="-1"/>
                <a:chExt cx="1697596" cy="866775"/>
              </a:xfrm>
            </p:grpSpPr>
            <p:sp>
              <p:nvSpPr>
                <p:cNvPr id="28" name="任意多边形 27"/>
                <p:cNvSpPr/>
                <p:nvPr/>
              </p:nvSpPr>
              <p:spPr>
                <a:xfrm>
                  <a:off x="238265" y="-1"/>
                  <a:ext cx="333967" cy="866775"/>
                </a:xfrm>
                <a:custGeom>
                  <a:avLst/>
                  <a:gdLst>
                    <a:gd name="connsiteX0" fmla="*/ 895550 w 1380209"/>
                    <a:gd name="connsiteY0" fmla="*/ 0 h 3582188"/>
                    <a:gd name="connsiteX1" fmla="*/ 1380209 w 1380209"/>
                    <a:gd name="connsiteY1" fmla="*/ 0 h 3582188"/>
                    <a:gd name="connsiteX2" fmla="*/ 484659 w 1380209"/>
                    <a:gd name="connsiteY2" fmla="*/ 3582188 h 3582188"/>
                    <a:gd name="connsiteX3" fmla="*/ 0 w 1380209"/>
                    <a:gd name="connsiteY3" fmla="*/ 3582188 h 3582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0209" h="3582188">
                      <a:moveTo>
                        <a:pt x="895550" y="0"/>
                      </a:moveTo>
                      <a:lnTo>
                        <a:pt x="1380209" y="0"/>
                      </a:lnTo>
                      <a:lnTo>
                        <a:pt x="484659" y="3582188"/>
                      </a:lnTo>
                      <a:lnTo>
                        <a:pt x="0" y="3582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任意多边形 28"/>
                <p:cNvSpPr/>
                <p:nvPr/>
              </p:nvSpPr>
              <p:spPr>
                <a:xfrm>
                  <a:off x="421807" y="-1"/>
                  <a:ext cx="333967" cy="866775"/>
                </a:xfrm>
                <a:custGeom>
                  <a:avLst/>
                  <a:gdLst>
                    <a:gd name="connsiteX0" fmla="*/ 895550 w 1380209"/>
                    <a:gd name="connsiteY0" fmla="*/ 0 h 3582188"/>
                    <a:gd name="connsiteX1" fmla="*/ 1380209 w 1380209"/>
                    <a:gd name="connsiteY1" fmla="*/ 0 h 3582188"/>
                    <a:gd name="connsiteX2" fmla="*/ 484659 w 1380209"/>
                    <a:gd name="connsiteY2" fmla="*/ 3582188 h 3582188"/>
                    <a:gd name="connsiteX3" fmla="*/ 0 w 1380209"/>
                    <a:gd name="connsiteY3" fmla="*/ 3582188 h 3582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0209" h="3582188">
                      <a:moveTo>
                        <a:pt x="895550" y="0"/>
                      </a:moveTo>
                      <a:lnTo>
                        <a:pt x="1380209" y="0"/>
                      </a:lnTo>
                      <a:lnTo>
                        <a:pt x="484659" y="3582188"/>
                      </a:lnTo>
                      <a:lnTo>
                        <a:pt x="0" y="3582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任意多边形 29"/>
                <p:cNvSpPr/>
                <p:nvPr/>
              </p:nvSpPr>
              <p:spPr>
                <a:xfrm>
                  <a:off x="605349" y="-1"/>
                  <a:ext cx="333967" cy="866775"/>
                </a:xfrm>
                <a:custGeom>
                  <a:avLst/>
                  <a:gdLst>
                    <a:gd name="connsiteX0" fmla="*/ 895550 w 1380209"/>
                    <a:gd name="connsiteY0" fmla="*/ 0 h 3582188"/>
                    <a:gd name="connsiteX1" fmla="*/ 1380209 w 1380209"/>
                    <a:gd name="connsiteY1" fmla="*/ 0 h 3582188"/>
                    <a:gd name="connsiteX2" fmla="*/ 484659 w 1380209"/>
                    <a:gd name="connsiteY2" fmla="*/ 3582188 h 3582188"/>
                    <a:gd name="connsiteX3" fmla="*/ 0 w 1380209"/>
                    <a:gd name="connsiteY3" fmla="*/ 3582188 h 3582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0209" h="3582188">
                      <a:moveTo>
                        <a:pt x="895550" y="0"/>
                      </a:moveTo>
                      <a:lnTo>
                        <a:pt x="1380209" y="0"/>
                      </a:lnTo>
                      <a:lnTo>
                        <a:pt x="484659" y="3582188"/>
                      </a:lnTo>
                      <a:lnTo>
                        <a:pt x="0" y="3582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任意多边形 30"/>
                <p:cNvSpPr/>
                <p:nvPr/>
              </p:nvSpPr>
              <p:spPr>
                <a:xfrm>
                  <a:off x="788891" y="-1"/>
                  <a:ext cx="333967" cy="866775"/>
                </a:xfrm>
                <a:custGeom>
                  <a:avLst/>
                  <a:gdLst>
                    <a:gd name="connsiteX0" fmla="*/ 895550 w 1380209"/>
                    <a:gd name="connsiteY0" fmla="*/ 0 h 3582188"/>
                    <a:gd name="connsiteX1" fmla="*/ 1380209 w 1380209"/>
                    <a:gd name="connsiteY1" fmla="*/ 0 h 3582188"/>
                    <a:gd name="connsiteX2" fmla="*/ 484659 w 1380209"/>
                    <a:gd name="connsiteY2" fmla="*/ 3582188 h 3582188"/>
                    <a:gd name="connsiteX3" fmla="*/ 0 w 1380209"/>
                    <a:gd name="connsiteY3" fmla="*/ 3582188 h 3582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0209" h="3582188">
                      <a:moveTo>
                        <a:pt x="895550" y="0"/>
                      </a:moveTo>
                      <a:lnTo>
                        <a:pt x="1380209" y="0"/>
                      </a:lnTo>
                      <a:lnTo>
                        <a:pt x="484659" y="3582188"/>
                      </a:lnTo>
                      <a:lnTo>
                        <a:pt x="0" y="3582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任意多边形 31"/>
                <p:cNvSpPr/>
                <p:nvPr/>
              </p:nvSpPr>
              <p:spPr>
                <a:xfrm>
                  <a:off x="972434" y="-1"/>
                  <a:ext cx="333967" cy="866775"/>
                </a:xfrm>
                <a:custGeom>
                  <a:avLst/>
                  <a:gdLst>
                    <a:gd name="connsiteX0" fmla="*/ 895550 w 1380209"/>
                    <a:gd name="connsiteY0" fmla="*/ 0 h 3582188"/>
                    <a:gd name="connsiteX1" fmla="*/ 1380209 w 1380209"/>
                    <a:gd name="connsiteY1" fmla="*/ 0 h 3582188"/>
                    <a:gd name="connsiteX2" fmla="*/ 484659 w 1380209"/>
                    <a:gd name="connsiteY2" fmla="*/ 3582188 h 3582188"/>
                    <a:gd name="connsiteX3" fmla="*/ 0 w 1380209"/>
                    <a:gd name="connsiteY3" fmla="*/ 3582188 h 3582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0209" h="3582188">
                      <a:moveTo>
                        <a:pt x="895550" y="0"/>
                      </a:moveTo>
                      <a:lnTo>
                        <a:pt x="1380209" y="0"/>
                      </a:lnTo>
                      <a:lnTo>
                        <a:pt x="484659" y="3582188"/>
                      </a:lnTo>
                      <a:lnTo>
                        <a:pt x="0" y="3582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任意多边形 32"/>
                <p:cNvSpPr/>
                <p:nvPr/>
              </p:nvSpPr>
              <p:spPr>
                <a:xfrm>
                  <a:off x="-391195" y="-1"/>
                  <a:ext cx="779885" cy="866775"/>
                </a:xfrm>
                <a:custGeom>
                  <a:avLst/>
                  <a:gdLst>
                    <a:gd name="connsiteX0" fmla="*/ 167467 w 602715"/>
                    <a:gd name="connsiteY0" fmla="*/ 0 h 669866"/>
                    <a:gd name="connsiteX1" fmla="*/ 240938 w 602715"/>
                    <a:gd name="connsiteY1" fmla="*/ 0 h 669866"/>
                    <a:gd name="connsiteX2" fmla="*/ 258098 w 602715"/>
                    <a:gd name="connsiteY2" fmla="*/ 0 h 669866"/>
                    <a:gd name="connsiteX3" fmla="*/ 319710 w 602715"/>
                    <a:gd name="connsiteY3" fmla="*/ 0 h 669866"/>
                    <a:gd name="connsiteX4" fmla="*/ 331569 w 602715"/>
                    <a:gd name="connsiteY4" fmla="*/ 0 h 669866"/>
                    <a:gd name="connsiteX5" fmla="*/ 359841 w 602715"/>
                    <a:gd name="connsiteY5" fmla="*/ 0 h 669866"/>
                    <a:gd name="connsiteX6" fmla="*/ 410341 w 602715"/>
                    <a:gd name="connsiteY6" fmla="*/ 0 h 669866"/>
                    <a:gd name="connsiteX7" fmla="*/ 433312 w 602715"/>
                    <a:gd name="connsiteY7" fmla="*/ 0 h 669866"/>
                    <a:gd name="connsiteX8" fmla="*/ 450472 w 602715"/>
                    <a:gd name="connsiteY8" fmla="*/ 0 h 669866"/>
                    <a:gd name="connsiteX9" fmla="*/ 512084 w 602715"/>
                    <a:gd name="connsiteY9" fmla="*/ 0 h 669866"/>
                    <a:gd name="connsiteX10" fmla="*/ 523943 w 602715"/>
                    <a:gd name="connsiteY10" fmla="*/ 0 h 669866"/>
                    <a:gd name="connsiteX11" fmla="*/ 602715 w 602715"/>
                    <a:gd name="connsiteY11" fmla="*/ 0 h 669866"/>
                    <a:gd name="connsiteX12" fmla="*/ 435248 w 602715"/>
                    <a:gd name="connsiteY12" fmla="*/ 669866 h 669866"/>
                    <a:gd name="connsiteX13" fmla="*/ 356476 w 602715"/>
                    <a:gd name="connsiteY13" fmla="*/ 669866 h 669866"/>
                    <a:gd name="connsiteX14" fmla="*/ 344617 w 602715"/>
                    <a:gd name="connsiteY14" fmla="*/ 669866 h 669866"/>
                    <a:gd name="connsiteX15" fmla="*/ 283005 w 602715"/>
                    <a:gd name="connsiteY15" fmla="*/ 669866 h 669866"/>
                    <a:gd name="connsiteX16" fmla="*/ 265845 w 602715"/>
                    <a:gd name="connsiteY16" fmla="*/ 669866 h 669866"/>
                    <a:gd name="connsiteX17" fmla="*/ 242874 w 602715"/>
                    <a:gd name="connsiteY17" fmla="*/ 669866 h 669866"/>
                    <a:gd name="connsiteX18" fmla="*/ 192374 w 602715"/>
                    <a:gd name="connsiteY18" fmla="*/ 669866 h 669866"/>
                    <a:gd name="connsiteX19" fmla="*/ 164102 w 602715"/>
                    <a:gd name="connsiteY19" fmla="*/ 669866 h 669866"/>
                    <a:gd name="connsiteX20" fmla="*/ 152243 w 602715"/>
                    <a:gd name="connsiteY20" fmla="*/ 669866 h 669866"/>
                    <a:gd name="connsiteX21" fmla="*/ 90631 w 602715"/>
                    <a:gd name="connsiteY21" fmla="*/ 669866 h 669866"/>
                    <a:gd name="connsiteX22" fmla="*/ 73471 w 602715"/>
                    <a:gd name="connsiteY22" fmla="*/ 669866 h 669866"/>
                    <a:gd name="connsiteX23" fmla="*/ 0 w 602715"/>
                    <a:gd name="connsiteY23" fmla="*/ 669866 h 66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602715" h="669866">
                      <a:moveTo>
                        <a:pt x="167467" y="0"/>
                      </a:moveTo>
                      <a:lnTo>
                        <a:pt x="240938" y="0"/>
                      </a:lnTo>
                      <a:lnTo>
                        <a:pt x="258098" y="0"/>
                      </a:lnTo>
                      <a:lnTo>
                        <a:pt x="319710" y="0"/>
                      </a:lnTo>
                      <a:lnTo>
                        <a:pt x="331569" y="0"/>
                      </a:lnTo>
                      <a:lnTo>
                        <a:pt x="359841" y="0"/>
                      </a:lnTo>
                      <a:lnTo>
                        <a:pt x="410341" y="0"/>
                      </a:lnTo>
                      <a:lnTo>
                        <a:pt x="433312" y="0"/>
                      </a:lnTo>
                      <a:lnTo>
                        <a:pt x="450472" y="0"/>
                      </a:lnTo>
                      <a:lnTo>
                        <a:pt x="512084" y="0"/>
                      </a:lnTo>
                      <a:lnTo>
                        <a:pt x="523943" y="0"/>
                      </a:lnTo>
                      <a:lnTo>
                        <a:pt x="602715" y="0"/>
                      </a:lnTo>
                      <a:lnTo>
                        <a:pt x="435248" y="669866"/>
                      </a:lnTo>
                      <a:lnTo>
                        <a:pt x="356476" y="669866"/>
                      </a:lnTo>
                      <a:lnTo>
                        <a:pt x="344617" y="669866"/>
                      </a:lnTo>
                      <a:lnTo>
                        <a:pt x="283005" y="669866"/>
                      </a:lnTo>
                      <a:lnTo>
                        <a:pt x="265845" y="669866"/>
                      </a:lnTo>
                      <a:lnTo>
                        <a:pt x="242874" y="669866"/>
                      </a:lnTo>
                      <a:lnTo>
                        <a:pt x="192374" y="669866"/>
                      </a:lnTo>
                      <a:lnTo>
                        <a:pt x="164102" y="669866"/>
                      </a:lnTo>
                      <a:lnTo>
                        <a:pt x="152243" y="669866"/>
                      </a:lnTo>
                      <a:lnTo>
                        <a:pt x="90631" y="669866"/>
                      </a:lnTo>
                      <a:lnTo>
                        <a:pt x="73471" y="669866"/>
                      </a:lnTo>
                      <a:lnTo>
                        <a:pt x="0" y="66986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65" name="文本框 64"/>
            <p:cNvSpPr txBox="1"/>
            <p:nvPr/>
          </p:nvSpPr>
          <p:spPr>
            <a:xfrm>
              <a:off x="2833484" y="2644232"/>
              <a:ext cx="3383280" cy="48347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l" defTabSz="914400">
                <a:defRPr/>
              </a:pPr>
              <a:r>
                <a:rPr lang="en-US" altLang="zh-CN" sz="2800" b="1" dirty="0">
                  <a:solidFill>
                    <a:schemeClr val="bg1"/>
                  </a:solidFill>
                  <a:latin typeface="华文中宋" panose="02010600040101010101" charset="-122"/>
                  <a:ea typeface="华文中宋" panose="02010600040101010101" charset="-122"/>
                  <a:cs typeface="经典综艺体简" panose="02010609000101010101" pitchFamily="49" charset="-122"/>
                </a:rPr>
                <a:t>Sprint review</a:t>
              </a:r>
              <a:endParaRPr lang="en-US" altLang="zh-CN" sz="2800" b="1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经典综艺体简" panose="02010609000101010101" pitchFamily="49" charset="-122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188237" y="2585927"/>
              <a:ext cx="835794" cy="59758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j-ea"/>
                  <a:cs typeface="经典综艺体简" panose="02010609000101010101" pitchFamily="49" charset="-122"/>
                </a:rPr>
                <a:t>01</a:t>
              </a:r>
              <a:endParaRPr kumimoji="0" lang="en-US" altLang="zh-CN" sz="3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212205" y="2442845"/>
            <a:ext cx="5960110" cy="937260"/>
            <a:chOff x="1112363" y="2469469"/>
            <a:chExt cx="4937520" cy="868137"/>
          </a:xfrm>
        </p:grpSpPr>
        <p:grpSp>
          <p:nvGrpSpPr>
            <p:cNvPr id="70" name="组合 69"/>
            <p:cNvGrpSpPr/>
            <p:nvPr/>
          </p:nvGrpSpPr>
          <p:grpSpPr>
            <a:xfrm>
              <a:off x="1112363" y="2469469"/>
              <a:ext cx="4834002" cy="868137"/>
              <a:chOff x="806160" y="2046513"/>
              <a:chExt cx="4030860" cy="723901"/>
            </a:xfrm>
          </p:grpSpPr>
          <p:sp>
            <p:nvSpPr>
              <p:cNvPr id="74" name="任意多边形 73"/>
              <p:cNvSpPr/>
              <p:nvPr/>
            </p:nvSpPr>
            <p:spPr>
              <a:xfrm>
                <a:off x="844150" y="2117446"/>
                <a:ext cx="3992870" cy="582283"/>
              </a:xfrm>
              <a:custGeom>
                <a:avLst/>
                <a:gdLst>
                  <a:gd name="connsiteX0" fmla="*/ 145596 w 3888921"/>
                  <a:gd name="connsiteY0" fmla="*/ 0 h 582384"/>
                  <a:gd name="connsiteX1" fmla="*/ 209472 w 3888921"/>
                  <a:gd name="connsiteY1" fmla="*/ 0 h 582384"/>
                  <a:gd name="connsiteX2" fmla="*/ 224391 w 3888921"/>
                  <a:gd name="connsiteY2" fmla="*/ 0 h 582384"/>
                  <a:gd name="connsiteX3" fmla="*/ 277956 w 3888921"/>
                  <a:gd name="connsiteY3" fmla="*/ 0 h 582384"/>
                  <a:gd name="connsiteX4" fmla="*/ 288267 w 3888921"/>
                  <a:gd name="connsiteY4" fmla="*/ 0 h 582384"/>
                  <a:gd name="connsiteX5" fmla="*/ 312846 w 3888921"/>
                  <a:gd name="connsiteY5" fmla="*/ 0 h 582384"/>
                  <a:gd name="connsiteX6" fmla="*/ 356751 w 3888921"/>
                  <a:gd name="connsiteY6" fmla="*/ 0 h 582384"/>
                  <a:gd name="connsiteX7" fmla="*/ 376723 w 3888921"/>
                  <a:gd name="connsiteY7" fmla="*/ 0 h 582384"/>
                  <a:gd name="connsiteX8" fmla="*/ 391641 w 3888921"/>
                  <a:gd name="connsiteY8" fmla="*/ 0 h 582384"/>
                  <a:gd name="connsiteX9" fmla="*/ 436790 w 3888921"/>
                  <a:gd name="connsiteY9" fmla="*/ 0 h 582384"/>
                  <a:gd name="connsiteX10" fmla="*/ 445206 w 3888921"/>
                  <a:gd name="connsiteY10" fmla="*/ 0 h 582384"/>
                  <a:gd name="connsiteX11" fmla="*/ 455517 w 3888921"/>
                  <a:gd name="connsiteY11" fmla="*/ 0 h 582384"/>
                  <a:gd name="connsiteX12" fmla="*/ 500666 w 3888921"/>
                  <a:gd name="connsiteY12" fmla="*/ 0 h 582384"/>
                  <a:gd name="connsiteX13" fmla="*/ 515584 w 3888921"/>
                  <a:gd name="connsiteY13" fmla="*/ 0 h 582384"/>
                  <a:gd name="connsiteX14" fmla="*/ 524001 w 3888921"/>
                  <a:gd name="connsiteY14" fmla="*/ 0 h 582384"/>
                  <a:gd name="connsiteX15" fmla="*/ 569150 w 3888921"/>
                  <a:gd name="connsiteY15" fmla="*/ 0 h 582384"/>
                  <a:gd name="connsiteX16" fmla="*/ 579460 w 3888921"/>
                  <a:gd name="connsiteY16" fmla="*/ 0 h 582384"/>
                  <a:gd name="connsiteX17" fmla="*/ 604040 w 3888921"/>
                  <a:gd name="connsiteY17" fmla="*/ 0 h 582384"/>
                  <a:gd name="connsiteX18" fmla="*/ 647944 w 3888921"/>
                  <a:gd name="connsiteY18" fmla="*/ 0 h 582384"/>
                  <a:gd name="connsiteX19" fmla="*/ 667916 w 3888921"/>
                  <a:gd name="connsiteY19" fmla="*/ 0 h 582384"/>
                  <a:gd name="connsiteX20" fmla="*/ 682835 w 3888921"/>
                  <a:gd name="connsiteY20" fmla="*/ 0 h 582384"/>
                  <a:gd name="connsiteX21" fmla="*/ 736400 w 3888921"/>
                  <a:gd name="connsiteY21" fmla="*/ 0 h 582384"/>
                  <a:gd name="connsiteX22" fmla="*/ 746711 w 3888921"/>
                  <a:gd name="connsiteY22" fmla="*/ 0 h 582384"/>
                  <a:gd name="connsiteX23" fmla="*/ 780924 w 3888921"/>
                  <a:gd name="connsiteY23" fmla="*/ 0 h 582384"/>
                  <a:gd name="connsiteX24" fmla="*/ 815195 w 3888921"/>
                  <a:gd name="connsiteY24" fmla="*/ 0 h 582384"/>
                  <a:gd name="connsiteX25" fmla="*/ 844800 w 3888921"/>
                  <a:gd name="connsiteY25" fmla="*/ 0 h 582384"/>
                  <a:gd name="connsiteX26" fmla="*/ 859719 w 3888921"/>
                  <a:gd name="connsiteY26" fmla="*/ 0 h 582384"/>
                  <a:gd name="connsiteX27" fmla="*/ 913284 w 3888921"/>
                  <a:gd name="connsiteY27" fmla="*/ 0 h 582384"/>
                  <a:gd name="connsiteX28" fmla="*/ 923595 w 3888921"/>
                  <a:gd name="connsiteY28" fmla="*/ 0 h 582384"/>
                  <a:gd name="connsiteX29" fmla="*/ 948174 w 3888921"/>
                  <a:gd name="connsiteY29" fmla="*/ 0 h 582384"/>
                  <a:gd name="connsiteX30" fmla="*/ 992079 w 3888921"/>
                  <a:gd name="connsiteY30" fmla="*/ 0 h 582384"/>
                  <a:gd name="connsiteX31" fmla="*/ 1012050 w 3888921"/>
                  <a:gd name="connsiteY31" fmla="*/ 0 h 582384"/>
                  <a:gd name="connsiteX32" fmla="*/ 1026969 w 3888921"/>
                  <a:gd name="connsiteY32" fmla="*/ 0 h 582384"/>
                  <a:gd name="connsiteX33" fmla="*/ 1042662 w 3888921"/>
                  <a:gd name="connsiteY33" fmla="*/ 0 h 582384"/>
                  <a:gd name="connsiteX34" fmla="*/ 1072118 w 3888921"/>
                  <a:gd name="connsiteY34" fmla="*/ 0 h 582384"/>
                  <a:gd name="connsiteX35" fmla="*/ 1080534 w 3888921"/>
                  <a:gd name="connsiteY35" fmla="*/ 0 h 582384"/>
                  <a:gd name="connsiteX36" fmla="*/ 1090845 w 3888921"/>
                  <a:gd name="connsiteY36" fmla="*/ 0 h 582384"/>
                  <a:gd name="connsiteX37" fmla="*/ 1106538 w 3888921"/>
                  <a:gd name="connsiteY37" fmla="*/ 0 h 582384"/>
                  <a:gd name="connsiteX38" fmla="*/ 1121457 w 3888921"/>
                  <a:gd name="connsiteY38" fmla="*/ 0 h 582384"/>
                  <a:gd name="connsiteX39" fmla="*/ 1135994 w 3888921"/>
                  <a:gd name="connsiteY39" fmla="*/ 0 h 582384"/>
                  <a:gd name="connsiteX40" fmla="*/ 1150912 w 3888921"/>
                  <a:gd name="connsiteY40" fmla="*/ 0 h 582384"/>
                  <a:gd name="connsiteX41" fmla="*/ 1159329 w 3888921"/>
                  <a:gd name="connsiteY41" fmla="*/ 0 h 582384"/>
                  <a:gd name="connsiteX42" fmla="*/ 1175022 w 3888921"/>
                  <a:gd name="connsiteY42" fmla="*/ 0 h 582384"/>
                  <a:gd name="connsiteX43" fmla="*/ 1185333 w 3888921"/>
                  <a:gd name="connsiteY43" fmla="*/ 0 h 582384"/>
                  <a:gd name="connsiteX44" fmla="*/ 1204478 w 3888921"/>
                  <a:gd name="connsiteY44" fmla="*/ 0 h 582384"/>
                  <a:gd name="connsiteX45" fmla="*/ 1209912 w 3888921"/>
                  <a:gd name="connsiteY45" fmla="*/ 0 h 582384"/>
                  <a:gd name="connsiteX46" fmla="*/ 1214789 w 3888921"/>
                  <a:gd name="connsiteY46" fmla="*/ 0 h 582384"/>
                  <a:gd name="connsiteX47" fmla="*/ 1239368 w 3888921"/>
                  <a:gd name="connsiteY47" fmla="*/ 0 h 582384"/>
                  <a:gd name="connsiteX48" fmla="*/ 1253817 w 3888921"/>
                  <a:gd name="connsiteY48" fmla="*/ 0 h 582384"/>
                  <a:gd name="connsiteX49" fmla="*/ 1273788 w 3888921"/>
                  <a:gd name="connsiteY49" fmla="*/ 0 h 582384"/>
                  <a:gd name="connsiteX50" fmla="*/ 1283272 w 3888921"/>
                  <a:gd name="connsiteY50" fmla="*/ 0 h 582384"/>
                  <a:gd name="connsiteX51" fmla="*/ 1288707 w 3888921"/>
                  <a:gd name="connsiteY51" fmla="*/ 0 h 582384"/>
                  <a:gd name="connsiteX52" fmla="*/ 1303244 w 3888921"/>
                  <a:gd name="connsiteY52" fmla="*/ 0 h 582384"/>
                  <a:gd name="connsiteX53" fmla="*/ 1318163 w 3888921"/>
                  <a:gd name="connsiteY53" fmla="*/ 0 h 582384"/>
                  <a:gd name="connsiteX54" fmla="*/ 1333856 w 3888921"/>
                  <a:gd name="connsiteY54" fmla="*/ 0 h 582384"/>
                  <a:gd name="connsiteX55" fmla="*/ 1342272 w 3888921"/>
                  <a:gd name="connsiteY55" fmla="*/ 0 h 582384"/>
                  <a:gd name="connsiteX56" fmla="*/ 1352583 w 3888921"/>
                  <a:gd name="connsiteY56" fmla="*/ 0 h 582384"/>
                  <a:gd name="connsiteX57" fmla="*/ 1371728 w 3888921"/>
                  <a:gd name="connsiteY57" fmla="*/ 0 h 582384"/>
                  <a:gd name="connsiteX58" fmla="*/ 1382039 w 3888921"/>
                  <a:gd name="connsiteY58" fmla="*/ 0 h 582384"/>
                  <a:gd name="connsiteX59" fmla="*/ 1397732 w 3888921"/>
                  <a:gd name="connsiteY59" fmla="*/ 0 h 582384"/>
                  <a:gd name="connsiteX60" fmla="*/ 1412650 w 3888921"/>
                  <a:gd name="connsiteY60" fmla="*/ 0 h 582384"/>
                  <a:gd name="connsiteX61" fmla="*/ 1421067 w 3888921"/>
                  <a:gd name="connsiteY61" fmla="*/ 0 h 582384"/>
                  <a:gd name="connsiteX62" fmla="*/ 1450523 w 3888921"/>
                  <a:gd name="connsiteY62" fmla="*/ 0 h 582384"/>
                  <a:gd name="connsiteX63" fmla="*/ 1466215 w 3888921"/>
                  <a:gd name="connsiteY63" fmla="*/ 0 h 582384"/>
                  <a:gd name="connsiteX64" fmla="*/ 1476526 w 3888921"/>
                  <a:gd name="connsiteY64" fmla="*/ 0 h 582384"/>
                  <a:gd name="connsiteX65" fmla="*/ 1501106 w 3888921"/>
                  <a:gd name="connsiteY65" fmla="*/ 0 h 582384"/>
                  <a:gd name="connsiteX66" fmla="*/ 1545010 w 3888921"/>
                  <a:gd name="connsiteY66" fmla="*/ 0 h 582384"/>
                  <a:gd name="connsiteX67" fmla="*/ 1564982 w 3888921"/>
                  <a:gd name="connsiteY67" fmla="*/ 0 h 582384"/>
                  <a:gd name="connsiteX68" fmla="*/ 1579901 w 3888921"/>
                  <a:gd name="connsiteY68" fmla="*/ 0 h 582384"/>
                  <a:gd name="connsiteX69" fmla="*/ 1633466 w 3888921"/>
                  <a:gd name="connsiteY69" fmla="*/ 0 h 582384"/>
                  <a:gd name="connsiteX70" fmla="*/ 1643777 w 3888921"/>
                  <a:gd name="connsiteY70" fmla="*/ 0 h 582384"/>
                  <a:gd name="connsiteX71" fmla="*/ 1677990 w 3888921"/>
                  <a:gd name="connsiteY71" fmla="*/ 0 h 582384"/>
                  <a:gd name="connsiteX72" fmla="*/ 1712261 w 3888921"/>
                  <a:gd name="connsiteY72" fmla="*/ 0 h 582384"/>
                  <a:gd name="connsiteX73" fmla="*/ 1741866 w 3888921"/>
                  <a:gd name="connsiteY73" fmla="*/ 0 h 582384"/>
                  <a:gd name="connsiteX74" fmla="*/ 1756785 w 3888921"/>
                  <a:gd name="connsiteY74" fmla="*/ 0 h 582384"/>
                  <a:gd name="connsiteX75" fmla="*/ 1810350 w 3888921"/>
                  <a:gd name="connsiteY75" fmla="*/ 0 h 582384"/>
                  <a:gd name="connsiteX76" fmla="*/ 1820661 w 3888921"/>
                  <a:gd name="connsiteY76" fmla="*/ 0 h 582384"/>
                  <a:gd name="connsiteX77" fmla="*/ 1845240 w 3888921"/>
                  <a:gd name="connsiteY77" fmla="*/ 0 h 582384"/>
                  <a:gd name="connsiteX78" fmla="*/ 1889145 w 3888921"/>
                  <a:gd name="connsiteY78" fmla="*/ 0 h 582384"/>
                  <a:gd name="connsiteX79" fmla="*/ 1909116 w 3888921"/>
                  <a:gd name="connsiteY79" fmla="*/ 0 h 582384"/>
                  <a:gd name="connsiteX80" fmla="*/ 1924035 w 3888921"/>
                  <a:gd name="connsiteY80" fmla="*/ 0 h 582384"/>
                  <a:gd name="connsiteX81" fmla="*/ 1969183 w 3888921"/>
                  <a:gd name="connsiteY81" fmla="*/ 0 h 582384"/>
                  <a:gd name="connsiteX82" fmla="*/ 1977600 w 3888921"/>
                  <a:gd name="connsiteY82" fmla="*/ 0 h 582384"/>
                  <a:gd name="connsiteX83" fmla="*/ 1987911 w 3888921"/>
                  <a:gd name="connsiteY83" fmla="*/ 0 h 582384"/>
                  <a:gd name="connsiteX84" fmla="*/ 2033059 w 3888921"/>
                  <a:gd name="connsiteY84" fmla="*/ 0 h 582384"/>
                  <a:gd name="connsiteX85" fmla="*/ 2047978 w 3888921"/>
                  <a:gd name="connsiteY85" fmla="*/ 0 h 582384"/>
                  <a:gd name="connsiteX86" fmla="*/ 2056395 w 3888921"/>
                  <a:gd name="connsiteY86" fmla="*/ 0 h 582384"/>
                  <a:gd name="connsiteX87" fmla="*/ 2078052 w 3888921"/>
                  <a:gd name="connsiteY87" fmla="*/ 0 h 582384"/>
                  <a:gd name="connsiteX88" fmla="*/ 2101544 w 3888921"/>
                  <a:gd name="connsiteY88" fmla="*/ 0 h 582384"/>
                  <a:gd name="connsiteX89" fmla="*/ 2111854 w 3888921"/>
                  <a:gd name="connsiteY89" fmla="*/ 0 h 582384"/>
                  <a:gd name="connsiteX90" fmla="*/ 2136434 w 3888921"/>
                  <a:gd name="connsiteY90" fmla="*/ 0 h 582384"/>
                  <a:gd name="connsiteX91" fmla="*/ 2141928 w 3888921"/>
                  <a:gd name="connsiteY91" fmla="*/ 0 h 582384"/>
                  <a:gd name="connsiteX92" fmla="*/ 2156847 w 3888921"/>
                  <a:gd name="connsiteY92" fmla="*/ 0 h 582384"/>
                  <a:gd name="connsiteX93" fmla="*/ 2180338 w 3888921"/>
                  <a:gd name="connsiteY93" fmla="*/ 0 h 582384"/>
                  <a:gd name="connsiteX94" fmla="*/ 2200310 w 3888921"/>
                  <a:gd name="connsiteY94" fmla="*/ 0 h 582384"/>
                  <a:gd name="connsiteX95" fmla="*/ 2210412 w 3888921"/>
                  <a:gd name="connsiteY95" fmla="*/ 0 h 582384"/>
                  <a:gd name="connsiteX96" fmla="*/ 2215228 w 3888921"/>
                  <a:gd name="connsiteY96" fmla="*/ 0 h 582384"/>
                  <a:gd name="connsiteX97" fmla="*/ 2220723 w 3888921"/>
                  <a:gd name="connsiteY97" fmla="*/ 0 h 582384"/>
                  <a:gd name="connsiteX98" fmla="*/ 2245302 w 3888921"/>
                  <a:gd name="connsiteY98" fmla="*/ 0 h 582384"/>
                  <a:gd name="connsiteX99" fmla="*/ 2268794 w 3888921"/>
                  <a:gd name="connsiteY99" fmla="*/ 0 h 582384"/>
                  <a:gd name="connsiteX100" fmla="*/ 2279104 w 3888921"/>
                  <a:gd name="connsiteY100" fmla="*/ 0 h 582384"/>
                  <a:gd name="connsiteX101" fmla="*/ 2289207 w 3888921"/>
                  <a:gd name="connsiteY101" fmla="*/ 0 h 582384"/>
                  <a:gd name="connsiteX102" fmla="*/ 2309179 w 3888921"/>
                  <a:gd name="connsiteY102" fmla="*/ 0 h 582384"/>
                  <a:gd name="connsiteX103" fmla="*/ 2324097 w 3888921"/>
                  <a:gd name="connsiteY103" fmla="*/ 0 h 582384"/>
                  <a:gd name="connsiteX104" fmla="*/ 2347589 w 3888921"/>
                  <a:gd name="connsiteY104" fmla="*/ 0 h 582384"/>
                  <a:gd name="connsiteX105" fmla="*/ 2369246 w 3888921"/>
                  <a:gd name="connsiteY105" fmla="*/ 0 h 582384"/>
                  <a:gd name="connsiteX106" fmla="*/ 2377662 w 3888921"/>
                  <a:gd name="connsiteY106" fmla="*/ 0 h 582384"/>
                  <a:gd name="connsiteX107" fmla="*/ 2387973 w 3888921"/>
                  <a:gd name="connsiteY107" fmla="*/ 0 h 582384"/>
                  <a:gd name="connsiteX108" fmla="*/ 2433122 w 3888921"/>
                  <a:gd name="connsiteY108" fmla="*/ 0 h 582384"/>
                  <a:gd name="connsiteX109" fmla="*/ 2448040 w 3888921"/>
                  <a:gd name="connsiteY109" fmla="*/ 0 h 582384"/>
                  <a:gd name="connsiteX110" fmla="*/ 2456457 w 3888921"/>
                  <a:gd name="connsiteY110" fmla="*/ 0 h 582384"/>
                  <a:gd name="connsiteX111" fmla="*/ 2501605 w 3888921"/>
                  <a:gd name="connsiteY111" fmla="*/ 0 h 582384"/>
                  <a:gd name="connsiteX112" fmla="*/ 2511917 w 3888921"/>
                  <a:gd name="connsiteY112" fmla="*/ 0 h 582384"/>
                  <a:gd name="connsiteX113" fmla="*/ 2536496 w 3888921"/>
                  <a:gd name="connsiteY113" fmla="*/ 0 h 582384"/>
                  <a:gd name="connsiteX114" fmla="*/ 2580400 w 3888921"/>
                  <a:gd name="connsiteY114" fmla="*/ 0 h 582384"/>
                  <a:gd name="connsiteX115" fmla="*/ 2600372 w 3888921"/>
                  <a:gd name="connsiteY115" fmla="*/ 0 h 582384"/>
                  <a:gd name="connsiteX116" fmla="*/ 2615291 w 3888921"/>
                  <a:gd name="connsiteY116" fmla="*/ 0 h 582384"/>
                  <a:gd name="connsiteX117" fmla="*/ 2668856 w 3888921"/>
                  <a:gd name="connsiteY117" fmla="*/ 0 h 582384"/>
                  <a:gd name="connsiteX118" fmla="*/ 2679167 w 3888921"/>
                  <a:gd name="connsiteY118" fmla="*/ 0 h 582384"/>
                  <a:gd name="connsiteX119" fmla="*/ 2713380 w 3888921"/>
                  <a:gd name="connsiteY119" fmla="*/ 0 h 582384"/>
                  <a:gd name="connsiteX120" fmla="*/ 2747650 w 3888921"/>
                  <a:gd name="connsiteY120" fmla="*/ 0 h 582384"/>
                  <a:gd name="connsiteX121" fmla="*/ 2777256 w 3888921"/>
                  <a:gd name="connsiteY121" fmla="*/ 0 h 582384"/>
                  <a:gd name="connsiteX122" fmla="*/ 2792175 w 3888921"/>
                  <a:gd name="connsiteY122" fmla="*/ 0 h 582384"/>
                  <a:gd name="connsiteX123" fmla="*/ 2845740 w 3888921"/>
                  <a:gd name="connsiteY123" fmla="*/ 0 h 582384"/>
                  <a:gd name="connsiteX124" fmla="*/ 2856051 w 3888921"/>
                  <a:gd name="connsiteY124" fmla="*/ 0 h 582384"/>
                  <a:gd name="connsiteX125" fmla="*/ 2858976 w 3888921"/>
                  <a:gd name="connsiteY125" fmla="*/ 0 h 582384"/>
                  <a:gd name="connsiteX126" fmla="*/ 2880630 w 3888921"/>
                  <a:gd name="connsiteY126" fmla="*/ 0 h 582384"/>
                  <a:gd name="connsiteX127" fmla="*/ 2922852 w 3888921"/>
                  <a:gd name="connsiteY127" fmla="*/ 0 h 582384"/>
                  <a:gd name="connsiteX128" fmla="*/ 2924535 w 3888921"/>
                  <a:gd name="connsiteY128" fmla="*/ 0 h 582384"/>
                  <a:gd name="connsiteX129" fmla="*/ 2937771 w 3888921"/>
                  <a:gd name="connsiteY129" fmla="*/ 0 h 582384"/>
                  <a:gd name="connsiteX130" fmla="*/ 2944506 w 3888921"/>
                  <a:gd name="connsiteY130" fmla="*/ 0 h 582384"/>
                  <a:gd name="connsiteX131" fmla="*/ 2959425 w 3888921"/>
                  <a:gd name="connsiteY131" fmla="*/ 0 h 582384"/>
                  <a:gd name="connsiteX132" fmla="*/ 2975118 w 3888921"/>
                  <a:gd name="connsiteY132" fmla="*/ 0 h 582384"/>
                  <a:gd name="connsiteX133" fmla="*/ 2991336 w 3888921"/>
                  <a:gd name="connsiteY133" fmla="*/ 0 h 582384"/>
                  <a:gd name="connsiteX134" fmla="*/ 3001647 w 3888921"/>
                  <a:gd name="connsiteY134" fmla="*/ 0 h 582384"/>
                  <a:gd name="connsiteX135" fmla="*/ 3004574 w 3888921"/>
                  <a:gd name="connsiteY135" fmla="*/ 0 h 582384"/>
                  <a:gd name="connsiteX136" fmla="*/ 3012990 w 3888921"/>
                  <a:gd name="connsiteY136" fmla="*/ 0 h 582384"/>
                  <a:gd name="connsiteX137" fmla="*/ 3023301 w 3888921"/>
                  <a:gd name="connsiteY137" fmla="*/ 0 h 582384"/>
                  <a:gd name="connsiteX138" fmla="*/ 3026226 w 3888921"/>
                  <a:gd name="connsiteY138" fmla="*/ 0 h 582384"/>
                  <a:gd name="connsiteX139" fmla="*/ 3038994 w 3888921"/>
                  <a:gd name="connsiteY139" fmla="*/ 0 h 582384"/>
                  <a:gd name="connsiteX140" fmla="*/ 3053913 w 3888921"/>
                  <a:gd name="connsiteY140" fmla="*/ 0 h 582384"/>
                  <a:gd name="connsiteX141" fmla="*/ 3068450 w 3888921"/>
                  <a:gd name="connsiteY141" fmla="*/ 0 h 582384"/>
                  <a:gd name="connsiteX142" fmla="*/ 3070131 w 3888921"/>
                  <a:gd name="connsiteY142" fmla="*/ 0 h 582384"/>
                  <a:gd name="connsiteX143" fmla="*/ 3083368 w 3888921"/>
                  <a:gd name="connsiteY143" fmla="*/ 0 h 582384"/>
                  <a:gd name="connsiteX144" fmla="*/ 3090102 w 3888921"/>
                  <a:gd name="connsiteY144" fmla="*/ 0 h 582384"/>
                  <a:gd name="connsiteX145" fmla="*/ 3091785 w 3888921"/>
                  <a:gd name="connsiteY145" fmla="*/ 0 h 582384"/>
                  <a:gd name="connsiteX146" fmla="*/ 3105021 w 3888921"/>
                  <a:gd name="connsiteY146" fmla="*/ 0 h 582384"/>
                  <a:gd name="connsiteX147" fmla="*/ 3107478 w 3888921"/>
                  <a:gd name="connsiteY147" fmla="*/ 0 h 582384"/>
                  <a:gd name="connsiteX148" fmla="*/ 3117789 w 3888921"/>
                  <a:gd name="connsiteY148" fmla="*/ 0 h 582384"/>
                  <a:gd name="connsiteX149" fmla="*/ 3136934 w 3888921"/>
                  <a:gd name="connsiteY149" fmla="*/ 0 h 582384"/>
                  <a:gd name="connsiteX150" fmla="*/ 3142368 w 3888921"/>
                  <a:gd name="connsiteY150" fmla="*/ 0 h 582384"/>
                  <a:gd name="connsiteX151" fmla="*/ 3147244 w 3888921"/>
                  <a:gd name="connsiteY151" fmla="*/ 0 h 582384"/>
                  <a:gd name="connsiteX152" fmla="*/ 3150170 w 3888921"/>
                  <a:gd name="connsiteY152" fmla="*/ 0 h 582384"/>
                  <a:gd name="connsiteX153" fmla="*/ 3158586 w 3888921"/>
                  <a:gd name="connsiteY153" fmla="*/ 0 h 582384"/>
                  <a:gd name="connsiteX154" fmla="*/ 3168897 w 3888921"/>
                  <a:gd name="connsiteY154" fmla="*/ 0 h 582384"/>
                  <a:gd name="connsiteX155" fmla="*/ 3171824 w 3888921"/>
                  <a:gd name="connsiteY155" fmla="*/ 0 h 582384"/>
                  <a:gd name="connsiteX156" fmla="*/ 3186273 w 3888921"/>
                  <a:gd name="connsiteY156" fmla="*/ 0 h 582384"/>
                  <a:gd name="connsiteX157" fmla="*/ 3206244 w 3888921"/>
                  <a:gd name="connsiteY157" fmla="*/ 0 h 582384"/>
                  <a:gd name="connsiteX158" fmla="*/ 3214046 w 3888921"/>
                  <a:gd name="connsiteY158" fmla="*/ 0 h 582384"/>
                  <a:gd name="connsiteX159" fmla="*/ 3215728 w 3888921"/>
                  <a:gd name="connsiteY159" fmla="*/ 0 h 582384"/>
                  <a:gd name="connsiteX160" fmla="*/ 3221163 w 3888921"/>
                  <a:gd name="connsiteY160" fmla="*/ 0 h 582384"/>
                  <a:gd name="connsiteX161" fmla="*/ 3228964 w 3888921"/>
                  <a:gd name="connsiteY161" fmla="*/ 0 h 582384"/>
                  <a:gd name="connsiteX162" fmla="*/ 3235700 w 3888921"/>
                  <a:gd name="connsiteY162" fmla="*/ 0 h 582384"/>
                  <a:gd name="connsiteX163" fmla="*/ 3237381 w 3888921"/>
                  <a:gd name="connsiteY163" fmla="*/ 0 h 582384"/>
                  <a:gd name="connsiteX164" fmla="*/ 3250618 w 3888921"/>
                  <a:gd name="connsiteY164" fmla="*/ 0 h 582384"/>
                  <a:gd name="connsiteX165" fmla="*/ 3266311 w 3888921"/>
                  <a:gd name="connsiteY165" fmla="*/ 0 h 582384"/>
                  <a:gd name="connsiteX166" fmla="*/ 3274728 w 3888921"/>
                  <a:gd name="connsiteY166" fmla="*/ 0 h 582384"/>
                  <a:gd name="connsiteX167" fmla="*/ 3282529 w 3888921"/>
                  <a:gd name="connsiteY167" fmla="*/ 0 h 582384"/>
                  <a:gd name="connsiteX168" fmla="*/ 3285039 w 3888921"/>
                  <a:gd name="connsiteY168" fmla="*/ 0 h 582384"/>
                  <a:gd name="connsiteX169" fmla="*/ 3292840 w 3888921"/>
                  <a:gd name="connsiteY169" fmla="*/ 0 h 582384"/>
                  <a:gd name="connsiteX170" fmla="*/ 3304184 w 3888921"/>
                  <a:gd name="connsiteY170" fmla="*/ 0 h 582384"/>
                  <a:gd name="connsiteX171" fmla="*/ 3314495 w 3888921"/>
                  <a:gd name="connsiteY171" fmla="*/ 0 h 582384"/>
                  <a:gd name="connsiteX172" fmla="*/ 3317420 w 3888921"/>
                  <a:gd name="connsiteY172" fmla="*/ 0 h 582384"/>
                  <a:gd name="connsiteX173" fmla="*/ 3330188 w 3888921"/>
                  <a:gd name="connsiteY173" fmla="*/ 0 h 582384"/>
                  <a:gd name="connsiteX174" fmla="*/ 3345106 w 3888921"/>
                  <a:gd name="connsiteY174" fmla="*/ 0 h 582384"/>
                  <a:gd name="connsiteX175" fmla="*/ 3353523 w 3888921"/>
                  <a:gd name="connsiteY175" fmla="*/ 0 h 582384"/>
                  <a:gd name="connsiteX176" fmla="*/ 3361324 w 3888921"/>
                  <a:gd name="connsiteY176" fmla="*/ 0 h 582384"/>
                  <a:gd name="connsiteX177" fmla="*/ 3381296 w 3888921"/>
                  <a:gd name="connsiteY177" fmla="*/ 0 h 582384"/>
                  <a:gd name="connsiteX178" fmla="*/ 3382978 w 3888921"/>
                  <a:gd name="connsiteY178" fmla="*/ 0 h 582384"/>
                  <a:gd name="connsiteX179" fmla="*/ 3396214 w 3888921"/>
                  <a:gd name="connsiteY179" fmla="*/ 0 h 582384"/>
                  <a:gd name="connsiteX180" fmla="*/ 3398671 w 3888921"/>
                  <a:gd name="connsiteY180" fmla="*/ 0 h 582384"/>
                  <a:gd name="connsiteX181" fmla="*/ 3408982 w 3888921"/>
                  <a:gd name="connsiteY181" fmla="*/ 0 h 582384"/>
                  <a:gd name="connsiteX182" fmla="*/ 3433561 w 3888921"/>
                  <a:gd name="connsiteY182" fmla="*/ 0 h 582384"/>
                  <a:gd name="connsiteX183" fmla="*/ 3449780 w 3888921"/>
                  <a:gd name="connsiteY183" fmla="*/ 0 h 582384"/>
                  <a:gd name="connsiteX184" fmla="*/ 3460090 w 3888921"/>
                  <a:gd name="connsiteY184" fmla="*/ 0 h 582384"/>
                  <a:gd name="connsiteX185" fmla="*/ 3477466 w 3888921"/>
                  <a:gd name="connsiteY185" fmla="*/ 0 h 582384"/>
                  <a:gd name="connsiteX186" fmla="*/ 3494304 w 3888921"/>
                  <a:gd name="connsiteY186" fmla="*/ 0 h 582384"/>
                  <a:gd name="connsiteX187" fmla="*/ 3497437 w 3888921"/>
                  <a:gd name="connsiteY187" fmla="*/ 0 h 582384"/>
                  <a:gd name="connsiteX188" fmla="*/ 3512356 w 3888921"/>
                  <a:gd name="connsiteY188" fmla="*/ 0 h 582384"/>
                  <a:gd name="connsiteX189" fmla="*/ 3528574 w 3888921"/>
                  <a:gd name="connsiteY189" fmla="*/ 0 h 582384"/>
                  <a:gd name="connsiteX190" fmla="*/ 3558180 w 3888921"/>
                  <a:gd name="connsiteY190" fmla="*/ 0 h 582384"/>
                  <a:gd name="connsiteX191" fmla="*/ 3565921 w 3888921"/>
                  <a:gd name="connsiteY191" fmla="*/ 0 h 582384"/>
                  <a:gd name="connsiteX192" fmla="*/ 3573099 w 3888921"/>
                  <a:gd name="connsiteY192" fmla="*/ 0 h 582384"/>
                  <a:gd name="connsiteX193" fmla="*/ 3576232 w 3888921"/>
                  <a:gd name="connsiteY193" fmla="*/ 0 h 582384"/>
                  <a:gd name="connsiteX194" fmla="*/ 3610446 w 3888921"/>
                  <a:gd name="connsiteY194" fmla="*/ 0 h 582384"/>
                  <a:gd name="connsiteX195" fmla="*/ 3626664 w 3888921"/>
                  <a:gd name="connsiteY195" fmla="*/ 0 h 582384"/>
                  <a:gd name="connsiteX196" fmla="*/ 3636975 w 3888921"/>
                  <a:gd name="connsiteY196" fmla="*/ 0 h 582384"/>
                  <a:gd name="connsiteX197" fmla="*/ 3644716 w 3888921"/>
                  <a:gd name="connsiteY197" fmla="*/ 0 h 582384"/>
                  <a:gd name="connsiteX198" fmla="*/ 3661554 w 3888921"/>
                  <a:gd name="connsiteY198" fmla="*/ 0 h 582384"/>
                  <a:gd name="connsiteX199" fmla="*/ 3674322 w 3888921"/>
                  <a:gd name="connsiteY199" fmla="*/ 0 h 582384"/>
                  <a:gd name="connsiteX200" fmla="*/ 3689241 w 3888921"/>
                  <a:gd name="connsiteY200" fmla="*/ 0 h 582384"/>
                  <a:gd name="connsiteX201" fmla="*/ 3705459 w 3888921"/>
                  <a:gd name="connsiteY201" fmla="*/ 0 h 582384"/>
                  <a:gd name="connsiteX202" fmla="*/ 3725430 w 3888921"/>
                  <a:gd name="connsiteY202" fmla="*/ 0 h 582384"/>
                  <a:gd name="connsiteX203" fmla="*/ 3740349 w 3888921"/>
                  <a:gd name="connsiteY203" fmla="*/ 0 h 582384"/>
                  <a:gd name="connsiteX204" fmla="*/ 3742806 w 3888921"/>
                  <a:gd name="connsiteY204" fmla="*/ 0 h 582384"/>
                  <a:gd name="connsiteX205" fmla="*/ 3753117 w 3888921"/>
                  <a:gd name="connsiteY205" fmla="*/ 0 h 582384"/>
                  <a:gd name="connsiteX206" fmla="*/ 3756042 w 3888921"/>
                  <a:gd name="connsiteY206" fmla="*/ 0 h 582384"/>
                  <a:gd name="connsiteX207" fmla="*/ 3777696 w 3888921"/>
                  <a:gd name="connsiteY207" fmla="*/ 0 h 582384"/>
                  <a:gd name="connsiteX208" fmla="*/ 3785497 w 3888921"/>
                  <a:gd name="connsiteY208" fmla="*/ 0 h 582384"/>
                  <a:gd name="connsiteX209" fmla="*/ 3793914 w 3888921"/>
                  <a:gd name="connsiteY209" fmla="*/ 0 h 582384"/>
                  <a:gd name="connsiteX210" fmla="*/ 3804225 w 3888921"/>
                  <a:gd name="connsiteY210" fmla="*/ 0 h 582384"/>
                  <a:gd name="connsiteX211" fmla="*/ 3819918 w 3888921"/>
                  <a:gd name="connsiteY211" fmla="*/ 0 h 582384"/>
                  <a:gd name="connsiteX212" fmla="*/ 3821601 w 3888921"/>
                  <a:gd name="connsiteY212" fmla="*/ 0 h 582384"/>
                  <a:gd name="connsiteX213" fmla="*/ 3834837 w 3888921"/>
                  <a:gd name="connsiteY213" fmla="*/ 0 h 582384"/>
                  <a:gd name="connsiteX214" fmla="*/ 3841572 w 3888921"/>
                  <a:gd name="connsiteY214" fmla="*/ 0 h 582384"/>
                  <a:gd name="connsiteX215" fmla="*/ 3849373 w 3888921"/>
                  <a:gd name="connsiteY215" fmla="*/ 0 h 582384"/>
                  <a:gd name="connsiteX216" fmla="*/ 3856491 w 3888921"/>
                  <a:gd name="connsiteY216" fmla="*/ 0 h 582384"/>
                  <a:gd name="connsiteX217" fmla="*/ 3864292 w 3888921"/>
                  <a:gd name="connsiteY217" fmla="*/ 0 h 582384"/>
                  <a:gd name="connsiteX218" fmla="*/ 3872709 w 3888921"/>
                  <a:gd name="connsiteY218" fmla="*/ 0 h 582384"/>
                  <a:gd name="connsiteX219" fmla="*/ 3888402 w 3888921"/>
                  <a:gd name="connsiteY219" fmla="*/ 0 h 582384"/>
                  <a:gd name="connsiteX220" fmla="*/ 3888921 w 3888921"/>
                  <a:gd name="connsiteY220" fmla="*/ 0 h 582384"/>
                  <a:gd name="connsiteX221" fmla="*/ 3743325 w 3888921"/>
                  <a:gd name="connsiteY221" fmla="*/ 582384 h 582384"/>
                  <a:gd name="connsiteX222" fmla="*/ 3742806 w 3888921"/>
                  <a:gd name="connsiteY222" fmla="*/ 582384 h 582384"/>
                  <a:gd name="connsiteX223" fmla="*/ 3727113 w 3888921"/>
                  <a:gd name="connsiteY223" fmla="*/ 582384 h 582384"/>
                  <a:gd name="connsiteX224" fmla="*/ 3718696 w 3888921"/>
                  <a:gd name="connsiteY224" fmla="*/ 582384 h 582384"/>
                  <a:gd name="connsiteX225" fmla="*/ 3710895 w 3888921"/>
                  <a:gd name="connsiteY225" fmla="*/ 582384 h 582384"/>
                  <a:gd name="connsiteX226" fmla="*/ 3703777 w 3888921"/>
                  <a:gd name="connsiteY226" fmla="*/ 582384 h 582384"/>
                  <a:gd name="connsiteX227" fmla="*/ 3695976 w 3888921"/>
                  <a:gd name="connsiteY227" fmla="*/ 582384 h 582384"/>
                  <a:gd name="connsiteX228" fmla="*/ 3689241 w 3888921"/>
                  <a:gd name="connsiteY228" fmla="*/ 582384 h 582384"/>
                  <a:gd name="connsiteX229" fmla="*/ 3676005 w 3888921"/>
                  <a:gd name="connsiteY229" fmla="*/ 582384 h 582384"/>
                  <a:gd name="connsiteX230" fmla="*/ 3674322 w 3888921"/>
                  <a:gd name="connsiteY230" fmla="*/ 582384 h 582384"/>
                  <a:gd name="connsiteX231" fmla="*/ 3658629 w 3888921"/>
                  <a:gd name="connsiteY231" fmla="*/ 582384 h 582384"/>
                  <a:gd name="connsiteX232" fmla="*/ 3648318 w 3888921"/>
                  <a:gd name="connsiteY232" fmla="*/ 582384 h 582384"/>
                  <a:gd name="connsiteX233" fmla="*/ 3639901 w 3888921"/>
                  <a:gd name="connsiteY233" fmla="*/ 582384 h 582384"/>
                  <a:gd name="connsiteX234" fmla="*/ 3632100 w 3888921"/>
                  <a:gd name="connsiteY234" fmla="*/ 582384 h 582384"/>
                  <a:gd name="connsiteX235" fmla="*/ 3610446 w 3888921"/>
                  <a:gd name="connsiteY235" fmla="*/ 582384 h 582384"/>
                  <a:gd name="connsiteX236" fmla="*/ 3607521 w 3888921"/>
                  <a:gd name="connsiteY236" fmla="*/ 582384 h 582384"/>
                  <a:gd name="connsiteX237" fmla="*/ 3597210 w 3888921"/>
                  <a:gd name="connsiteY237" fmla="*/ 582384 h 582384"/>
                  <a:gd name="connsiteX238" fmla="*/ 3594753 w 3888921"/>
                  <a:gd name="connsiteY238" fmla="*/ 582384 h 582384"/>
                  <a:gd name="connsiteX239" fmla="*/ 3579834 w 3888921"/>
                  <a:gd name="connsiteY239" fmla="*/ 582384 h 582384"/>
                  <a:gd name="connsiteX240" fmla="*/ 3559863 w 3888921"/>
                  <a:gd name="connsiteY240" fmla="*/ 582384 h 582384"/>
                  <a:gd name="connsiteX241" fmla="*/ 3543645 w 3888921"/>
                  <a:gd name="connsiteY241" fmla="*/ 582384 h 582384"/>
                  <a:gd name="connsiteX242" fmla="*/ 3528726 w 3888921"/>
                  <a:gd name="connsiteY242" fmla="*/ 582384 h 582384"/>
                  <a:gd name="connsiteX243" fmla="*/ 3515958 w 3888921"/>
                  <a:gd name="connsiteY243" fmla="*/ 582384 h 582384"/>
                  <a:gd name="connsiteX244" fmla="*/ 3499120 w 3888921"/>
                  <a:gd name="connsiteY244" fmla="*/ 582384 h 582384"/>
                  <a:gd name="connsiteX245" fmla="*/ 3491379 w 3888921"/>
                  <a:gd name="connsiteY245" fmla="*/ 582384 h 582384"/>
                  <a:gd name="connsiteX246" fmla="*/ 3481068 w 3888921"/>
                  <a:gd name="connsiteY246" fmla="*/ 582384 h 582384"/>
                  <a:gd name="connsiteX247" fmla="*/ 3464850 w 3888921"/>
                  <a:gd name="connsiteY247" fmla="*/ 582384 h 582384"/>
                  <a:gd name="connsiteX248" fmla="*/ 3430636 w 3888921"/>
                  <a:gd name="connsiteY248" fmla="*/ 582384 h 582384"/>
                  <a:gd name="connsiteX249" fmla="*/ 3427503 w 3888921"/>
                  <a:gd name="connsiteY249" fmla="*/ 582384 h 582384"/>
                  <a:gd name="connsiteX250" fmla="*/ 3420325 w 3888921"/>
                  <a:gd name="connsiteY250" fmla="*/ 582384 h 582384"/>
                  <a:gd name="connsiteX251" fmla="*/ 3412584 w 3888921"/>
                  <a:gd name="connsiteY251" fmla="*/ 582384 h 582384"/>
                  <a:gd name="connsiteX252" fmla="*/ 3382978 w 3888921"/>
                  <a:gd name="connsiteY252" fmla="*/ 582384 h 582384"/>
                  <a:gd name="connsiteX253" fmla="*/ 3366760 w 3888921"/>
                  <a:gd name="connsiteY253" fmla="*/ 582384 h 582384"/>
                  <a:gd name="connsiteX254" fmla="*/ 3351842 w 3888921"/>
                  <a:gd name="connsiteY254" fmla="*/ 582384 h 582384"/>
                  <a:gd name="connsiteX255" fmla="*/ 3348708 w 3888921"/>
                  <a:gd name="connsiteY255" fmla="*/ 582384 h 582384"/>
                  <a:gd name="connsiteX256" fmla="*/ 3331870 w 3888921"/>
                  <a:gd name="connsiteY256" fmla="*/ 582384 h 582384"/>
                  <a:gd name="connsiteX257" fmla="*/ 3314495 w 3888921"/>
                  <a:gd name="connsiteY257" fmla="*/ 582384 h 582384"/>
                  <a:gd name="connsiteX258" fmla="*/ 3304184 w 3888921"/>
                  <a:gd name="connsiteY258" fmla="*/ 582384 h 582384"/>
                  <a:gd name="connsiteX259" fmla="*/ 3287966 w 3888921"/>
                  <a:gd name="connsiteY259" fmla="*/ 582384 h 582384"/>
                  <a:gd name="connsiteX260" fmla="*/ 3263386 w 3888921"/>
                  <a:gd name="connsiteY260" fmla="*/ 582384 h 582384"/>
                  <a:gd name="connsiteX261" fmla="*/ 3253075 w 3888921"/>
                  <a:gd name="connsiteY261" fmla="*/ 582384 h 582384"/>
                  <a:gd name="connsiteX262" fmla="*/ 3250618 w 3888921"/>
                  <a:gd name="connsiteY262" fmla="*/ 582384 h 582384"/>
                  <a:gd name="connsiteX263" fmla="*/ 3237383 w 3888921"/>
                  <a:gd name="connsiteY263" fmla="*/ 582384 h 582384"/>
                  <a:gd name="connsiteX264" fmla="*/ 3235700 w 3888921"/>
                  <a:gd name="connsiteY264" fmla="*/ 582384 h 582384"/>
                  <a:gd name="connsiteX265" fmla="*/ 3215728 w 3888921"/>
                  <a:gd name="connsiteY265" fmla="*/ 582384 h 582384"/>
                  <a:gd name="connsiteX266" fmla="*/ 3207927 w 3888921"/>
                  <a:gd name="connsiteY266" fmla="*/ 582384 h 582384"/>
                  <a:gd name="connsiteX267" fmla="*/ 3199510 w 3888921"/>
                  <a:gd name="connsiteY267" fmla="*/ 582384 h 582384"/>
                  <a:gd name="connsiteX268" fmla="*/ 3184592 w 3888921"/>
                  <a:gd name="connsiteY268" fmla="*/ 582384 h 582384"/>
                  <a:gd name="connsiteX269" fmla="*/ 3171824 w 3888921"/>
                  <a:gd name="connsiteY269" fmla="*/ 582384 h 582384"/>
                  <a:gd name="connsiteX270" fmla="*/ 3168898 w 3888921"/>
                  <a:gd name="connsiteY270" fmla="*/ 582384 h 582384"/>
                  <a:gd name="connsiteX271" fmla="*/ 3158588 w 3888921"/>
                  <a:gd name="connsiteY271" fmla="*/ 582384 h 582384"/>
                  <a:gd name="connsiteX272" fmla="*/ 3147244 w 3888921"/>
                  <a:gd name="connsiteY272" fmla="*/ 582384 h 582384"/>
                  <a:gd name="connsiteX273" fmla="*/ 3139443 w 3888921"/>
                  <a:gd name="connsiteY273" fmla="*/ 582384 h 582384"/>
                  <a:gd name="connsiteX274" fmla="*/ 3136934 w 3888921"/>
                  <a:gd name="connsiteY274" fmla="*/ 582384 h 582384"/>
                  <a:gd name="connsiteX275" fmla="*/ 3129132 w 3888921"/>
                  <a:gd name="connsiteY275" fmla="*/ 582384 h 582384"/>
                  <a:gd name="connsiteX276" fmla="*/ 3120716 w 3888921"/>
                  <a:gd name="connsiteY276" fmla="*/ 582384 h 582384"/>
                  <a:gd name="connsiteX277" fmla="*/ 3105023 w 3888921"/>
                  <a:gd name="connsiteY277" fmla="*/ 582384 h 582384"/>
                  <a:gd name="connsiteX278" fmla="*/ 3091785 w 3888921"/>
                  <a:gd name="connsiteY278" fmla="*/ 582384 h 582384"/>
                  <a:gd name="connsiteX279" fmla="*/ 3090104 w 3888921"/>
                  <a:gd name="connsiteY279" fmla="*/ 582384 h 582384"/>
                  <a:gd name="connsiteX280" fmla="*/ 3083368 w 3888921"/>
                  <a:gd name="connsiteY280" fmla="*/ 582384 h 582384"/>
                  <a:gd name="connsiteX281" fmla="*/ 3075567 w 3888921"/>
                  <a:gd name="connsiteY281" fmla="*/ 582384 h 582384"/>
                  <a:gd name="connsiteX282" fmla="*/ 3070132 w 3888921"/>
                  <a:gd name="connsiteY282" fmla="*/ 582384 h 582384"/>
                  <a:gd name="connsiteX283" fmla="*/ 3068450 w 3888921"/>
                  <a:gd name="connsiteY283" fmla="*/ 582384 h 582384"/>
                  <a:gd name="connsiteX284" fmla="*/ 3060648 w 3888921"/>
                  <a:gd name="connsiteY284" fmla="*/ 582384 h 582384"/>
                  <a:gd name="connsiteX285" fmla="*/ 3040677 w 3888921"/>
                  <a:gd name="connsiteY285" fmla="*/ 582384 h 582384"/>
                  <a:gd name="connsiteX286" fmla="*/ 3026228 w 3888921"/>
                  <a:gd name="connsiteY286" fmla="*/ 582384 h 582384"/>
                  <a:gd name="connsiteX287" fmla="*/ 3023301 w 3888921"/>
                  <a:gd name="connsiteY287" fmla="*/ 582384 h 582384"/>
                  <a:gd name="connsiteX288" fmla="*/ 3012990 w 3888921"/>
                  <a:gd name="connsiteY288" fmla="*/ 582384 h 582384"/>
                  <a:gd name="connsiteX289" fmla="*/ 3004574 w 3888921"/>
                  <a:gd name="connsiteY289" fmla="*/ 582384 h 582384"/>
                  <a:gd name="connsiteX290" fmla="*/ 3001648 w 3888921"/>
                  <a:gd name="connsiteY290" fmla="*/ 582384 h 582384"/>
                  <a:gd name="connsiteX291" fmla="*/ 2996772 w 3888921"/>
                  <a:gd name="connsiteY291" fmla="*/ 582384 h 582384"/>
                  <a:gd name="connsiteX292" fmla="*/ 2991338 w 3888921"/>
                  <a:gd name="connsiteY292" fmla="*/ 582384 h 582384"/>
                  <a:gd name="connsiteX293" fmla="*/ 2972193 w 3888921"/>
                  <a:gd name="connsiteY293" fmla="*/ 582384 h 582384"/>
                  <a:gd name="connsiteX294" fmla="*/ 2961882 w 3888921"/>
                  <a:gd name="connsiteY294" fmla="*/ 582384 h 582384"/>
                  <a:gd name="connsiteX295" fmla="*/ 2959425 w 3888921"/>
                  <a:gd name="connsiteY295" fmla="*/ 582384 h 582384"/>
                  <a:gd name="connsiteX296" fmla="*/ 2946189 w 3888921"/>
                  <a:gd name="connsiteY296" fmla="*/ 582384 h 582384"/>
                  <a:gd name="connsiteX297" fmla="*/ 2944506 w 3888921"/>
                  <a:gd name="connsiteY297" fmla="*/ 582384 h 582384"/>
                  <a:gd name="connsiteX298" fmla="*/ 2937772 w 3888921"/>
                  <a:gd name="connsiteY298" fmla="*/ 582384 h 582384"/>
                  <a:gd name="connsiteX299" fmla="*/ 2924535 w 3888921"/>
                  <a:gd name="connsiteY299" fmla="*/ 582384 h 582384"/>
                  <a:gd name="connsiteX300" fmla="*/ 2922853 w 3888921"/>
                  <a:gd name="connsiteY300" fmla="*/ 582384 h 582384"/>
                  <a:gd name="connsiteX301" fmla="*/ 2908317 w 3888921"/>
                  <a:gd name="connsiteY301" fmla="*/ 582384 h 582384"/>
                  <a:gd name="connsiteX302" fmla="*/ 2893398 w 3888921"/>
                  <a:gd name="connsiteY302" fmla="*/ 582384 h 582384"/>
                  <a:gd name="connsiteX303" fmla="*/ 2880630 w 3888921"/>
                  <a:gd name="connsiteY303" fmla="*/ 582384 h 582384"/>
                  <a:gd name="connsiteX304" fmla="*/ 2877705 w 3888921"/>
                  <a:gd name="connsiteY304" fmla="*/ 582384 h 582384"/>
                  <a:gd name="connsiteX305" fmla="*/ 2867394 w 3888921"/>
                  <a:gd name="connsiteY305" fmla="*/ 582384 h 582384"/>
                  <a:gd name="connsiteX306" fmla="*/ 2858977 w 3888921"/>
                  <a:gd name="connsiteY306" fmla="*/ 582384 h 582384"/>
                  <a:gd name="connsiteX307" fmla="*/ 2856051 w 3888921"/>
                  <a:gd name="connsiteY307" fmla="*/ 582384 h 582384"/>
                  <a:gd name="connsiteX308" fmla="*/ 2845740 w 3888921"/>
                  <a:gd name="connsiteY308" fmla="*/ 582384 h 582384"/>
                  <a:gd name="connsiteX309" fmla="*/ 2829522 w 3888921"/>
                  <a:gd name="connsiteY309" fmla="*/ 582384 h 582384"/>
                  <a:gd name="connsiteX310" fmla="*/ 2813829 w 3888921"/>
                  <a:gd name="connsiteY310" fmla="*/ 582384 h 582384"/>
                  <a:gd name="connsiteX311" fmla="*/ 2798910 w 3888921"/>
                  <a:gd name="connsiteY311" fmla="*/ 582384 h 582384"/>
                  <a:gd name="connsiteX312" fmla="*/ 2792175 w 3888921"/>
                  <a:gd name="connsiteY312" fmla="*/ 582384 h 582384"/>
                  <a:gd name="connsiteX313" fmla="*/ 2778939 w 3888921"/>
                  <a:gd name="connsiteY313" fmla="*/ 582384 h 582384"/>
                  <a:gd name="connsiteX314" fmla="*/ 2777256 w 3888921"/>
                  <a:gd name="connsiteY314" fmla="*/ 582384 h 582384"/>
                  <a:gd name="connsiteX315" fmla="*/ 2735034 w 3888921"/>
                  <a:gd name="connsiteY315" fmla="*/ 582384 h 582384"/>
                  <a:gd name="connsiteX316" fmla="*/ 2713380 w 3888921"/>
                  <a:gd name="connsiteY316" fmla="*/ 582384 h 582384"/>
                  <a:gd name="connsiteX317" fmla="*/ 2710455 w 3888921"/>
                  <a:gd name="connsiteY317" fmla="*/ 582384 h 582384"/>
                  <a:gd name="connsiteX318" fmla="*/ 2700144 w 3888921"/>
                  <a:gd name="connsiteY318" fmla="*/ 582384 h 582384"/>
                  <a:gd name="connsiteX319" fmla="*/ 2646579 w 3888921"/>
                  <a:gd name="connsiteY319" fmla="*/ 582384 h 582384"/>
                  <a:gd name="connsiteX320" fmla="*/ 2631660 w 3888921"/>
                  <a:gd name="connsiteY320" fmla="*/ 582384 h 582384"/>
                  <a:gd name="connsiteX321" fmla="*/ 2602055 w 3888921"/>
                  <a:gd name="connsiteY321" fmla="*/ 582384 h 582384"/>
                  <a:gd name="connsiteX322" fmla="*/ 2567784 w 3888921"/>
                  <a:gd name="connsiteY322" fmla="*/ 582384 h 582384"/>
                  <a:gd name="connsiteX323" fmla="*/ 2533571 w 3888921"/>
                  <a:gd name="connsiteY323" fmla="*/ 582384 h 582384"/>
                  <a:gd name="connsiteX324" fmla="*/ 2523260 w 3888921"/>
                  <a:gd name="connsiteY324" fmla="*/ 582384 h 582384"/>
                  <a:gd name="connsiteX325" fmla="*/ 2469695 w 3888921"/>
                  <a:gd name="connsiteY325" fmla="*/ 582384 h 582384"/>
                  <a:gd name="connsiteX326" fmla="*/ 2454776 w 3888921"/>
                  <a:gd name="connsiteY326" fmla="*/ 582384 h 582384"/>
                  <a:gd name="connsiteX327" fmla="*/ 2434804 w 3888921"/>
                  <a:gd name="connsiteY327" fmla="*/ 582384 h 582384"/>
                  <a:gd name="connsiteX328" fmla="*/ 2390900 w 3888921"/>
                  <a:gd name="connsiteY328" fmla="*/ 582384 h 582384"/>
                  <a:gd name="connsiteX329" fmla="*/ 2366320 w 3888921"/>
                  <a:gd name="connsiteY329" fmla="*/ 582384 h 582384"/>
                  <a:gd name="connsiteX330" fmla="*/ 2356010 w 3888921"/>
                  <a:gd name="connsiteY330" fmla="*/ 582384 h 582384"/>
                  <a:gd name="connsiteX331" fmla="*/ 2310861 w 3888921"/>
                  <a:gd name="connsiteY331" fmla="*/ 582384 h 582384"/>
                  <a:gd name="connsiteX332" fmla="*/ 2302444 w 3888921"/>
                  <a:gd name="connsiteY332" fmla="*/ 582384 h 582384"/>
                  <a:gd name="connsiteX333" fmla="*/ 2287526 w 3888921"/>
                  <a:gd name="connsiteY333" fmla="*/ 582384 h 582384"/>
                  <a:gd name="connsiteX334" fmla="*/ 2242377 w 3888921"/>
                  <a:gd name="connsiteY334" fmla="*/ 582384 h 582384"/>
                  <a:gd name="connsiteX335" fmla="*/ 2232066 w 3888921"/>
                  <a:gd name="connsiteY335" fmla="*/ 582384 h 582384"/>
                  <a:gd name="connsiteX336" fmla="*/ 2223650 w 3888921"/>
                  <a:gd name="connsiteY336" fmla="*/ 582384 h 582384"/>
                  <a:gd name="connsiteX337" fmla="*/ 2201992 w 3888921"/>
                  <a:gd name="connsiteY337" fmla="*/ 582384 h 582384"/>
                  <a:gd name="connsiteX338" fmla="*/ 2178501 w 3888921"/>
                  <a:gd name="connsiteY338" fmla="*/ 582384 h 582384"/>
                  <a:gd name="connsiteX339" fmla="*/ 2163583 w 3888921"/>
                  <a:gd name="connsiteY339" fmla="*/ 582384 h 582384"/>
                  <a:gd name="connsiteX340" fmla="*/ 2143611 w 3888921"/>
                  <a:gd name="connsiteY340" fmla="*/ 582384 h 582384"/>
                  <a:gd name="connsiteX341" fmla="*/ 2133509 w 3888921"/>
                  <a:gd name="connsiteY341" fmla="*/ 582384 h 582384"/>
                  <a:gd name="connsiteX342" fmla="*/ 2123198 w 3888921"/>
                  <a:gd name="connsiteY342" fmla="*/ 582384 h 582384"/>
                  <a:gd name="connsiteX343" fmla="*/ 2099706 w 3888921"/>
                  <a:gd name="connsiteY343" fmla="*/ 582384 h 582384"/>
                  <a:gd name="connsiteX344" fmla="*/ 2075127 w 3888921"/>
                  <a:gd name="connsiteY344" fmla="*/ 582384 h 582384"/>
                  <a:gd name="connsiteX345" fmla="*/ 2069633 w 3888921"/>
                  <a:gd name="connsiteY345" fmla="*/ 582384 h 582384"/>
                  <a:gd name="connsiteX346" fmla="*/ 2064816 w 3888921"/>
                  <a:gd name="connsiteY346" fmla="*/ 582384 h 582384"/>
                  <a:gd name="connsiteX347" fmla="*/ 2054714 w 3888921"/>
                  <a:gd name="connsiteY347" fmla="*/ 582384 h 582384"/>
                  <a:gd name="connsiteX348" fmla="*/ 2034742 w 3888921"/>
                  <a:gd name="connsiteY348" fmla="*/ 582384 h 582384"/>
                  <a:gd name="connsiteX349" fmla="*/ 2011251 w 3888921"/>
                  <a:gd name="connsiteY349" fmla="*/ 582384 h 582384"/>
                  <a:gd name="connsiteX350" fmla="*/ 1996332 w 3888921"/>
                  <a:gd name="connsiteY350" fmla="*/ 582384 h 582384"/>
                  <a:gd name="connsiteX351" fmla="*/ 1990838 w 3888921"/>
                  <a:gd name="connsiteY351" fmla="*/ 582384 h 582384"/>
                  <a:gd name="connsiteX352" fmla="*/ 1966258 w 3888921"/>
                  <a:gd name="connsiteY352" fmla="*/ 582384 h 582384"/>
                  <a:gd name="connsiteX353" fmla="*/ 1955948 w 3888921"/>
                  <a:gd name="connsiteY353" fmla="*/ 582384 h 582384"/>
                  <a:gd name="connsiteX354" fmla="*/ 1932456 w 3888921"/>
                  <a:gd name="connsiteY354" fmla="*/ 582384 h 582384"/>
                  <a:gd name="connsiteX355" fmla="*/ 1910799 w 3888921"/>
                  <a:gd name="connsiteY355" fmla="*/ 582384 h 582384"/>
                  <a:gd name="connsiteX356" fmla="*/ 1902382 w 3888921"/>
                  <a:gd name="connsiteY356" fmla="*/ 582384 h 582384"/>
                  <a:gd name="connsiteX357" fmla="*/ 1887464 w 3888921"/>
                  <a:gd name="connsiteY357" fmla="*/ 582384 h 582384"/>
                  <a:gd name="connsiteX358" fmla="*/ 1842315 w 3888921"/>
                  <a:gd name="connsiteY358" fmla="*/ 582384 h 582384"/>
                  <a:gd name="connsiteX359" fmla="*/ 1832004 w 3888921"/>
                  <a:gd name="connsiteY359" fmla="*/ 582384 h 582384"/>
                  <a:gd name="connsiteX360" fmla="*/ 1823588 w 3888921"/>
                  <a:gd name="connsiteY360" fmla="*/ 582384 h 582384"/>
                  <a:gd name="connsiteX361" fmla="*/ 1778439 w 3888921"/>
                  <a:gd name="connsiteY361" fmla="*/ 582384 h 582384"/>
                  <a:gd name="connsiteX362" fmla="*/ 1763520 w 3888921"/>
                  <a:gd name="connsiteY362" fmla="*/ 582384 h 582384"/>
                  <a:gd name="connsiteX363" fmla="*/ 1743549 w 3888921"/>
                  <a:gd name="connsiteY363" fmla="*/ 582384 h 582384"/>
                  <a:gd name="connsiteX364" fmla="*/ 1699644 w 3888921"/>
                  <a:gd name="connsiteY364" fmla="*/ 582384 h 582384"/>
                  <a:gd name="connsiteX365" fmla="*/ 1675065 w 3888921"/>
                  <a:gd name="connsiteY365" fmla="*/ 582384 h 582384"/>
                  <a:gd name="connsiteX366" fmla="*/ 1664754 w 3888921"/>
                  <a:gd name="connsiteY366" fmla="*/ 582384 h 582384"/>
                  <a:gd name="connsiteX367" fmla="*/ 1611189 w 3888921"/>
                  <a:gd name="connsiteY367" fmla="*/ 582384 h 582384"/>
                  <a:gd name="connsiteX368" fmla="*/ 1596270 w 3888921"/>
                  <a:gd name="connsiteY368" fmla="*/ 582384 h 582384"/>
                  <a:gd name="connsiteX369" fmla="*/ 1566665 w 3888921"/>
                  <a:gd name="connsiteY369" fmla="*/ 582384 h 582384"/>
                  <a:gd name="connsiteX370" fmla="*/ 1532394 w 3888921"/>
                  <a:gd name="connsiteY370" fmla="*/ 582384 h 582384"/>
                  <a:gd name="connsiteX371" fmla="*/ 1498181 w 3888921"/>
                  <a:gd name="connsiteY371" fmla="*/ 582384 h 582384"/>
                  <a:gd name="connsiteX372" fmla="*/ 1487870 w 3888921"/>
                  <a:gd name="connsiteY372" fmla="*/ 582384 h 582384"/>
                  <a:gd name="connsiteX373" fmla="*/ 1434304 w 3888921"/>
                  <a:gd name="connsiteY373" fmla="*/ 582384 h 582384"/>
                  <a:gd name="connsiteX374" fmla="*/ 1419386 w 3888921"/>
                  <a:gd name="connsiteY374" fmla="*/ 582384 h 582384"/>
                  <a:gd name="connsiteX375" fmla="*/ 1399414 w 3888921"/>
                  <a:gd name="connsiteY375" fmla="*/ 582384 h 582384"/>
                  <a:gd name="connsiteX376" fmla="*/ 1355510 w 3888921"/>
                  <a:gd name="connsiteY376" fmla="*/ 582384 h 582384"/>
                  <a:gd name="connsiteX377" fmla="*/ 1330930 w 3888921"/>
                  <a:gd name="connsiteY377" fmla="*/ 582384 h 582384"/>
                  <a:gd name="connsiteX378" fmla="*/ 1320620 w 3888921"/>
                  <a:gd name="connsiteY378" fmla="*/ 582384 h 582384"/>
                  <a:gd name="connsiteX379" fmla="*/ 1304927 w 3888921"/>
                  <a:gd name="connsiteY379" fmla="*/ 582384 h 582384"/>
                  <a:gd name="connsiteX380" fmla="*/ 1275471 w 3888921"/>
                  <a:gd name="connsiteY380" fmla="*/ 582384 h 582384"/>
                  <a:gd name="connsiteX381" fmla="*/ 1267054 w 3888921"/>
                  <a:gd name="connsiteY381" fmla="*/ 582384 h 582384"/>
                  <a:gd name="connsiteX382" fmla="*/ 1252135 w 3888921"/>
                  <a:gd name="connsiteY382" fmla="*/ 582384 h 582384"/>
                  <a:gd name="connsiteX383" fmla="*/ 1236443 w 3888921"/>
                  <a:gd name="connsiteY383" fmla="*/ 582384 h 582384"/>
                  <a:gd name="connsiteX384" fmla="*/ 1226132 w 3888921"/>
                  <a:gd name="connsiteY384" fmla="*/ 582384 h 582384"/>
                  <a:gd name="connsiteX385" fmla="*/ 1206987 w 3888921"/>
                  <a:gd name="connsiteY385" fmla="*/ 582384 h 582384"/>
                  <a:gd name="connsiteX386" fmla="*/ 1196676 w 3888921"/>
                  <a:gd name="connsiteY386" fmla="*/ 582384 h 582384"/>
                  <a:gd name="connsiteX387" fmla="*/ 1188259 w 3888921"/>
                  <a:gd name="connsiteY387" fmla="*/ 582384 h 582384"/>
                  <a:gd name="connsiteX388" fmla="*/ 1172567 w 3888921"/>
                  <a:gd name="connsiteY388" fmla="*/ 582384 h 582384"/>
                  <a:gd name="connsiteX389" fmla="*/ 1157648 w 3888921"/>
                  <a:gd name="connsiteY389" fmla="*/ 582384 h 582384"/>
                  <a:gd name="connsiteX390" fmla="*/ 1143111 w 3888921"/>
                  <a:gd name="connsiteY390" fmla="*/ 582384 h 582384"/>
                  <a:gd name="connsiteX391" fmla="*/ 1137676 w 3888921"/>
                  <a:gd name="connsiteY391" fmla="*/ 582384 h 582384"/>
                  <a:gd name="connsiteX392" fmla="*/ 1128192 w 3888921"/>
                  <a:gd name="connsiteY392" fmla="*/ 582384 h 582384"/>
                  <a:gd name="connsiteX393" fmla="*/ 1108221 w 3888921"/>
                  <a:gd name="connsiteY393" fmla="*/ 582384 h 582384"/>
                  <a:gd name="connsiteX394" fmla="*/ 1093772 w 3888921"/>
                  <a:gd name="connsiteY394" fmla="*/ 582384 h 582384"/>
                  <a:gd name="connsiteX395" fmla="*/ 1069192 w 3888921"/>
                  <a:gd name="connsiteY395" fmla="*/ 582384 h 582384"/>
                  <a:gd name="connsiteX396" fmla="*/ 1064316 w 3888921"/>
                  <a:gd name="connsiteY396" fmla="*/ 582384 h 582384"/>
                  <a:gd name="connsiteX397" fmla="*/ 1058882 w 3888921"/>
                  <a:gd name="connsiteY397" fmla="*/ 582384 h 582384"/>
                  <a:gd name="connsiteX398" fmla="*/ 1039737 w 3888921"/>
                  <a:gd name="connsiteY398" fmla="*/ 582384 h 582384"/>
                  <a:gd name="connsiteX399" fmla="*/ 1029426 w 3888921"/>
                  <a:gd name="connsiteY399" fmla="*/ 582384 h 582384"/>
                  <a:gd name="connsiteX400" fmla="*/ 1013733 w 3888921"/>
                  <a:gd name="connsiteY400" fmla="*/ 582384 h 582384"/>
                  <a:gd name="connsiteX401" fmla="*/ 1005316 w 3888921"/>
                  <a:gd name="connsiteY401" fmla="*/ 582384 h 582384"/>
                  <a:gd name="connsiteX402" fmla="*/ 990398 w 3888921"/>
                  <a:gd name="connsiteY402" fmla="*/ 582384 h 582384"/>
                  <a:gd name="connsiteX403" fmla="*/ 975861 w 3888921"/>
                  <a:gd name="connsiteY403" fmla="*/ 582384 h 582384"/>
                  <a:gd name="connsiteX404" fmla="*/ 960942 w 3888921"/>
                  <a:gd name="connsiteY404" fmla="*/ 582384 h 582384"/>
                  <a:gd name="connsiteX405" fmla="*/ 945249 w 3888921"/>
                  <a:gd name="connsiteY405" fmla="*/ 582384 h 582384"/>
                  <a:gd name="connsiteX406" fmla="*/ 934938 w 3888921"/>
                  <a:gd name="connsiteY406" fmla="*/ 582384 h 582384"/>
                  <a:gd name="connsiteX407" fmla="*/ 926522 w 3888921"/>
                  <a:gd name="connsiteY407" fmla="*/ 582384 h 582384"/>
                  <a:gd name="connsiteX408" fmla="*/ 897066 w 3888921"/>
                  <a:gd name="connsiteY408" fmla="*/ 582384 h 582384"/>
                  <a:gd name="connsiteX409" fmla="*/ 881373 w 3888921"/>
                  <a:gd name="connsiteY409" fmla="*/ 582384 h 582384"/>
                  <a:gd name="connsiteX410" fmla="*/ 866455 w 3888921"/>
                  <a:gd name="connsiteY410" fmla="*/ 582384 h 582384"/>
                  <a:gd name="connsiteX411" fmla="*/ 846483 w 3888921"/>
                  <a:gd name="connsiteY411" fmla="*/ 582384 h 582384"/>
                  <a:gd name="connsiteX412" fmla="*/ 802579 w 3888921"/>
                  <a:gd name="connsiteY412" fmla="*/ 582384 h 582384"/>
                  <a:gd name="connsiteX413" fmla="*/ 777999 w 3888921"/>
                  <a:gd name="connsiteY413" fmla="*/ 582384 h 582384"/>
                  <a:gd name="connsiteX414" fmla="*/ 767688 w 3888921"/>
                  <a:gd name="connsiteY414" fmla="*/ 582384 h 582384"/>
                  <a:gd name="connsiteX415" fmla="*/ 714123 w 3888921"/>
                  <a:gd name="connsiteY415" fmla="*/ 582384 h 582384"/>
                  <a:gd name="connsiteX416" fmla="*/ 699204 w 3888921"/>
                  <a:gd name="connsiteY416" fmla="*/ 582384 h 582384"/>
                  <a:gd name="connsiteX417" fmla="*/ 669599 w 3888921"/>
                  <a:gd name="connsiteY417" fmla="*/ 582384 h 582384"/>
                  <a:gd name="connsiteX418" fmla="*/ 635328 w 3888921"/>
                  <a:gd name="connsiteY418" fmla="*/ 582384 h 582384"/>
                  <a:gd name="connsiteX419" fmla="*/ 601115 w 3888921"/>
                  <a:gd name="connsiteY419" fmla="*/ 582384 h 582384"/>
                  <a:gd name="connsiteX420" fmla="*/ 590804 w 3888921"/>
                  <a:gd name="connsiteY420" fmla="*/ 582384 h 582384"/>
                  <a:gd name="connsiteX421" fmla="*/ 537239 w 3888921"/>
                  <a:gd name="connsiteY421" fmla="*/ 582384 h 582384"/>
                  <a:gd name="connsiteX422" fmla="*/ 522320 w 3888921"/>
                  <a:gd name="connsiteY422" fmla="*/ 582384 h 582384"/>
                  <a:gd name="connsiteX423" fmla="*/ 502348 w 3888921"/>
                  <a:gd name="connsiteY423" fmla="*/ 582384 h 582384"/>
                  <a:gd name="connsiteX424" fmla="*/ 458444 w 3888921"/>
                  <a:gd name="connsiteY424" fmla="*/ 582384 h 582384"/>
                  <a:gd name="connsiteX425" fmla="*/ 433864 w 3888921"/>
                  <a:gd name="connsiteY425" fmla="*/ 582384 h 582384"/>
                  <a:gd name="connsiteX426" fmla="*/ 423554 w 3888921"/>
                  <a:gd name="connsiteY426" fmla="*/ 582384 h 582384"/>
                  <a:gd name="connsiteX427" fmla="*/ 378405 w 3888921"/>
                  <a:gd name="connsiteY427" fmla="*/ 582384 h 582384"/>
                  <a:gd name="connsiteX428" fmla="*/ 369989 w 3888921"/>
                  <a:gd name="connsiteY428" fmla="*/ 582384 h 582384"/>
                  <a:gd name="connsiteX429" fmla="*/ 355070 w 3888921"/>
                  <a:gd name="connsiteY429" fmla="*/ 582384 h 582384"/>
                  <a:gd name="connsiteX430" fmla="*/ 309921 w 3888921"/>
                  <a:gd name="connsiteY430" fmla="*/ 582384 h 582384"/>
                  <a:gd name="connsiteX431" fmla="*/ 299611 w 3888921"/>
                  <a:gd name="connsiteY431" fmla="*/ 582384 h 582384"/>
                  <a:gd name="connsiteX432" fmla="*/ 291194 w 3888921"/>
                  <a:gd name="connsiteY432" fmla="*/ 582384 h 582384"/>
                  <a:gd name="connsiteX433" fmla="*/ 246045 w 3888921"/>
                  <a:gd name="connsiteY433" fmla="*/ 582384 h 582384"/>
                  <a:gd name="connsiteX434" fmla="*/ 231126 w 3888921"/>
                  <a:gd name="connsiteY434" fmla="*/ 582384 h 582384"/>
                  <a:gd name="connsiteX435" fmla="*/ 211155 w 3888921"/>
                  <a:gd name="connsiteY435" fmla="*/ 582384 h 582384"/>
                  <a:gd name="connsiteX436" fmla="*/ 167250 w 3888921"/>
                  <a:gd name="connsiteY436" fmla="*/ 582384 h 582384"/>
                  <a:gd name="connsiteX437" fmla="*/ 142671 w 3888921"/>
                  <a:gd name="connsiteY437" fmla="*/ 582384 h 582384"/>
                  <a:gd name="connsiteX438" fmla="*/ 132360 w 3888921"/>
                  <a:gd name="connsiteY438" fmla="*/ 582384 h 582384"/>
                  <a:gd name="connsiteX439" fmla="*/ 78795 w 3888921"/>
                  <a:gd name="connsiteY439" fmla="*/ 582384 h 582384"/>
                  <a:gd name="connsiteX440" fmla="*/ 63876 w 3888921"/>
                  <a:gd name="connsiteY440" fmla="*/ 582384 h 582384"/>
                  <a:gd name="connsiteX441" fmla="*/ 0 w 3888921"/>
                  <a:gd name="connsiteY441" fmla="*/ 582384 h 582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</a:cxnLst>
                <a:rect l="l" t="t" r="r" b="b"/>
                <a:pathLst>
                  <a:path w="3888921" h="582384">
                    <a:moveTo>
                      <a:pt x="145596" y="0"/>
                    </a:moveTo>
                    <a:lnTo>
                      <a:pt x="209472" y="0"/>
                    </a:lnTo>
                    <a:lnTo>
                      <a:pt x="224391" y="0"/>
                    </a:lnTo>
                    <a:lnTo>
                      <a:pt x="277956" y="0"/>
                    </a:lnTo>
                    <a:lnTo>
                      <a:pt x="288267" y="0"/>
                    </a:lnTo>
                    <a:lnTo>
                      <a:pt x="312846" y="0"/>
                    </a:lnTo>
                    <a:lnTo>
                      <a:pt x="356751" y="0"/>
                    </a:lnTo>
                    <a:lnTo>
                      <a:pt x="376723" y="0"/>
                    </a:lnTo>
                    <a:lnTo>
                      <a:pt x="391641" y="0"/>
                    </a:lnTo>
                    <a:lnTo>
                      <a:pt x="436790" y="0"/>
                    </a:lnTo>
                    <a:lnTo>
                      <a:pt x="445206" y="0"/>
                    </a:lnTo>
                    <a:lnTo>
                      <a:pt x="455517" y="0"/>
                    </a:lnTo>
                    <a:lnTo>
                      <a:pt x="500666" y="0"/>
                    </a:lnTo>
                    <a:lnTo>
                      <a:pt x="515584" y="0"/>
                    </a:lnTo>
                    <a:lnTo>
                      <a:pt x="524001" y="0"/>
                    </a:lnTo>
                    <a:lnTo>
                      <a:pt x="569150" y="0"/>
                    </a:lnTo>
                    <a:lnTo>
                      <a:pt x="579460" y="0"/>
                    </a:lnTo>
                    <a:lnTo>
                      <a:pt x="604040" y="0"/>
                    </a:lnTo>
                    <a:lnTo>
                      <a:pt x="647944" y="0"/>
                    </a:lnTo>
                    <a:lnTo>
                      <a:pt x="667916" y="0"/>
                    </a:lnTo>
                    <a:lnTo>
                      <a:pt x="682835" y="0"/>
                    </a:lnTo>
                    <a:lnTo>
                      <a:pt x="736400" y="0"/>
                    </a:lnTo>
                    <a:lnTo>
                      <a:pt x="746711" y="0"/>
                    </a:lnTo>
                    <a:lnTo>
                      <a:pt x="780924" y="0"/>
                    </a:lnTo>
                    <a:lnTo>
                      <a:pt x="815195" y="0"/>
                    </a:lnTo>
                    <a:lnTo>
                      <a:pt x="844800" y="0"/>
                    </a:lnTo>
                    <a:lnTo>
                      <a:pt x="859719" y="0"/>
                    </a:lnTo>
                    <a:lnTo>
                      <a:pt x="913284" y="0"/>
                    </a:lnTo>
                    <a:lnTo>
                      <a:pt x="923595" y="0"/>
                    </a:lnTo>
                    <a:lnTo>
                      <a:pt x="948174" y="0"/>
                    </a:lnTo>
                    <a:lnTo>
                      <a:pt x="992079" y="0"/>
                    </a:lnTo>
                    <a:lnTo>
                      <a:pt x="1012050" y="0"/>
                    </a:lnTo>
                    <a:lnTo>
                      <a:pt x="1026969" y="0"/>
                    </a:lnTo>
                    <a:lnTo>
                      <a:pt x="1042662" y="0"/>
                    </a:lnTo>
                    <a:lnTo>
                      <a:pt x="1072118" y="0"/>
                    </a:lnTo>
                    <a:lnTo>
                      <a:pt x="1080534" y="0"/>
                    </a:lnTo>
                    <a:lnTo>
                      <a:pt x="1090845" y="0"/>
                    </a:lnTo>
                    <a:lnTo>
                      <a:pt x="1106538" y="0"/>
                    </a:lnTo>
                    <a:lnTo>
                      <a:pt x="1121457" y="0"/>
                    </a:lnTo>
                    <a:lnTo>
                      <a:pt x="1135994" y="0"/>
                    </a:lnTo>
                    <a:lnTo>
                      <a:pt x="1150912" y="0"/>
                    </a:lnTo>
                    <a:lnTo>
                      <a:pt x="1159329" y="0"/>
                    </a:lnTo>
                    <a:lnTo>
                      <a:pt x="1175022" y="0"/>
                    </a:lnTo>
                    <a:lnTo>
                      <a:pt x="1185333" y="0"/>
                    </a:lnTo>
                    <a:lnTo>
                      <a:pt x="1204478" y="0"/>
                    </a:lnTo>
                    <a:lnTo>
                      <a:pt x="1209912" y="0"/>
                    </a:lnTo>
                    <a:lnTo>
                      <a:pt x="1214789" y="0"/>
                    </a:lnTo>
                    <a:lnTo>
                      <a:pt x="1239368" y="0"/>
                    </a:lnTo>
                    <a:lnTo>
                      <a:pt x="1253817" y="0"/>
                    </a:lnTo>
                    <a:lnTo>
                      <a:pt x="1273788" y="0"/>
                    </a:lnTo>
                    <a:lnTo>
                      <a:pt x="1283272" y="0"/>
                    </a:lnTo>
                    <a:lnTo>
                      <a:pt x="1288707" y="0"/>
                    </a:lnTo>
                    <a:lnTo>
                      <a:pt x="1303244" y="0"/>
                    </a:lnTo>
                    <a:lnTo>
                      <a:pt x="1318163" y="0"/>
                    </a:lnTo>
                    <a:lnTo>
                      <a:pt x="1333856" y="0"/>
                    </a:lnTo>
                    <a:lnTo>
                      <a:pt x="1342272" y="0"/>
                    </a:lnTo>
                    <a:lnTo>
                      <a:pt x="1352583" y="0"/>
                    </a:lnTo>
                    <a:lnTo>
                      <a:pt x="1371728" y="0"/>
                    </a:lnTo>
                    <a:lnTo>
                      <a:pt x="1382039" y="0"/>
                    </a:lnTo>
                    <a:lnTo>
                      <a:pt x="1397732" y="0"/>
                    </a:lnTo>
                    <a:lnTo>
                      <a:pt x="1412650" y="0"/>
                    </a:lnTo>
                    <a:lnTo>
                      <a:pt x="1421067" y="0"/>
                    </a:lnTo>
                    <a:lnTo>
                      <a:pt x="1450523" y="0"/>
                    </a:lnTo>
                    <a:lnTo>
                      <a:pt x="1466215" y="0"/>
                    </a:lnTo>
                    <a:lnTo>
                      <a:pt x="1476526" y="0"/>
                    </a:lnTo>
                    <a:lnTo>
                      <a:pt x="1501106" y="0"/>
                    </a:lnTo>
                    <a:lnTo>
                      <a:pt x="1545010" y="0"/>
                    </a:lnTo>
                    <a:lnTo>
                      <a:pt x="1564982" y="0"/>
                    </a:lnTo>
                    <a:lnTo>
                      <a:pt x="1579901" y="0"/>
                    </a:lnTo>
                    <a:lnTo>
                      <a:pt x="1633466" y="0"/>
                    </a:lnTo>
                    <a:lnTo>
                      <a:pt x="1643777" y="0"/>
                    </a:lnTo>
                    <a:lnTo>
                      <a:pt x="1677990" y="0"/>
                    </a:lnTo>
                    <a:lnTo>
                      <a:pt x="1712261" y="0"/>
                    </a:lnTo>
                    <a:lnTo>
                      <a:pt x="1741866" y="0"/>
                    </a:lnTo>
                    <a:lnTo>
                      <a:pt x="1756785" y="0"/>
                    </a:lnTo>
                    <a:lnTo>
                      <a:pt x="1810350" y="0"/>
                    </a:lnTo>
                    <a:lnTo>
                      <a:pt x="1820661" y="0"/>
                    </a:lnTo>
                    <a:lnTo>
                      <a:pt x="1845240" y="0"/>
                    </a:lnTo>
                    <a:lnTo>
                      <a:pt x="1889145" y="0"/>
                    </a:lnTo>
                    <a:lnTo>
                      <a:pt x="1909116" y="0"/>
                    </a:lnTo>
                    <a:lnTo>
                      <a:pt x="1924035" y="0"/>
                    </a:lnTo>
                    <a:lnTo>
                      <a:pt x="1969183" y="0"/>
                    </a:lnTo>
                    <a:lnTo>
                      <a:pt x="1977600" y="0"/>
                    </a:lnTo>
                    <a:lnTo>
                      <a:pt x="1987911" y="0"/>
                    </a:lnTo>
                    <a:lnTo>
                      <a:pt x="2033059" y="0"/>
                    </a:lnTo>
                    <a:lnTo>
                      <a:pt x="2047978" y="0"/>
                    </a:lnTo>
                    <a:lnTo>
                      <a:pt x="2056395" y="0"/>
                    </a:lnTo>
                    <a:lnTo>
                      <a:pt x="2078052" y="0"/>
                    </a:lnTo>
                    <a:lnTo>
                      <a:pt x="2101544" y="0"/>
                    </a:lnTo>
                    <a:lnTo>
                      <a:pt x="2111854" y="0"/>
                    </a:lnTo>
                    <a:lnTo>
                      <a:pt x="2136434" y="0"/>
                    </a:lnTo>
                    <a:lnTo>
                      <a:pt x="2141928" y="0"/>
                    </a:lnTo>
                    <a:lnTo>
                      <a:pt x="2156847" y="0"/>
                    </a:lnTo>
                    <a:lnTo>
                      <a:pt x="2180338" y="0"/>
                    </a:lnTo>
                    <a:lnTo>
                      <a:pt x="2200310" y="0"/>
                    </a:lnTo>
                    <a:lnTo>
                      <a:pt x="2210412" y="0"/>
                    </a:lnTo>
                    <a:lnTo>
                      <a:pt x="2215228" y="0"/>
                    </a:lnTo>
                    <a:lnTo>
                      <a:pt x="2220723" y="0"/>
                    </a:lnTo>
                    <a:lnTo>
                      <a:pt x="2245302" y="0"/>
                    </a:lnTo>
                    <a:lnTo>
                      <a:pt x="2268794" y="0"/>
                    </a:lnTo>
                    <a:lnTo>
                      <a:pt x="2279104" y="0"/>
                    </a:lnTo>
                    <a:lnTo>
                      <a:pt x="2289207" y="0"/>
                    </a:lnTo>
                    <a:lnTo>
                      <a:pt x="2309179" y="0"/>
                    </a:lnTo>
                    <a:lnTo>
                      <a:pt x="2324097" y="0"/>
                    </a:lnTo>
                    <a:lnTo>
                      <a:pt x="2347589" y="0"/>
                    </a:lnTo>
                    <a:lnTo>
                      <a:pt x="2369246" y="0"/>
                    </a:lnTo>
                    <a:lnTo>
                      <a:pt x="2377662" y="0"/>
                    </a:lnTo>
                    <a:lnTo>
                      <a:pt x="2387973" y="0"/>
                    </a:lnTo>
                    <a:lnTo>
                      <a:pt x="2433122" y="0"/>
                    </a:lnTo>
                    <a:lnTo>
                      <a:pt x="2448040" y="0"/>
                    </a:lnTo>
                    <a:lnTo>
                      <a:pt x="2456457" y="0"/>
                    </a:lnTo>
                    <a:lnTo>
                      <a:pt x="2501605" y="0"/>
                    </a:lnTo>
                    <a:lnTo>
                      <a:pt x="2511917" y="0"/>
                    </a:lnTo>
                    <a:lnTo>
                      <a:pt x="2536496" y="0"/>
                    </a:lnTo>
                    <a:lnTo>
                      <a:pt x="2580400" y="0"/>
                    </a:lnTo>
                    <a:lnTo>
                      <a:pt x="2600372" y="0"/>
                    </a:lnTo>
                    <a:lnTo>
                      <a:pt x="2615291" y="0"/>
                    </a:lnTo>
                    <a:lnTo>
                      <a:pt x="2668856" y="0"/>
                    </a:lnTo>
                    <a:lnTo>
                      <a:pt x="2679167" y="0"/>
                    </a:lnTo>
                    <a:lnTo>
                      <a:pt x="2713380" y="0"/>
                    </a:lnTo>
                    <a:lnTo>
                      <a:pt x="2747650" y="0"/>
                    </a:lnTo>
                    <a:lnTo>
                      <a:pt x="2777256" y="0"/>
                    </a:lnTo>
                    <a:lnTo>
                      <a:pt x="2792175" y="0"/>
                    </a:lnTo>
                    <a:lnTo>
                      <a:pt x="2845740" y="0"/>
                    </a:lnTo>
                    <a:lnTo>
                      <a:pt x="2856051" y="0"/>
                    </a:lnTo>
                    <a:lnTo>
                      <a:pt x="2858976" y="0"/>
                    </a:lnTo>
                    <a:lnTo>
                      <a:pt x="2880630" y="0"/>
                    </a:lnTo>
                    <a:lnTo>
                      <a:pt x="2922852" y="0"/>
                    </a:lnTo>
                    <a:lnTo>
                      <a:pt x="2924535" y="0"/>
                    </a:lnTo>
                    <a:lnTo>
                      <a:pt x="2937771" y="0"/>
                    </a:lnTo>
                    <a:lnTo>
                      <a:pt x="2944506" y="0"/>
                    </a:lnTo>
                    <a:lnTo>
                      <a:pt x="2959425" y="0"/>
                    </a:lnTo>
                    <a:lnTo>
                      <a:pt x="2975118" y="0"/>
                    </a:lnTo>
                    <a:lnTo>
                      <a:pt x="2991336" y="0"/>
                    </a:lnTo>
                    <a:lnTo>
                      <a:pt x="3001647" y="0"/>
                    </a:lnTo>
                    <a:lnTo>
                      <a:pt x="3004574" y="0"/>
                    </a:lnTo>
                    <a:lnTo>
                      <a:pt x="3012990" y="0"/>
                    </a:lnTo>
                    <a:lnTo>
                      <a:pt x="3023301" y="0"/>
                    </a:lnTo>
                    <a:lnTo>
                      <a:pt x="3026226" y="0"/>
                    </a:lnTo>
                    <a:lnTo>
                      <a:pt x="3038994" y="0"/>
                    </a:lnTo>
                    <a:lnTo>
                      <a:pt x="3053913" y="0"/>
                    </a:lnTo>
                    <a:lnTo>
                      <a:pt x="3068450" y="0"/>
                    </a:lnTo>
                    <a:lnTo>
                      <a:pt x="3070131" y="0"/>
                    </a:lnTo>
                    <a:lnTo>
                      <a:pt x="3083368" y="0"/>
                    </a:lnTo>
                    <a:lnTo>
                      <a:pt x="3090102" y="0"/>
                    </a:lnTo>
                    <a:lnTo>
                      <a:pt x="3091785" y="0"/>
                    </a:lnTo>
                    <a:lnTo>
                      <a:pt x="3105021" y="0"/>
                    </a:lnTo>
                    <a:lnTo>
                      <a:pt x="3107478" y="0"/>
                    </a:lnTo>
                    <a:lnTo>
                      <a:pt x="3117789" y="0"/>
                    </a:lnTo>
                    <a:lnTo>
                      <a:pt x="3136934" y="0"/>
                    </a:lnTo>
                    <a:lnTo>
                      <a:pt x="3142368" y="0"/>
                    </a:lnTo>
                    <a:lnTo>
                      <a:pt x="3147244" y="0"/>
                    </a:lnTo>
                    <a:lnTo>
                      <a:pt x="3150170" y="0"/>
                    </a:lnTo>
                    <a:lnTo>
                      <a:pt x="3158586" y="0"/>
                    </a:lnTo>
                    <a:lnTo>
                      <a:pt x="3168897" y="0"/>
                    </a:lnTo>
                    <a:lnTo>
                      <a:pt x="3171824" y="0"/>
                    </a:lnTo>
                    <a:lnTo>
                      <a:pt x="3186273" y="0"/>
                    </a:lnTo>
                    <a:lnTo>
                      <a:pt x="3206244" y="0"/>
                    </a:lnTo>
                    <a:lnTo>
                      <a:pt x="3214046" y="0"/>
                    </a:lnTo>
                    <a:lnTo>
                      <a:pt x="3215728" y="0"/>
                    </a:lnTo>
                    <a:lnTo>
                      <a:pt x="3221163" y="0"/>
                    </a:lnTo>
                    <a:lnTo>
                      <a:pt x="3228964" y="0"/>
                    </a:lnTo>
                    <a:lnTo>
                      <a:pt x="3235700" y="0"/>
                    </a:lnTo>
                    <a:lnTo>
                      <a:pt x="3237381" y="0"/>
                    </a:lnTo>
                    <a:lnTo>
                      <a:pt x="3250618" y="0"/>
                    </a:lnTo>
                    <a:lnTo>
                      <a:pt x="3266311" y="0"/>
                    </a:lnTo>
                    <a:lnTo>
                      <a:pt x="3274728" y="0"/>
                    </a:lnTo>
                    <a:lnTo>
                      <a:pt x="3282529" y="0"/>
                    </a:lnTo>
                    <a:lnTo>
                      <a:pt x="3285039" y="0"/>
                    </a:lnTo>
                    <a:lnTo>
                      <a:pt x="3292840" y="0"/>
                    </a:lnTo>
                    <a:lnTo>
                      <a:pt x="3304184" y="0"/>
                    </a:lnTo>
                    <a:lnTo>
                      <a:pt x="3314495" y="0"/>
                    </a:lnTo>
                    <a:lnTo>
                      <a:pt x="3317420" y="0"/>
                    </a:lnTo>
                    <a:lnTo>
                      <a:pt x="3330188" y="0"/>
                    </a:lnTo>
                    <a:lnTo>
                      <a:pt x="3345106" y="0"/>
                    </a:lnTo>
                    <a:lnTo>
                      <a:pt x="3353523" y="0"/>
                    </a:lnTo>
                    <a:lnTo>
                      <a:pt x="3361324" y="0"/>
                    </a:lnTo>
                    <a:lnTo>
                      <a:pt x="3381296" y="0"/>
                    </a:lnTo>
                    <a:lnTo>
                      <a:pt x="3382978" y="0"/>
                    </a:lnTo>
                    <a:lnTo>
                      <a:pt x="3396214" y="0"/>
                    </a:lnTo>
                    <a:lnTo>
                      <a:pt x="3398671" y="0"/>
                    </a:lnTo>
                    <a:lnTo>
                      <a:pt x="3408982" y="0"/>
                    </a:lnTo>
                    <a:lnTo>
                      <a:pt x="3433561" y="0"/>
                    </a:lnTo>
                    <a:lnTo>
                      <a:pt x="3449780" y="0"/>
                    </a:lnTo>
                    <a:lnTo>
                      <a:pt x="3460090" y="0"/>
                    </a:lnTo>
                    <a:lnTo>
                      <a:pt x="3477466" y="0"/>
                    </a:lnTo>
                    <a:lnTo>
                      <a:pt x="3494304" y="0"/>
                    </a:lnTo>
                    <a:lnTo>
                      <a:pt x="3497437" y="0"/>
                    </a:lnTo>
                    <a:lnTo>
                      <a:pt x="3512356" y="0"/>
                    </a:lnTo>
                    <a:lnTo>
                      <a:pt x="3528574" y="0"/>
                    </a:lnTo>
                    <a:lnTo>
                      <a:pt x="3558180" y="0"/>
                    </a:lnTo>
                    <a:lnTo>
                      <a:pt x="3565921" y="0"/>
                    </a:lnTo>
                    <a:lnTo>
                      <a:pt x="3573099" y="0"/>
                    </a:lnTo>
                    <a:lnTo>
                      <a:pt x="3576232" y="0"/>
                    </a:lnTo>
                    <a:lnTo>
                      <a:pt x="3610446" y="0"/>
                    </a:lnTo>
                    <a:lnTo>
                      <a:pt x="3626664" y="0"/>
                    </a:lnTo>
                    <a:lnTo>
                      <a:pt x="3636975" y="0"/>
                    </a:lnTo>
                    <a:lnTo>
                      <a:pt x="3644716" y="0"/>
                    </a:lnTo>
                    <a:lnTo>
                      <a:pt x="3661554" y="0"/>
                    </a:lnTo>
                    <a:lnTo>
                      <a:pt x="3674322" y="0"/>
                    </a:lnTo>
                    <a:lnTo>
                      <a:pt x="3689241" y="0"/>
                    </a:lnTo>
                    <a:lnTo>
                      <a:pt x="3705459" y="0"/>
                    </a:lnTo>
                    <a:lnTo>
                      <a:pt x="3725430" y="0"/>
                    </a:lnTo>
                    <a:lnTo>
                      <a:pt x="3740349" y="0"/>
                    </a:lnTo>
                    <a:lnTo>
                      <a:pt x="3742806" y="0"/>
                    </a:lnTo>
                    <a:lnTo>
                      <a:pt x="3753117" y="0"/>
                    </a:lnTo>
                    <a:lnTo>
                      <a:pt x="3756042" y="0"/>
                    </a:lnTo>
                    <a:lnTo>
                      <a:pt x="3777696" y="0"/>
                    </a:lnTo>
                    <a:lnTo>
                      <a:pt x="3785497" y="0"/>
                    </a:lnTo>
                    <a:lnTo>
                      <a:pt x="3793914" y="0"/>
                    </a:lnTo>
                    <a:lnTo>
                      <a:pt x="3804225" y="0"/>
                    </a:lnTo>
                    <a:lnTo>
                      <a:pt x="3819918" y="0"/>
                    </a:lnTo>
                    <a:lnTo>
                      <a:pt x="3821601" y="0"/>
                    </a:lnTo>
                    <a:lnTo>
                      <a:pt x="3834837" y="0"/>
                    </a:lnTo>
                    <a:lnTo>
                      <a:pt x="3841572" y="0"/>
                    </a:lnTo>
                    <a:lnTo>
                      <a:pt x="3849373" y="0"/>
                    </a:lnTo>
                    <a:lnTo>
                      <a:pt x="3856491" y="0"/>
                    </a:lnTo>
                    <a:lnTo>
                      <a:pt x="3864292" y="0"/>
                    </a:lnTo>
                    <a:lnTo>
                      <a:pt x="3872709" y="0"/>
                    </a:lnTo>
                    <a:lnTo>
                      <a:pt x="3888402" y="0"/>
                    </a:lnTo>
                    <a:lnTo>
                      <a:pt x="3888921" y="0"/>
                    </a:lnTo>
                    <a:lnTo>
                      <a:pt x="3743325" y="582384"/>
                    </a:lnTo>
                    <a:lnTo>
                      <a:pt x="3742806" y="582384"/>
                    </a:lnTo>
                    <a:lnTo>
                      <a:pt x="3727113" y="582384"/>
                    </a:lnTo>
                    <a:lnTo>
                      <a:pt x="3718696" y="582384"/>
                    </a:lnTo>
                    <a:lnTo>
                      <a:pt x="3710895" y="582384"/>
                    </a:lnTo>
                    <a:lnTo>
                      <a:pt x="3703777" y="582384"/>
                    </a:lnTo>
                    <a:lnTo>
                      <a:pt x="3695976" y="582384"/>
                    </a:lnTo>
                    <a:lnTo>
                      <a:pt x="3689241" y="582384"/>
                    </a:lnTo>
                    <a:lnTo>
                      <a:pt x="3676005" y="582384"/>
                    </a:lnTo>
                    <a:lnTo>
                      <a:pt x="3674322" y="582384"/>
                    </a:lnTo>
                    <a:lnTo>
                      <a:pt x="3658629" y="582384"/>
                    </a:lnTo>
                    <a:lnTo>
                      <a:pt x="3648318" y="582384"/>
                    </a:lnTo>
                    <a:lnTo>
                      <a:pt x="3639901" y="582384"/>
                    </a:lnTo>
                    <a:lnTo>
                      <a:pt x="3632100" y="582384"/>
                    </a:lnTo>
                    <a:lnTo>
                      <a:pt x="3610446" y="582384"/>
                    </a:lnTo>
                    <a:lnTo>
                      <a:pt x="3607521" y="582384"/>
                    </a:lnTo>
                    <a:lnTo>
                      <a:pt x="3597210" y="582384"/>
                    </a:lnTo>
                    <a:lnTo>
                      <a:pt x="3594753" y="582384"/>
                    </a:lnTo>
                    <a:lnTo>
                      <a:pt x="3579834" y="582384"/>
                    </a:lnTo>
                    <a:lnTo>
                      <a:pt x="3559863" y="582384"/>
                    </a:lnTo>
                    <a:lnTo>
                      <a:pt x="3543645" y="582384"/>
                    </a:lnTo>
                    <a:lnTo>
                      <a:pt x="3528726" y="582384"/>
                    </a:lnTo>
                    <a:lnTo>
                      <a:pt x="3515958" y="582384"/>
                    </a:lnTo>
                    <a:lnTo>
                      <a:pt x="3499120" y="582384"/>
                    </a:lnTo>
                    <a:lnTo>
                      <a:pt x="3491379" y="582384"/>
                    </a:lnTo>
                    <a:lnTo>
                      <a:pt x="3481068" y="582384"/>
                    </a:lnTo>
                    <a:lnTo>
                      <a:pt x="3464850" y="582384"/>
                    </a:lnTo>
                    <a:lnTo>
                      <a:pt x="3430636" y="582384"/>
                    </a:lnTo>
                    <a:lnTo>
                      <a:pt x="3427503" y="582384"/>
                    </a:lnTo>
                    <a:lnTo>
                      <a:pt x="3420325" y="582384"/>
                    </a:lnTo>
                    <a:lnTo>
                      <a:pt x="3412584" y="582384"/>
                    </a:lnTo>
                    <a:lnTo>
                      <a:pt x="3382978" y="582384"/>
                    </a:lnTo>
                    <a:lnTo>
                      <a:pt x="3366760" y="582384"/>
                    </a:lnTo>
                    <a:lnTo>
                      <a:pt x="3351842" y="582384"/>
                    </a:lnTo>
                    <a:lnTo>
                      <a:pt x="3348708" y="582384"/>
                    </a:lnTo>
                    <a:lnTo>
                      <a:pt x="3331870" y="582384"/>
                    </a:lnTo>
                    <a:lnTo>
                      <a:pt x="3314495" y="582384"/>
                    </a:lnTo>
                    <a:lnTo>
                      <a:pt x="3304184" y="582384"/>
                    </a:lnTo>
                    <a:lnTo>
                      <a:pt x="3287966" y="582384"/>
                    </a:lnTo>
                    <a:lnTo>
                      <a:pt x="3263386" y="582384"/>
                    </a:lnTo>
                    <a:lnTo>
                      <a:pt x="3253075" y="582384"/>
                    </a:lnTo>
                    <a:lnTo>
                      <a:pt x="3250618" y="582384"/>
                    </a:lnTo>
                    <a:lnTo>
                      <a:pt x="3237383" y="582384"/>
                    </a:lnTo>
                    <a:lnTo>
                      <a:pt x="3235700" y="582384"/>
                    </a:lnTo>
                    <a:lnTo>
                      <a:pt x="3215728" y="582384"/>
                    </a:lnTo>
                    <a:lnTo>
                      <a:pt x="3207927" y="582384"/>
                    </a:lnTo>
                    <a:lnTo>
                      <a:pt x="3199510" y="582384"/>
                    </a:lnTo>
                    <a:lnTo>
                      <a:pt x="3184592" y="582384"/>
                    </a:lnTo>
                    <a:lnTo>
                      <a:pt x="3171824" y="582384"/>
                    </a:lnTo>
                    <a:lnTo>
                      <a:pt x="3168898" y="582384"/>
                    </a:lnTo>
                    <a:lnTo>
                      <a:pt x="3158588" y="582384"/>
                    </a:lnTo>
                    <a:lnTo>
                      <a:pt x="3147244" y="582384"/>
                    </a:lnTo>
                    <a:lnTo>
                      <a:pt x="3139443" y="582384"/>
                    </a:lnTo>
                    <a:lnTo>
                      <a:pt x="3136934" y="582384"/>
                    </a:lnTo>
                    <a:lnTo>
                      <a:pt x="3129132" y="582384"/>
                    </a:lnTo>
                    <a:lnTo>
                      <a:pt x="3120716" y="582384"/>
                    </a:lnTo>
                    <a:lnTo>
                      <a:pt x="3105023" y="582384"/>
                    </a:lnTo>
                    <a:lnTo>
                      <a:pt x="3091785" y="582384"/>
                    </a:lnTo>
                    <a:lnTo>
                      <a:pt x="3090104" y="582384"/>
                    </a:lnTo>
                    <a:lnTo>
                      <a:pt x="3083368" y="582384"/>
                    </a:lnTo>
                    <a:lnTo>
                      <a:pt x="3075567" y="582384"/>
                    </a:lnTo>
                    <a:lnTo>
                      <a:pt x="3070132" y="582384"/>
                    </a:lnTo>
                    <a:lnTo>
                      <a:pt x="3068450" y="582384"/>
                    </a:lnTo>
                    <a:lnTo>
                      <a:pt x="3060648" y="582384"/>
                    </a:lnTo>
                    <a:lnTo>
                      <a:pt x="3040677" y="582384"/>
                    </a:lnTo>
                    <a:lnTo>
                      <a:pt x="3026228" y="582384"/>
                    </a:lnTo>
                    <a:lnTo>
                      <a:pt x="3023301" y="582384"/>
                    </a:lnTo>
                    <a:lnTo>
                      <a:pt x="3012990" y="582384"/>
                    </a:lnTo>
                    <a:lnTo>
                      <a:pt x="3004574" y="582384"/>
                    </a:lnTo>
                    <a:lnTo>
                      <a:pt x="3001648" y="582384"/>
                    </a:lnTo>
                    <a:lnTo>
                      <a:pt x="2996772" y="582384"/>
                    </a:lnTo>
                    <a:lnTo>
                      <a:pt x="2991338" y="582384"/>
                    </a:lnTo>
                    <a:lnTo>
                      <a:pt x="2972193" y="582384"/>
                    </a:lnTo>
                    <a:lnTo>
                      <a:pt x="2961882" y="582384"/>
                    </a:lnTo>
                    <a:lnTo>
                      <a:pt x="2959425" y="582384"/>
                    </a:lnTo>
                    <a:lnTo>
                      <a:pt x="2946189" y="582384"/>
                    </a:lnTo>
                    <a:lnTo>
                      <a:pt x="2944506" y="582384"/>
                    </a:lnTo>
                    <a:lnTo>
                      <a:pt x="2937772" y="582384"/>
                    </a:lnTo>
                    <a:lnTo>
                      <a:pt x="2924535" y="582384"/>
                    </a:lnTo>
                    <a:lnTo>
                      <a:pt x="2922853" y="582384"/>
                    </a:lnTo>
                    <a:lnTo>
                      <a:pt x="2908317" y="582384"/>
                    </a:lnTo>
                    <a:lnTo>
                      <a:pt x="2893398" y="582384"/>
                    </a:lnTo>
                    <a:lnTo>
                      <a:pt x="2880630" y="582384"/>
                    </a:lnTo>
                    <a:lnTo>
                      <a:pt x="2877705" y="582384"/>
                    </a:lnTo>
                    <a:lnTo>
                      <a:pt x="2867394" y="582384"/>
                    </a:lnTo>
                    <a:lnTo>
                      <a:pt x="2858977" y="582384"/>
                    </a:lnTo>
                    <a:lnTo>
                      <a:pt x="2856051" y="582384"/>
                    </a:lnTo>
                    <a:lnTo>
                      <a:pt x="2845740" y="582384"/>
                    </a:lnTo>
                    <a:lnTo>
                      <a:pt x="2829522" y="582384"/>
                    </a:lnTo>
                    <a:lnTo>
                      <a:pt x="2813829" y="582384"/>
                    </a:lnTo>
                    <a:lnTo>
                      <a:pt x="2798910" y="582384"/>
                    </a:lnTo>
                    <a:lnTo>
                      <a:pt x="2792175" y="582384"/>
                    </a:lnTo>
                    <a:lnTo>
                      <a:pt x="2778939" y="582384"/>
                    </a:lnTo>
                    <a:lnTo>
                      <a:pt x="2777256" y="582384"/>
                    </a:lnTo>
                    <a:lnTo>
                      <a:pt x="2735034" y="582384"/>
                    </a:lnTo>
                    <a:lnTo>
                      <a:pt x="2713380" y="582384"/>
                    </a:lnTo>
                    <a:lnTo>
                      <a:pt x="2710455" y="582384"/>
                    </a:lnTo>
                    <a:lnTo>
                      <a:pt x="2700144" y="582384"/>
                    </a:lnTo>
                    <a:lnTo>
                      <a:pt x="2646579" y="582384"/>
                    </a:lnTo>
                    <a:lnTo>
                      <a:pt x="2631660" y="582384"/>
                    </a:lnTo>
                    <a:lnTo>
                      <a:pt x="2602055" y="582384"/>
                    </a:lnTo>
                    <a:lnTo>
                      <a:pt x="2567784" y="582384"/>
                    </a:lnTo>
                    <a:lnTo>
                      <a:pt x="2533571" y="582384"/>
                    </a:lnTo>
                    <a:lnTo>
                      <a:pt x="2523260" y="582384"/>
                    </a:lnTo>
                    <a:lnTo>
                      <a:pt x="2469695" y="582384"/>
                    </a:lnTo>
                    <a:lnTo>
                      <a:pt x="2454776" y="582384"/>
                    </a:lnTo>
                    <a:lnTo>
                      <a:pt x="2434804" y="582384"/>
                    </a:lnTo>
                    <a:lnTo>
                      <a:pt x="2390900" y="582384"/>
                    </a:lnTo>
                    <a:lnTo>
                      <a:pt x="2366320" y="582384"/>
                    </a:lnTo>
                    <a:lnTo>
                      <a:pt x="2356010" y="582384"/>
                    </a:lnTo>
                    <a:lnTo>
                      <a:pt x="2310861" y="582384"/>
                    </a:lnTo>
                    <a:lnTo>
                      <a:pt x="2302444" y="582384"/>
                    </a:lnTo>
                    <a:lnTo>
                      <a:pt x="2287526" y="582384"/>
                    </a:lnTo>
                    <a:lnTo>
                      <a:pt x="2242377" y="582384"/>
                    </a:lnTo>
                    <a:lnTo>
                      <a:pt x="2232066" y="582384"/>
                    </a:lnTo>
                    <a:lnTo>
                      <a:pt x="2223650" y="582384"/>
                    </a:lnTo>
                    <a:lnTo>
                      <a:pt x="2201992" y="582384"/>
                    </a:lnTo>
                    <a:lnTo>
                      <a:pt x="2178501" y="582384"/>
                    </a:lnTo>
                    <a:lnTo>
                      <a:pt x="2163583" y="582384"/>
                    </a:lnTo>
                    <a:lnTo>
                      <a:pt x="2143611" y="582384"/>
                    </a:lnTo>
                    <a:lnTo>
                      <a:pt x="2133509" y="582384"/>
                    </a:lnTo>
                    <a:lnTo>
                      <a:pt x="2123198" y="582384"/>
                    </a:lnTo>
                    <a:lnTo>
                      <a:pt x="2099706" y="582384"/>
                    </a:lnTo>
                    <a:lnTo>
                      <a:pt x="2075127" y="582384"/>
                    </a:lnTo>
                    <a:lnTo>
                      <a:pt x="2069633" y="582384"/>
                    </a:lnTo>
                    <a:lnTo>
                      <a:pt x="2064816" y="582384"/>
                    </a:lnTo>
                    <a:lnTo>
                      <a:pt x="2054714" y="582384"/>
                    </a:lnTo>
                    <a:lnTo>
                      <a:pt x="2034742" y="582384"/>
                    </a:lnTo>
                    <a:lnTo>
                      <a:pt x="2011251" y="582384"/>
                    </a:lnTo>
                    <a:lnTo>
                      <a:pt x="1996332" y="582384"/>
                    </a:lnTo>
                    <a:lnTo>
                      <a:pt x="1990838" y="582384"/>
                    </a:lnTo>
                    <a:lnTo>
                      <a:pt x="1966258" y="582384"/>
                    </a:lnTo>
                    <a:lnTo>
                      <a:pt x="1955948" y="582384"/>
                    </a:lnTo>
                    <a:lnTo>
                      <a:pt x="1932456" y="582384"/>
                    </a:lnTo>
                    <a:lnTo>
                      <a:pt x="1910799" y="582384"/>
                    </a:lnTo>
                    <a:lnTo>
                      <a:pt x="1902382" y="582384"/>
                    </a:lnTo>
                    <a:lnTo>
                      <a:pt x="1887464" y="582384"/>
                    </a:lnTo>
                    <a:lnTo>
                      <a:pt x="1842315" y="582384"/>
                    </a:lnTo>
                    <a:lnTo>
                      <a:pt x="1832004" y="582384"/>
                    </a:lnTo>
                    <a:lnTo>
                      <a:pt x="1823588" y="582384"/>
                    </a:lnTo>
                    <a:lnTo>
                      <a:pt x="1778439" y="582384"/>
                    </a:lnTo>
                    <a:lnTo>
                      <a:pt x="1763520" y="582384"/>
                    </a:lnTo>
                    <a:lnTo>
                      <a:pt x="1743549" y="582384"/>
                    </a:lnTo>
                    <a:lnTo>
                      <a:pt x="1699644" y="582384"/>
                    </a:lnTo>
                    <a:lnTo>
                      <a:pt x="1675065" y="582384"/>
                    </a:lnTo>
                    <a:lnTo>
                      <a:pt x="1664754" y="582384"/>
                    </a:lnTo>
                    <a:lnTo>
                      <a:pt x="1611189" y="582384"/>
                    </a:lnTo>
                    <a:lnTo>
                      <a:pt x="1596270" y="582384"/>
                    </a:lnTo>
                    <a:lnTo>
                      <a:pt x="1566665" y="582384"/>
                    </a:lnTo>
                    <a:lnTo>
                      <a:pt x="1532394" y="582384"/>
                    </a:lnTo>
                    <a:lnTo>
                      <a:pt x="1498181" y="582384"/>
                    </a:lnTo>
                    <a:lnTo>
                      <a:pt x="1487870" y="582384"/>
                    </a:lnTo>
                    <a:lnTo>
                      <a:pt x="1434304" y="582384"/>
                    </a:lnTo>
                    <a:lnTo>
                      <a:pt x="1419386" y="582384"/>
                    </a:lnTo>
                    <a:lnTo>
                      <a:pt x="1399414" y="582384"/>
                    </a:lnTo>
                    <a:lnTo>
                      <a:pt x="1355510" y="582384"/>
                    </a:lnTo>
                    <a:lnTo>
                      <a:pt x="1330930" y="582384"/>
                    </a:lnTo>
                    <a:lnTo>
                      <a:pt x="1320620" y="582384"/>
                    </a:lnTo>
                    <a:lnTo>
                      <a:pt x="1304927" y="582384"/>
                    </a:lnTo>
                    <a:lnTo>
                      <a:pt x="1275471" y="582384"/>
                    </a:lnTo>
                    <a:lnTo>
                      <a:pt x="1267054" y="582384"/>
                    </a:lnTo>
                    <a:lnTo>
                      <a:pt x="1252135" y="582384"/>
                    </a:lnTo>
                    <a:lnTo>
                      <a:pt x="1236443" y="582384"/>
                    </a:lnTo>
                    <a:lnTo>
                      <a:pt x="1226132" y="582384"/>
                    </a:lnTo>
                    <a:lnTo>
                      <a:pt x="1206987" y="582384"/>
                    </a:lnTo>
                    <a:lnTo>
                      <a:pt x="1196676" y="582384"/>
                    </a:lnTo>
                    <a:lnTo>
                      <a:pt x="1188259" y="582384"/>
                    </a:lnTo>
                    <a:lnTo>
                      <a:pt x="1172567" y="582384"/>
                    </a:lnTo>
                    <a:lnTo>
                      <a:pt x="1157648" y="582384"/>
                    </a:lnTo>
                    <a:lnTo>
                      <a:pt x="1143111" y="582384"/>
                    </a:lnTo>
                    <a:lnTo>
                      <a:pt x="1137676" y="582384"/>
                    </a:lnTo>
                    <a:lnTo>
                      <a:pt x="1128192" y="582384"/>
                    </a:lnTo>
                    <a:lnTo>
                      <a:pt x="1108221" y="582384"/>
                    </a:lnTo>
                    <a:lnTo>
                      <a:pt x="1093772" y="582384"/>
                    </a:lnTo>
                    <a:lnTo>
                      <a:pt x="1069192" y="582384"/>
                    </a:lnTo>
                    <a:lnTo>
                      <a:pt x="1064316" y="582384"/>
                    </a:lnTo>
                    <a:lnTo>
                      <a:pt x="1058882" y="582384"/>
                    </a:lnTo>
                    <a:lnTo>
                      <a:pt x="1039737" y="582384"/>
                    </a:lnTo>
                    <a:lnTo>
                      <a:pt x="1029426" y="582384"/>
                    </a:lnTo>
                    <a:lnTo>
                      <a:pt x="1013733" y="582384"/>
                    </a:lnTo>
                    <a:lnTo>
                      <a:pt x="1005316" y="582384"/>
                    </a:lnTo>
                    <a:lnTo>
                      <a:pt x="990398" y="582384"/>
                    </a:lnTo>
                    <a:lnTo>
                      <a:pt x="975861" y="582384"/>
                    </a:lnTo>
                    <a:lnTo>
                      <a:pt x="960942" y="582384"/>
                    </a:lnTo>
                    <a:lnTo>
                      <a:pt x="945249" y="582384"/>
                    </a:lnTo>
                    <a:lnTo>
                      <a:pt x="934938" y="582384"/>
                    </a:lnTo>
                    <a:lnTo>
                      <a:pt x="926522" y="582384"/>
                    </a:lnTo>
                    <a:lnTo>
                      <a:pt x="897066" y="582384"/>
                    </a:lnTo>
                    <a:lnTo>
                      <a:pt x="881373" y="582384"/>
                    </a:lnTo>
                    <a:lnTo>
                      <a:pt x="866455" y="582384"/>
                    </a:lnTo>
                    <a:lnTo>
                      <a:pt x="846483" y="582384"/>
                    </a:lnTo>
                    <a:lnTo>
                      <a:pt x="802579" y="582384"/>
                    </a:lnTo>
                    <a:lnTo>
                      <a:pt x="777999" y="582384"/>
                    </a:lnTo>
                    <a:lnTo>
                      <a:pt x="767688" y="582384"/>
                    </a:lnTo>
                    <a:lnTo>
                      <a:pt x="714123" y="582384"/>
                    </a:lnTo>
                    <a:lnTo>
                      <a:pt x="699204" y="582384"/>
                    </a:lnTo>
                    <a:lnTo>
                      <a:pt x="669599" y="582384"/>
                    </a:lnTo>
                    <a:lnTo>
                      <a:pt x="635328" y="582384"/>
                    </a:lnTo>
                    <a:lnTo>
                      <a:pt x="601115" y="582384"/>
                    </a:lnTo>
                    <a:lnTo>
                      <a:pt x="590804" y="582384"/>
                    </a:lnTo>
                    <a:lnTo>
                      <a:pt x="537239" y="582384"/>
                    </a:lnTo>
                    <a:lnTo>
                      <a:pt x="522320" y="582384"/>
                    </a:lnTo>
                    <a:lnTo>
                      <a:pt x="502348" y="582384"/>
                    </a:lnTo>
                    <a:lnTo>
                      <a:pt x="458444" y="582384"/>
                    </a:lnTo>
                    <a:lnTo>
                      <a:pt x="433864" y="582384"/>
                    </a:lnTo>
                    <a:lnTo>
                      <a:pt x="423554" y="582384"/>
                    </a:lnTo>
                    <a:lnTo>
                      <a:pt x="378405" y="582384"/>
                    </a:lnTo>
                    <a:lnTo>
                      <a:pt x="369989" y="582384"/>
                    </a:lnTo>
                    <a:lnTo>
                      <a:pt x="355070" y="582384"/>
                    </a:lnTo>
                    <a:lnTo>
                      <a:pt x="309921" y="582384"/>
                    </a:lnTo>
                    <a:lnTo>
                      <a:pt x="299611" y="582384"/>
                    </a:lnTo>
                    <a:lnTo>
                      <a:pt x="291194" y="582384"/>
                    </a:lnTo>
                    <a:lnTo>
                      <a:pt x="246045" y="582384"/>
                    </a:lnTo>
                    <a:lnTo>
                      <a:pt x="231126" y="582384"/>
                    </a:lnTo>
                    <a:lnTo>
                      <a:pt x="211155" y="582384"/>
                    </a:lnTo>
                    <a:lnTo>
                      <a:pt x="167250" y="582384"/>
                    </a:lnTo>
                    <a:lnTo>
                      <a:pt x="142671" y="582384"/>
                    </a:lnTo>
                    <a:lnTo>
                      <a:pt x="132360" y="582384"/>
                    </a:lnTo>
                    <a:lnTo>
                      <a:pt x="78795" y="582384"/>
                    </a:lnTo>
                    <a:lnTo>
                      <a:pt x="63876" y="582384"/>
                    </a:lnTo>
                    <a:lnTo>
                      <a:pt x="0" y="58238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5" name="组合 74"/>
              <p:cNvGrpSpPr/>
              <p:nvPr/>
            </p:nvGrpSpPr>
            <p:grpSpPr>
              <a:xfrm>
                <a:off x="806160" y="2046513"/>
                <a:ext cx="1417774" cy="723901"/>
                <a:chOff x="-391195" y="-1"/>
                <a:chExt cx="1697596" cy="866775"/>
              </a:xfrm>
            </p:grpSpPr>
            <p:sp>
              <p:nvSpPr>
                <p:cNvPr id="76" name="任意多边形 75"/>
                <p:cNvSpPr/>
                <p:nvPr/>
              </p:nvSpPr>
              <p:spPr>
                <a:xfrm>
                  <a:off x="238265" y="-1"/>
                  <a:ext cx="333967" cy="866775"/>
                </a:xfrm>
                <a:custGeom>
                  <a:avLst/>
                  <a:gdLst>
                    <a:gd name="connsiteX0" fmla="*/ 895550 w 1380209"/>
                    <a:gd name="connsiteY0" fmla="*/ 0 h 3582188"/>
                    <a:gd name="connsiteX1" fmla="*/ 1380209 w 1380209"/>
                    <a:gd name="connsiteY1" fmla="*/ 0 h 3582188"/>
                    <a:gd name="connsiteX2" fmla="*/ 484659 w 1380209"/>
                    <a:gd name="connsiteY2" fmla="*/ 3582188 h 3582188"/>
                    <a:gd name="connsiteX3" fmla="*/ 0 w 1380209"/>
                    <a:gd name="connsiteY3" fmla="*/ 3582188 h 3582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0209" h="3582188">
                      <a:moveTo>
                        <a:pt x="895550" y="0"/>
                      </a:moveTo>
                      <a:lnTo>
                        <a:pt x="1380209" y="0"/>
                      </a:lnTo>
                      <a:lnTo>
                        <a:pt x="484659" y="3582188"/>
                      </a:lnTo>
                      <a:lnTo>
                        <a:pt x="0" y="3582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任意多边形 76"/>
                <p:cNvSpPr/>
                <p:nvPr/>
              </p:nvSpPr>
              <p:spPr>
                <a:xfrm>
                  <a:off x="421807" y="-1"/>
                  <a:ext cx="333967" cy="866775"/>
                </a:xfrm>
                <a:custGeom>
                  <a:avLst/>
                  <a:gdLst>
                    <a:gd name="connsiteX0" fmla="*/ 895550 w 1380209"/>
                    <a:gd name="connsiteY0" fmla="*/ 0 h 3582188"/>
                    <a:gd name="connsiteX1" fmla="*/ 1380209 w 1380209"/>
                    <a:gd name="connsiteY1" fmla="*/ 0 h 3582188"/>
                    <a:gd name="connsiteX2" fmla="*/ 484659 w 1380209"/>
                    <a:gd name="connsiteY2" fmla="*/ 3582188 h 3582188"/>
                    <a:gd name="connsiteX3" fmla="*/ 0 w 1380209"/>
                    <a:gd name="connsiteY3" fmla="*/ 3582188 h 3582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0209" h="3582188">
                      <a:moveTo>
                        <a:pt x="895550" y="0"/>
                      </a:moveTo>
                      <a:lnTo>
                        <a:pt x="1380209" y="0"/>
                      </a:lnTo>
                      <a:lnTo>
                        <a:pt x="484659" y="3582188"/>
                      </a:lnTo>
                      <a:lnTo>
                        <a:pt x="0" y="3582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任意多边形 77"/>
                <p:cNvSpPr/>
                <p:nvPr/>
              </p:nvSpPr>
              <p:spPr>
                <a:xfrm>
                  <a:off x="605349" y="-1"/>
                  <a:ext cx="333967" cy="866775"/>
                </a:xfrm>
                <a:custGeom>
                  <a:avLst/>
                  <a:gdLst>
                    <a:gd name="connsiteX0" fmla="*/ 895550 w 1380209"/>
                    <a:gd name="connsiteY0" fmla="*/ 0 h 3582188"/>
                    <a:gd name="connsiteX1" fmla="*/ 1380209 w 1380209"/>
                    <a:gd name="connsiteY1" fmla="*/ 0 h 3582188"/>
                    <a:gd name="connsiteX2" fmla="*/ 484659 w 1380209"/>
                    <a:gd name="connsiteY2" fmla="*/ 3582188 h 3582188"/>
                    <a:gd name="connsiteX3" fmla="*/ 0 w 1380209"/>
                    <a:gd name="connsiteY3" fmla="*/ 3582188 h 3582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0209" h="3582188">
                      <a:moveTo>
                        <a:pt x="895550" y="0"/>
                      </a:moveTo>
                      <a:lnTo>
                        <a:pt x="1380209" y="0"/>
                      </a:lnTo>
                      <a:lnTo>
                        <a:pt x="484659" y="3582188"/>
                      </a:lnTo>
                      <a:lnTo>
                        <a:pt x="0" y="3582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9" name="任意多边形 78"/>
                <p:cNvSpPr/>
                <p:nvPr/>
              </p:nvSpPr>
              <p:spPr>
                <a:xfrm>
                  <a:off x="788891" y="-1"/>
                  <a:ext cx="333967" cy="866775"/>
                </a:xfrm>
                <a:custGeom>
                  <a:avLst/>
                  <a:gdLst>
                    <a:gd name="connsiteX0" fmla="*/ 895550 w 1380209"/>
                    <a:gd name="connsiteY0" fmla="*/ 0 h 3582188"/>
                    <a:gd name="connsiteX1" fmla="*/ 1380209 w 1380209"/>
                    <a:gd name="connsiteY1" fmla="*/ 0 h 3582188"/>
                    <a:gd name="connsiteX2" fmla="*/ 484659 w 1380209"/>
                    <a:gd name="connsiteY2" fmla="*/ 3582188 h 3582188"/>
                    <a:gd name="connsiteX3" fmla="*/ 0 w 1380209"/>
                    <a:gd name="connsiteY3" fmla="*/ 3582188 h 3582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0209" h="3582188">
                      <a:moveTo>
                        <a:pt x="895550" y="0"/>
                      </a:moveTo>
                      <a:lnTo>
                        <a:pt x="1380209" y="0"/>
                      </a:lnTo>
                      <a:lnTo>
                        <a:pt x="484659" y="3582188"/>
                      </a:lnTo>
                      <a:lnTo>
                        <a:pt x="0" y="3582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任意多边形 79"/>
                <p:cNvSpPr/>
                <p:nvPr/>
              </p:nvSpPr>
              <p:spPr>
                <a:xfrm>
                  <a:off x="972434" y="-1"/>
                  <a:ext cx="333967" cy="866775"/>
                </a:xfrm>
                <a:custGeom>
                  <a:avLst/>
                  <a:gdLst>
                    <a:gd name="connsiteX0" fmla="*/ 895550 w 1380209"/>
                    <a:gd name="connsiteY0" fmla="*/ 0 h 3582188"/>
                    <a:gd name="connsiteX1" fmla="*/ 1380209 w 1380209"/>
                    <a:gd name="connsiteY1" fmla="*/ 0 h 3582188"/>
                    <a:gd name="connsiteX2" fmla="*/ 484659 w 1380209"/>
                    <a:gd name="connsiteY2" fmla="*/ 3582188 h 3582188"/>
                    <a:gd name="connsiteX3" fmla="*/ 0 w 1380209"/>
                    <a:gd name="connsiteY3" fmla="*/ 3582188 h 3582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0209" h="3582188">
                      <a:moveTo>
                        <a:pt x="895550" y="0"/>
                      </a:moveTo>
                      <a:lnTo>
                        <a:pt x="1380209" y="0"/>
                      </a:lnTo>
                      <a:lnTo>
                        <a:pt x="484659" y="3582188"/>
                      </a:lnTo>
                      <a:lnTo>
                        <a:pt x="0" y="3582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任意多边形 80"/>
                <p:cNvSpPr/>
                <p:nvPr/>
              </p:nvSpPr>
              <p:spPr>
                <a:xfrm>
                  <a:off x="-391195" y="-1"/>
                  <a:ext cx="779885" cy="866775"/>
                </a:xfrm>
                <a:custGeom>
                  <a:avLst/>
                  <a:gdLst>
                    <a:gd name="connsiteX0" fmla="*/ 167467 w 602715"/>
                    <a:gd name="connsiteY0" fmla="*/ 0 h 669866"/>
                    <a:gd name="connsiteX1" fmla="*/ 240938 w 602715"/>
                    <a:gd name="connsiteY1" fmla="*/ 0 h 669866"/>
                    <a:gd name="connsiteX2" fmla="*/ 258098 w 602715"/>
                    <a:gd name="connsiteY2" fmla="*/ 0 h 669866"/>
                    <a:gd name="connsiteX3" fmla="*/ 319710 w 602715"/>
                    <a:gd name="connsiteY3" fmla="*/ 0 h 669866"/>
                    <a:gd name="connsiteX4" fmla="*/ 331569 w 602715"/>
                    <a:gd name="connsiteY4" fmla="*/ 0 h 669866"/>
                    <a:gd name="connsiteX5" fmla="*/ 359841 w 602715"/>
                    <a:gd name="connsiteY5" fmla="*/ 0 h 669866"/>
                    <a:gd name="connsiteX6" fmla="*/ 410341 w 602715"/>
                    <a:gd name="connsiteY6" fmla="*/ 0 h 669866"/>
                    <a:gd name="connsiteX7" fmla="*/ 433312 w 602715"/>
                    <a:gd name="connsiteY7" fmla="*/ 0 h 669866"/>
                    <a:gd name="connsiteX8" fmla="*/ 450472 w 602715"/>
                    <a:gd name="connsiteY8" fmla="*/ 0 h 669866"/>
                    <a:gd name="connsiteX9" fmla="*/ 512084 w 602715"/>
                    <a:gd name="connsiteY9" fmla="*/ 0 h 669866"/>
                    <a:gd name="connsiteX10" fmla="*/ 523943 w 602715"/>
                    <a:gd name="connsiteY10" fmla="*/ 0 h 669866"/>
                    <a:gd name="connsiteX11" fmla="*/ 602715 w 602715"/>
                    <a:gd name="connsiteY11" fmla="*/ 0 h 669866"/>
                    <a:gd name="connsiteX12" fmla="*/ 435248 w 602715"/>
                    <a:gd name="connsiteY12" fmla="*/ 669866 h 669866"/>
                    <a:gd name="connsiteX13" fmla="*/ 356476 w 602715"/>
                    <a:gd name="connsiteY13" fmla="*/ 669866 h 669866"/>
                    <a:gd name="connsiteX14" fmla="*/ 344617 w 602715"/>
                    <a:gd name="connsiteY14" fmla="*/ 669866 h 669866"/>
                    <a:gd name="connsiteX15" fmla="*/ 283005 w 602715"/>
                    <a:gd name="connsiteY15" fmla="*/ 669866 h 669866"/>
                    <a:gd name="connsiteX16" fmla="*/ 265845 w 602715"/>
                    <a:gd name="connsiteY16" fmla="*/ 669866 h 669866"/>
                    <a:gd name="connsiteX17" fmla="*/ 242874 w 602715"/>
                    <a:gd name="connsiteY17" fmla="*/ 669866 h 669866"/>
                    <a:gd name="connsiteX18" fmla="*/ 192374 w 602715"/>
                    <a:gd name="connsiteY18" fmla="*/ 669866 h 669866"/>
                    <a:gd name="connsiteX19" fmla="*/ 164102 w 602715"/>
                    <a:gd name="connsiteY19" fmla="*/ 669866 h 669866"/>
                    <a:gd name="connsiteX20" fmla="*/ 152243 w 602715"/>
                    <a:gd name="connsiteY20" fmla="*/ 669866 h 669866"/>
                    <a:gd name="connsiteX21" fmla="*/ 90631 w 602715"/>
                    <a:gd name="connsiteY21" fmla="*/ 669866 h 669866"/>
                    <a:gd name="connsiteX22" fmla="*/ 73471 w 602715"/>
                    <a:gd name="connsiteY22" fmla="*/ 669866 h 669866"/>
                    <a:gd name="connsiteX23" fmla="*/ 0 w 602715"/>
                    <a:gd name="connsiteY23" fmla="*/ 669866 h 66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602715" h="669866">
                      <a:moveTo>
                        <a:pt x="167467" y="0"/>
                      </a:moveTo>
                      <a:lnTo>
                        <a:pt x="240938" y="0"/>
                      </a:lnTo>
                      <a:lnTo>
                        <a:pt x="258098" y="0"/>
                      </a:lnTo>
                      <a:lnTo>
                        <a:pt x="319710" y="0"/>
                      </a:lnTo>
                      <a:lnTo>
                        <a:pt x="331569" y="0"/>
                      </a:lnTo>
                      <a:lnTo>
                        <a:pt x="359841" y="0"/>
                      </a:lnTo>
                      <a:lnTo>
                        <a:pt x="410341" y="0"/>
                      </a:lnTo>
                      <a:lnTo>
                        <a:pt x="433312" y="0"/>
                      </a:lnTo>
                      <a:lnTo>
                        <a:pt x="450472" y="0"/>
                      </a:lnTo>
                      <a:lnTo>
                        <a:pt x="512084" y="0"/>
                      </a:lnTo>
                      <a:lnTo>
                        <a:pt x="523943" y="0"/>
                      </a:lnTo>
                      <a:lnTo>
                        <a:pt x="602715" y="0"/>
                      </a:lnTo>
                      <a:lnTo>
                        <a:pt x="435248" y="669866"/>
                      </a:lnTo>
                      <a:lnTo>
                        <a:pt x="356476" y="669866"/>
                      </a:lnTo>
                      <a:lnTo>
                        <a:pt x="344617" y="669866"/>
                      </a:lnTo>
                      <a:lnTo>
                        <a:pt x="283005" y="669866"/>
                      </a:lnTo>
                      <a:lnTo>
                        <a:pt x="265845" y="669866"/>
                      </a:lnTo>
                      <a:lnTo>
                        <a:pt x="242874" y="669866"/>
                      </a:lnTo>
                      <a:lnTo>
                        <a:pt x="192374" y="669866"/>
                      </a:lnTo>
                      <a:lnTo>
                        <a:pt x="164102" y="669866"/>
                      </a:lnTo>
                      <a:lnTo>
                        <a:pt x="152243" y="669866"/>
                      </a:lnTo>
                      <a:lnTo>
                        <a:pt x="90631" y="669866"/>
                      </a:lnTo>
                      <a:lnTo>
                        <a:pt x="73471" y="669866"/>
                      </a:lnTo>
                      <a:lnTo>
                        <a:pt x="0" y="66986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1" name="文本框 70"/>
            <p:cNvSpPr txBox="1"/>
            <p:nvPr/>
          </p:nvSpPr>
          <p:spPr>
            <a:xfrm>
              <a:off x="2666603" y="2671280"/>
              <a:ext cx="3383280" cy="42642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l" defTabSz="914400"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latin typeface="华文中宋" panose="02010600040101010101" charset="-122"/>
                  <a:ea typeface="华文中宋" panose="02010600040101010101" charset="-122"/>
                  <a:cs typeface="经典综艺体简" panose="02010609000101010101" pitchFamily="49" charset="-122"/>
                </a:rPr>
                <a:t>Sprint Retrospective</a:t>
              </a:r>
              <a:endParaRPr lang="en-US" altLang="zh-CN" sz="2400" b="1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经典综艺体简" panose="02010609000101010101" pitchFamily="49" charset="-122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211787" y="2554753"/>
              <a:ext cx="621793" cy="59757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j-ea"/>
                  <a:cs typeface="经典综艺体简" panose="02010609000101010101" pitchFamily="49" charset="-122"/>
                </a:rPr>
                <a:t>02</a:t>
              </a:r>
              <a:endParaRPr kumimoji="0" lang="zh-CN" altLang="en-US" sz="3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486849" y="4354612"/>
            <a:ext cx="5410835" cy="937253"/>
            <a:chOff x="1112363" y="2469469"/>
            <a:chExt cx="5011822" cy="868137"/>
          </a:xfrm>
        </p:grpSpPr>
        <p:grpSp>
          <p:nvGrpSpPr>
            <p:cNvPr id="83" name="组合 82"/>
            <p:cNvGrpSpPr/>
            <p:nvPr/>
          </p:nvGrpSpPr>
          <p:grpSpPr>
            <a:xfrm>
              <a:off x="1112363" y="2469469"/>
              <a:ext cx="5011822" cy="868137"/>
              <a:chOff x="806160" y="2046513"/>
              <a:chExt cx="4179137" cy="723901"/>
            </a:xfrm>
          </p:grpSpPr>
          <p:sp>
            <p:nvSpPr>
              <p:cNvPr id="87" name="任意多边形 86"/>
              <p:cNvSpPr/>
              <p:nvPr/>
            </p:nvSpPr>
            <p:spPr>
              <a:xfrm>
                <a:off x="844415" y="2117138"/>
                <a:ext cx="4140882" cy="582166"/>
              </a:xfrm>
              <a:custGeom>
                <a:avLst/>
                <a:gdLst>
                  <a:gd name="connsiteX0" fmla="*/ 145596 w 3888921"/>
                  <a:gd name="connsiteY0" fmla="*/ 0 h 582384"/>
                  <a:gd name="connsiteX1" fmla="*/ 209472 w 3888921"/>
                  <a:gd name="connsiteY1" fmla="*/ 0 h 582384"/>
                  <a:gd name="connsiteX2" fmla="*/ 224391 w 3888921"/>
                  <a:gd name="connsiteY2" fmla="*/ 0 h 582384"/>
                  <a:gd name="connsiteX3" fmla="*/ 277956 w 3888921"/>
                  <a:gd name="connsiteY3" fmla="*/ 0 h 582384"/>
                  <a:gd name="connsiteX4" fmla="*/ 288267 w 3888921"/>
                  <a:gd name="connsiteY4" fmla="*/ 0 h 582384"/>
                  <a:gd name="connsiteX5" fmla="*/ 312846 w 3888921"/>
                  <a:gd name="connsiteY5" fmla="*/ 0 h 582384"/>
                  <a:gd name="connsiteX6" fmla="*/ 356751 w 3888921"/>
                  <a:gd name="connsiteY6" fmla="*/ 0 h 582384"/>
                  <a:gd name="connsiteX7" fmla="*/ 376723 w 3888921"/>
                  <a:gd name="connsiteY7" fmla="*/ 0 h 582384"/>
                  <a:gd name="connsiteX8" fmla="*/ 391641 w 3888921"/>
                  <a:gd name="connsiteY8" fmla="*/ 0 h 582384"/>
                  <a:gd name="connsiteX9" fmla="*/ 436790 w 3888921"/>
                  <a:gd name="connsiteY9" fmla="*/ 0 h 582384"/>
                  <a:gd name="connsiteX10" fmla="*/ 445206 w 3888921"/>
                  <a:gd name="connsiteY10" fmla="*/ 0 h 582384"/>
                  <a:gd name="connsiteX11" fmla="*/ 455517 w 3888921"/>
                  <a:gd name="connsiteY11" fmla="*/ 0 h 582384"/>
                  <a:gd name="connsiteX12" fmla="*/ 500666 w 3888921"/>
                  <a:gd name="connsiteY12" fmla="*/ 0 h 582384"/>
                  <a:gd name="connsiteX13" fmla="*/ 515584 w 3888921"/>
                  <a:gd name="connsiteY13" fmla="*/ 0 h 582384"/>
                  <a:gd name="connsiteX14" fmla="*/ 524001 w 3888921"/>
                  <a:gd name="connsiteY14" fmla="*/ 0 h 582384"/>
                  <a:gd name="connsiteX15" fmla="*/ 569150 w 3888921"/>
                  <a:gd name="connsiteY15" fmla="*/ 0 h 582384"/>
                  <a:gd name="connsiteX16" fmla="*/ 579460 w 3888921"/>
                  <a:gd name="connsiteY16" fmla="*/ 0 h 582384"/>
                  <a:gd name="connsiteX17" fmla="*/ 604040 w 3888921"/>
                  <a:gd name="connsiteY17" fmla="*/ 0 h 582384"/>
                  <a:gd name="connsiteX18" fmla="*/ 647944 w 3888921"/>
                  <a:gd name="connsiteY18" fmla="*/ 0 h 582384"/>
                  <a:gd name="connsiteX19" fmla="*/ 667916 w 3888921"/>
                  <a:gd name="connsiteY19" fmla="*/ 0 h 582384"/>
                  <a:gd name="connsiteX20" fmla="*/ 682835 w 3888921"/>
                  <a:gd name="connsiteY20" fmla="*/ 0 h 582384"/>
                  <a:gd name="connsiteX21" fmla="*/ 736400 w 3888921"/>
                  <a:gd name="connsiteY21" fmla="*/ 0 h 582384"/>
                  <a:gd name="connsiteX22" fmla="*/ 746711 w 3888921"/>
                  <a:gd name="connsiteY22" fmla="*/ 0 h 582384"/>
                  <a:gd name="connsiteX23" fmla="*/ 780924 w 3888921"/>
                  <a:gd name="connsiteY23" fmla="*/ 0 h 582384"/>
                  <a:gd name="connsiteX24" fmla="*/ 815195 w 3888921"/>
                  <a:gd name="connsiteY24" fmla="*/ 0 h 582384"/>
                  <a:gd name="connsiteX25" fmla="*/ 844800 w 3888921"/>
                  <a:gd name="connsiteY25" fmla="*/ 0 h 582384"/>
                  <a:gd name="connsiteX26" fmla="*/ 859719 w 3888921"/>
                  <a:gd name="connsiteY26" fmla="*/ 0 h 582384"/>
                  <a:gd name="connsiteX27" fmla="*/ 913284 w 3888921"/>
                  <a:gd name="connsiteY27" fmla="*/ 0 h 582384"/>
                  <a:gd name="connsiteX28" fmla="*/ 923595 w 3888921"/>
                  <a:gd name="connsiteY28" fmla="*/ 0 h 582384"/>
                  <a:gd name="connsiteX29" fmla="*/ 948174 w 3888921"/>
                  <a:gd name="connsiteY29" fmla="*/ 0 h 582384"/>
                  <a:gd name="connsiteX30" fmla="*/ 992079 w 3888921"/>
                  <a:gd name="connsiteY30" fmla="*/ 0 h 582384"/>
                  <a:gd name="connsiteX31" fmla="*/ 1012050 w 3888921"/>
                  <a:gd name="connsiteY31" fmla="*/ 0 h 582384"/>
                  <a:gd name="connsiteX32" fmla="*/ 1026969 w 3888921"/>
                  <a:gd name="connsiteY32" fmla="*/ 0 h 582384"/>
                  <a:gd name="connsiteX33" fmla="*/ 1042662 w 3888921"/>
                  <a:gd name="connsiteY33" fmla="*/ 0 h 582384"/>
                  <a:gd name="connsiteX34" fmla="*/ 1072118 w 3888921"/>
                  <a:gd name="connsiteY34" fmla="*/ 0 h 582384"/>
                  <a:gd name="connsiteX35" fmla="*/ 1080534 w 3888921"/>
                  <a:gd name="connsiteY35" fmla="*/ 0 h 582384"/>
                  <a:gd name="connsiteX36" fmla="*/ 1090845 w 3888921"/>
                  <a:gd name="connsiteY36" fmla="*/ 0 h 582384"/>
                  <a:gd name="connsiteX37" fmla="*/ 1106538 w 3888921"/>
                  <a:gd name="connsiteY37" fmla="*/ 0 h 582384"/>
                  <a:gd name="connsiteX38" fmla="*/ 1121457 w 3888921"/>
                  <a:gd name="connsiteY38" fmla="*/ 0 h 582384"/>
                  <a:gd name="connsiteX39" fmla="*/ 1135994 w 3888921"/>
                  <a:gd name="connsiteY39" fmla="*/ 0 h 582384"/>
                  <a:gd name="connsiteX40" fmla="*/ 1150912 w 3888921"/>
                  <a:gd name="connsiteY40" fmla="*/ 0 h 582384"/>
                  <a:gd name="connsiteX41" fmla="*/ 1159329 w 3888921"/>
                  <a:gd name="connsiteY41" fmla="*/ 0 h 582384"/>
                  <a:gd name="connsiteX42" fmla="*/ 1175022 w 3888921"/>
                  <a:gd name="connsiteY42" fmla="*/ 0 h 582384"/>
                  <a:gd name="connsiteX43" fmla="*/ 1185333 w 3888921"/>
                  <a:gd name="connsiteY43" fmla="*/ 0 h 582384"/>
                  <a:gd name="connsiteX44" fmla="*/ 1204478 w 3888921"/>
                  <a:gd name="connsiteY44" fmla="*/ 0 h 582384"/>
                  <a:gd name="connsiteX45" fmla="*/ 1209912 w 3888921"/>
                  <a:gd name="connsiteY45" fmla="*/ 0 h 582384"/>
                  <a:gd name="connsiteX46" fmla="*/ 1214789 w 3888921"/>
                  <a:gd name="connsiteY46" fmla="*/ 0 h 582384"/>
                  <a:gd name="connsiteX47" fmla="*/ 1239368 w 3888921"/>
                  <a:gd name="connsiteY47" fmla="*/ 0 h 582384"/>
                  <a:gd name="connsiteX48" fmla="*/ 1253817 w 3888921"/>
                  <a:gd name="connsiteY48" fmla="*/ 0 h 582384"/>
                  <a:gd name="connsiteX49" fmla="*/ 1273788 w 3888921"/>
                  <a:gd name="connsiteY49" fmla="*/ 0 h 582384"/>
                  <a:gd name="connsiteX50" fmla="*/ 1283272 w 3888921"/>
                  <a:gd name="connsiteY50" fmla="*/ 0 h 582384"/>
                  <a:gd name="connsiteX51" fmla="*/ 1288707 w 3888921"/>
                  <a:gd name="connsiteY51" fmla="*/ 0 h 582384"/>
                  <a:gd name="connsiteX52" fmla="*/ 1303244 w 3888921"/>
                  <a:gd name="connsiteY52" fmla="*/ 0 h 582384"/>
                  <a:gd name="connsiteX53" fmla="*/ 1318163 w 3888921"/>
                  <a:gd name="connsiteY53" fmla="*/ 0 h 582384"/>
                  <a:gd name="connsiteX54" fmla="*/ 1333856 w 3888921"/>
                  <a:gd name="connsiteY54" fmla="*/ 0 h 582384"/>
                  <a:gd name="connsiteX55" fmla="*/ 1342272 w 3888921"/>
                  <a:gd name="connsiteY55" fmla="*/ 0 h 582384"/>
                  <a:gd name="connsiteX56" fmla="*/ 1352583 w 3888921"/>
                  <a:gd name="connsiteY56" fmla="*/ 0 h 582384"/>
                  <a:gd name="connsiteX57" fmla="*/ 1371728 w 3888921"/>
                  <a:gd name="connsiteY57" fmla="*/ 0 h 582384"/>
                  <a:gd name="connsiteX58" fmla="*/ 1382039 w 3888921"/>
                  <a:gd name="connsiteY58" fmla="*/ 0 h 582384"/>
                  <a:gd name="connsiteX59" fmla="*/ 1397732 w 3888921"/>
                  <a:gd name="connsiteY59" fmla="*/ 0 h 582384"/>
                  <a:gd name="connsiteX60" fmla="*/ 1412650 w 3888921"/>
                  <a:gd name="connsiteY60" fmla="*/ 0 h 582384"/>
                  <a:gd name="connsiteX61" fmla="*/ 1421067 w 3888921"/>
                  <a:gd name="connsiteY61" fmla="*/ 0 h 582384"/>
                  <a:gd name="connsiteX62" fmla="*/ 1450523 w 3888921"/>
                  <a:gd name="connsiteY62" fmla="*/ 0 h 582384"/>
                  <a:gd name="connsiteX63" fmla="*/ 1466215 w 3888921"/>
                  <a:gd name="connsiteY63" fmla="*/ 0 h 582384"/>
                  <a:gd name="connsiteX64" fmla="*/ 1476526 w 3888921"/>
                  <a:gd name="connsiteY64" fmla="*/ 0 h 582384"/>
                  <a:gd name="connsiteX65" fmla="*/ 1501106 w 3888921"/>
                  <a:gd name="connsiteY65" fmla="*/ 0 h 582384"/>
                  <a:gd name="connsiteX66" fmla="*/ 1545010 w 3888921"/>
                  <a:gd name="connsiteY66" fmla="*/ 0 h 582384"/>
                  <a:gd name="connsiteX67" fmla="*/ 1564982 w 3888921"/>
                  <a:gd name="connsiteY67" fmla="*/ 0 h 582384"/>
                  <a:gd name="connsiteX68" fmla="*/ 1579901 w 3888921"/>
                  <a:gd name="connsiteY68" fmla="*/ 0 h 582384"/>
                  <a:gd name="connsiteX69" fmla="*/ 1633466 w 3888921"/>
                  <a:gd name="connsiteY69" fmla="*/ 0 h 582384"/>
                  <a:gd name="connsiteX70" fmla="*/ 1643777 w 3888921"/>
                  <a:gd name="connsiteY70" fmla="*/ 0 h 582384"/>
                  <a:gd name="connsiteX71" fmla="*/ 1677990 w 3888921"/>
                  <a:gd name="connsiteY71" fmla="*/ 0 h 582384"/>
                  <a:gd name="connsiteX72" fmla="*/ 1712261 w 3888921"/>
                  <a:gd name="connsiteY72" fmla="*/ 0 h 582384"/>
                  <a:gd name="connsiteX73" fmla="*/ 1741866 w 3888921"/>
                  <a:gd name="connsiteY73" fmla="*/ 0 h 582384"/>
                  <a:gd name="connsiteX74" fmla="*/ 1756785 w 3888921"/>
                  <a:gd name="connsiteY74" fmla="*/ 0 h 582384"/>
                  <a:gd name="connsiteX75" fmla="*/ 1810350 w 3888921"/>
                  <a:gd name="connsiteY75" fmla="*/ 0 h 582384"/>
                  <a:gd name="connsiteX76" fmla="*/ 1820661 w 3888921"/>
                  <a:gd name="connsiteY76" fmla="*/ 0 h 582384"/>
                  <a:gd name="connsiteX77" fmla="*/ 1845240 w 3888921"/>
                  <a:gd name="connsiteY77" fmla="*/ 0 h 582384"/>
                  <a:gd name="connsiteX78" fmla="*/ 1889145 w 3888921"/>
                  <a:gd name="connsiteY78" fmla="*/ 0 h 582384"/>
                  <a:gd name="connsiteX79" fmla="*/ 1909116 w 3888921"/>
                  <a:gd name="connsiteY79" fmla="*/ 0 h 582384"/>
                  <a:gd name="connsiteX80" fmla="*/ 1924035 w 3888921"/>
                  <a:gd name="connsiteY80" fmla="*/ 0 h 582384"/>
                  <a:gd name="connsiteX81" fmla="*/ 1969183 w 3888921"/>
                  <a:gd name="connsiteY81" fmla="*/ 0 h 582384"/>
                  <a:gd name="connsiteX82" fmla="*/ 1977600 w 3888921"/>
                  <a:gd name="connsiteY82" fmla="*/ 0 h 582384"/>
                  <a:gd name="connsiteX83" fmla="*/ 1987911 w 3888921"/>
                  <a:gd name="connsiteY83" fmla="*/ 0 h 582384"/>
                  <a:gd name="connsiteX84" fmla="*/ 2033059 w 3888921"/>
                  <a:gd name="connsiteY84" fmla="*/ 0 h 582384"/>
                  <a:gd name="connsiteX85" fmla="*/ 2047978 w 3888921"/>
                  <a:gd name="connsiteY85" fmla="*/ 0 h 582384"/>
                  <a:gd name="connsiteX86" fmla="*/ 2056395 w 3888921"/>
                  <a:gd name="connsiteY86" fmla="*/ 0 h 582384"/>
                  <a:gd name="connsiteX87" fmla="*/ 2078052 w 3888921"/>
                  <a:gd name="connsiteY87" fmla="*/ 0 h 582384"/>
                  <a:gd name="connsiteX88" fmla="*/ 2101544 w 3888921"/>
                  <a:gd name="connsiteY88" fmla="*/ 0 h 582384"/>
                  <a:gd name="connsiteX89" fmla="*/ 2111854 w 3888921"/>
                  <a:gd name="connsiteY89" fmla="*/ 0 h 582384"/>
                  <a:gd name="connsiteX90" fmla="*/ 2136434 w 3888921"/>
                  <a:gd name="connsiteY90" fmla="*/ 0 h 582384"/>
                  <a:gd name="connsiteX91" fmla="*/ 2141928 w 3888921"/>
                  <a:gd name="connsiteY91" fmla="*/ 0 h 582384"/>
                  <a:gd name="connsiteX92" fmla="*/ 2156847 w 3888921"/>
                  <a:gd name="connsiteY92" fmla="*/ 0 h 582384"/>
                  <a:gd name="connsiteX93" fmla="*/ 2180338 w 3888921"/>
                  <a:gd name="connsiteY93" fmla="*/ 0 h 582384"/>
                  <a:gd name="connsiteX94" fmla="*/ 2200310 w 3888921"/>
                  <a:gd name="connsiteY94" fmla="*/ 0 h 582384"/>
                  <a:gd name="connsiteX95" fmla="*/ 2210412 w 3888921"/>
                  <a:gd name="connsiteY95" fmla="*/ 0 h 582384"/>
                  <a:gd name="connsiteX96" fmla="*/ 2215228 w 3888921"/>
                  <a:gd name="connsiteY96" fmla="*/ 0 h 582384"/>
                  <a:gd name="connsiteX97" fmla="*/ 2220723 w 3888921"/>
                  <a:gd name="connsiteY97" fmla="*/ 0 h 582384"/>
                  <a:gd name="connsiteX98" fmla="*/ 2245302 w 3888921"/>
                  <a:gd name="connsiteY98" fmla="*/ 0 h 582384"/>
                  <a:gd name="connsiteX99" fmla="*/ 2268794 w 3888921"/>
                  <a:gd name="connsiteY99" fmla="*/ 0 h 582384"/>
                  <a:gd name="connsiteX100" fmla="*/ 2279104 w 3888921"/>
                  <a:gd name="connsiteY100" fmla="*/ 0 h 582384"/>
                  <a:gd name="connsiteX101" fmla="*/ 2289207 w 3888921"/>
                  <a:gd name="connsiteY101" fmla="*/ 0 h 582384"/>
                  <a:gd name="connsiteX102" fmla="*/ 2309179 w 3888921"/>
                  <a:gd name="connsiteY102" fmla="*/ 0 h 582384"/>
                  <a:gd name="connsiteX103" fmla="*/ 2324097 w 3888921"/>
                  <a:gd name="connsiteY103" fmla="*/ 0 h 582384"/>
                  <a:gd name="connsiteX104" fmla="*/ 2347589 w 3888921"/>
                  <a:gd name="connsiteY104" fmla="*/ 0 h 582384"/>
                  <a:gd name="connsiteX105" fmla="*/ 2369246 w 3888921"/>
                  <a:gd name="connsiteY105" fmla="*/ 0 h 582384"/>
                  <a:gd name="connsiteX106" fmla="*/ 2377662 w 3888921"/>
                  <a:gd name="connsiteY106" fmla="*/ 0 h 582384"/>
                  <a:gd name="connsiteX107" fmla="*/ 2387973 w 3888921"/>
                  <a:gd name="connsiteY107" fmla="*/ 0 h 582384"/>
                  <a:gd name="connsiteX108" fmla="*/ 2433122 w 3888921"/>
                  <a:gd name="connsiteY108" fmla="*/ 0 h 582384"/>
                  <a:gd name="connsiteX109" fmla="*/ 2448040 w 3888921"/>
                  <a:gd name="connsiteY109" fmla="*/ 0 h 582384"/>
                  <a:gd name="connsiteX110" fmla="*/ 2456457 w 3888921"/>
                  <a:gd name="connsiteY110" fmla="*/ 0 h 582384"/>
                  <a:gd name="connsiteX111" fmla="*/ 2501605 w 3888921"/>
                  <a:gd name="connsiteY111" fmla="*/ 0 h 582384"/>
                  <a:gd name="connsiteX112" fmla="*/ 2511917 w 3888921"/>
                  <a:gd name="connsiteY112" fmla="*/ 0 h 582384"/>
                  <a:gd name="connsiteX113" fmla="*/ 2536496 w 3888921"/>
                  <a:gd name="connsiteY113" fmla="*/ 0 h 582384"/>
                  <a:gd name="connsiteX114" fmla="*/ 2580400 w 3888921"/>
                  <a:gd name="connsiteY114" fmla="*/ 0 h 582384"/>
                  <a:gd name="connsiteX115" fmla="*/ 2600372 w 3888921"/>
                  <a:gd name="connsiteY115" fmla="*/ 0 h 582384"/>
                  <a:gd name="connsiteX116" fmla="*/ 2615291 w 3888921"/>
                  <a:gd name="connsiteY116" fmla="*/ 0 h 582384"/>
                  <a:gd name="connsiteX117" fmla="*/ 2668856 w 3888921"/>
                  <a:gd name="connsiteY117" fmla="*/ 0 h 582384"/>
                  <a:gd name="connsiteX118" fmla="*/ 2679167 w 3888921"/>
                  <a:gd name="connsiteY118" fmla="*/ 0 h 582384"/>
                  <a:gd name="connsiteX119" fmla="*/ 2713380 w 3888921"/>
                  <a:gd name="connsiteY119" fmla="*/ 0 h 582384"/>
                  <a:gd name="connsiteX120" fmla="*/ 2747650 w 3888921"/>
                  <a:gd name="connsiteY120" fmla="*/ 0 h 582384"/>
                  <a:gd name="connsiteX121" fmla="*/ 2777256 w 3888921"/>
                  <a:gd name="connsiteY121" fmla="*/ 0 h 582384"/>
                  <a:gd name="connsiteX122" fmla="*/ 2792175 w 3888921"/>
                  <a:gd name="connsiteY122" fmla="*/ 0 h 582384"/>
                  <a:gd name="connsiteX123" fmla="*/ 2845740 w 3888921"/>
                  <a:gd name="connsiteY123" fmla="*/ 0 h 582384"/>
                  <a:gd name="connsiteX124" fmla="*/ 2856051 w 3888921"/>
                  <a:gd name="connsiteY124" fmla="*/ 0 h 582384"/>
                  <a:gd name="connsiteX125" fmla="*/ 2858976 w 3888921"/>
                  <a:gd name="connsiteY125" fmla="*/ 0 h 582384"/>
                  <a:gd name="connsiteX126" fmla="*/ 2880630 w 3888921"/>
                  <a:gd name="connsiteY126" fmla="*/ 0 h 582384"/>
                  <a:gd name="connsiteX127" fmla="*/ 2922852 w 3888921"/>
                  <a:gd name="connsiteY127" fmla="*/ 0 h 582384"/>
                  <a:gd name="connsiteX128" fmla="*/ 2924535 w 3888921"/>
                  <a:gd name="connsiteY128" fmla="*/ 0 h 582384"/>
                  <a:gd name="connsiteX129" fmla="*/ 2937771 w 3888921"/>
                  <a:gd name="connsiteY129" fmla="*/ 0 h 582384"/>
                  <a:gd name="connsiteX130" fmla="*/ 2944506 w 3888921"/>
                  <a:gd name="connsiteY130" fmla="*/ 0 h 582384"/>
                  <a:gd name="connsiteX131" fmla="*/ 2959425 w 3888921"/>
                  <a:gd name="connsiteY131" fmla="*/ 0 h 582384"/>
                  <a:gd name="connsiteX132" fmla="*/ 2975118 w 3888921"/>
                  <a:gd name="connsiteY132" fmla="*/ 0 h 582384"/>
                  <a:gd name="connsiteX133" fmla="*/ 2991336 w 3888921"/>
                  <a:gd name="connsiteY133" fmla="*/ 0 h 582384"/>
                  <a:gd name="connsiteX134" fmla="*/ 3001647 w 3888921"/>
                  <a:gd name="connsiteY134" fmla="*/ 0 h 582384"/>
                  <a:gd name="connsiteX135" fmla="*/ 3004574 w 3888921"/>
                  <a:gd name="connsiteY135" fmla="*/ 0 h 582384"/>
                  <a:gd name="connsiteX136" fmla="*/ 3012990 w 3888921"/>
                  <a:gd name="connsiteY136" fmla="*/ 0 h 582384"/>
                  <a:gd name="connsiteX137" fmla="*/ 3023301 w 3888921"/>
                  <a:gd name="connsiteY137" fmla="*/ 0 h 582384"/>
                  <a:gd name="connsiteX138" fmla="*/ 3026226 w 3888921"/>
                  <a:gd name="connsiteY138" fmla="*/ 0 h 582384"/>
                  <a:gd name="connsiteX139" fmla="*/ 3038994 w 3888921"/>
                  <a:gd name="connsiteY139" fmla="*/ 0 h 582384"/>
                  <a:gd name="connsiteX140" fmla="*/ 3053913 w 3888921"/>
                  <a:gd name="connsiteY140" fmla="*/ 0 h 582384"/>
                  <a:gd name="connsiteX141" fmla="*/ 3068450 w 3888921"/>
                  <a:gd name="connsiteY141" fmla="*/ 0 h 582384"/>
                  <a:gd name="connsiteX142" fmla="*/ 3070131 w 3888921"/>
                  <a:gd name="connsiteY142" fmla="*/ 0 h 582384"/>
                  <a:gd name="connsiteX143" fmla="*/ 3083368 w 3888921"/>
                  <a:gd name="connsiteY143" fmla="*/ 0 h 582384"/>
                  <a:gd name="connsiteX144" fmla="*/ 3090102 w 3888921"/>
                  <a:gd name="connsiteY144" fmla="*/ 0 h 582384"/>
                  <a:gd name="connsiteX145" fmla="*/ 3091785 w 3888921"/>
                  <a:gd name="connsiteY145" fmla="*/ 0 h 582384"/>
                  <a:gd name="connsiteX146" fmla="*/ 3105021 w 3888921"/>
                  <a:gd name="connsiteY146" fmla="*/ 0 h 582384"/>
                  <a:gd name="connsiteX147" fmla="*/ 3107478 w 3888921"/>
                  <a:gd name="connsiteY147" fmla="*/ 0 h 582384"/>
                  <a:gd name="connsiteX148" fmla="*/ 3117789 w 3888921"/>
                  <a:gd name="connsiteY148" fmla="*/ 0 h 582384"/>
                  <a:gd name="connsiteX149" fmla="*/ 3136934 w 3888921"/>
                  <a:gd name="connsiteY149" fmla="*/ 0 h 582384"/>
                  <a:gd name="connsiteX150" fmla="*/ 3142368 w 3888921"/>
                  <a:gd name="connsiteY150" fmla="*/ 0 h 582384"/>
                  <a:gd name="connsiteX151" fmla="*/ 3147244 w 3888921"/>
                  <a:gd name="connsiteY151" fmla="*/ 0 h 582384"/>
                  <a:gd name="connsiteX152" fmla="*/ 3150170 w 3888921"/>
                  <a:gd name="connsiteY152" fmla="*/ 0 h 582384"/>
                  <a:gd name="connsiteX153" fmla="*/ 3158586 w 3888921"/>
                  <a:gd name="connsiteY153" fmla="*/ 0 h 582384"/>
                  <a:gd name="connsiteX154" fmla="*/ 3168897 w 3888921"/>
                  <a:gd name="connsiteY154" fmla="*/ 0 h 582384"/>
                  <a:gd name="connsiteX155" fmla="*/ 3171824 w 3888921"/>
                  <a:gd name="connsiteY155" fmla="*/ 0 h 582384"/>
                  <a:gd name="connsiteX156" fmla="*/ 3186273 w 3888921"/>
                  <a:gd name="connsiteY156" fmla="*/ 0 h 582384"/>
                  <a:gd name="connsiteX157" fmla="*/ 3206244 w 3888921"/>
                  <a:gd name="connsiteY157" fmla="*/ 0 h 582384"/>
                  <a:gd name="connsiteX158" fmla="*/ 3214046 w 3888921"/>
                  <a:gd name="connsiteY158" fmla="*/ 0 h 582384"/>
                  <a:gd name="connsiteX159" fmla="*/ 3215728 w 3888921"/>
                  <a:gd name="connsiteY159" fmla="*/ 0 h 582384"/>
                  <a:gd name="connsiteX160" fmla="*/ 3221163 w 3888921"/>
                  <a:gd name="connsiteY160" fmla="*/ 0 h 582384"/>
                  <a:gd name="connsiteX161" fmla="*/ 3228964 w 3888921"/>
                  <a:gd name="connsiteY161" fmla="*/ 0 h 582384"/>
                  <a:gd name="connsiteX162" fmla="*/ 3235700 w 3888921"/>
                  <a:gd name="connsiteY162" fmla="*/ 0 h 582384"/>
                  <a:gd name="connsiteX163" fmla="*/ 3237381 w 3888921"/>
                  <a:gd name="connsiteY163" fmla="*/ 0 h 582384"/>
                  <a:gd name="connsiteX164" fmla="*/ 3250618 w 3888921"/>
                  <a:gd name="connsiteY164" fmla="*/ 0 h 582384"/>
                  <a:gd name="connsiteX165" fmla="*/ 3266311 w 3888921"/>
                  <a:gd name="connsiteY165" fmla="*/ 0 h 582384"/>
                  <a:gd name="connsiteX166" fmla="*/ 3274728 w 3888921"/>
                  <a:gd name="connsiteY166" fmla="*/ 0 h 582384"/>
                  <a:gd name="connsiteX167" fmla="*/ 3282529 w 3888921"/>
                  <a:gd name="connsiteY167" fmla="*/ 0 h 582384"/>
                  <a:gd name="connsiteX168" fmla="*/ 3285039 w 3888921"/>
                  <a:gd name="connsiteY168" fmla="*/ 0 h 582384"/>
                  <a:gd name="connsiteX169" fmla="*/ 3292840 w 3888921"/>
                  <a:gd name="connsiteY169" fmla="*/ 0 h 582384"/>
                  <a:gd name="connsiteX170" fmla="*/ 3304184 w 3888921"/>
                  <a:gd name="connsiteY170" fmla="*/ 0 h 582384"/>
                  <a:gd name="connsiteX171" fmla="*/ 3314495 w 3888921"/>
                  <a:gd name="connsiteY171" fmla="*/ 0 h 582384"/>
                  <a:gd name="connsiteX172" fmla="*/ 3317420 w 3888921"/>
                  <a:gd name="connsiteY172" fmla="*/ 0 h 582384"/>
                  <a:gd name="connsiteX173" fmla="*/ 3330188 w 3888921"/>
                  <a:gd name="connsiteY173" fmla="*/ 0 h 582384"/>
                  <a:gd name="connsiteX174" fmla="*/ 3345106 w 3888921"/>
                  <a:gd name="connsiteY174" fmla="*/ 0 h 582384"/>
                  <a:gd name="connsiteX175" fmla="*/ 3353523 w 3888921"/>
                  <a:gd name="connsiteY175" fmla="*/ 0 h 582384"/>
                  <a:gd name="connsiteX176" fmla="*/ 3361324 w 3888921"/>
                  <a:gd name="connsiteY176" fmla="*/ 0 h 582384"/>
                  <a:gd name="connsiteX177" fmla="*/ 3381296 w 3888921"/>
                  <a:gd name="connsiteY177" fmla="*/ 0 h 582384"/>
                  <a:gd name="connsiteX178" fmla="*/ 3382978 w 3888921"/>
                  <a:gd name="connsiteY178" fmla="*/ 0 h 582384"/>
                  <a:gd name="connsiteX179" fmla="*/ 3396214 w 3888921"/>
                  <a:gd name="connsiteY179" fmla="*/ 0 h 582384"/>
                  <a:gd name="connsiteX180" fmla="*/ 3398671 w 3888921"/>
                  <a:gd name="connsiteY180" fmla="*/ 0 h 582384"/>
                  <a:gd name="connsiteX181" fmla="*/ 3408982 w 3888921"/>
                  <a:gd name="connsiteY181" fmla="*/ 0 h 582384"/>
                  <a:gd name="connsiteX182" fmla="*/ 3433561 w 3888921"/>
                  <a:gd name="connsiteY182" fmla="*/ 0 h 582384"/>
                  <a:gd name="connsiteX183" fmla="*/ 3449780 w 3888921"/>
                  <a:gd name="connsiteY183" fmla="*/ 0 h 582384"/>
                  <a:gd name="connsiteX184" fmla="*/ 3460090 w 3888921"/>
                  <a:gd name="connsiteY184" fmla="*/ 0 h 582384"/>
                  <a:gd name="connsiteX185" fmla="*/ 3477466 w 3888921"/>
                  <a:gd name="connsiteY185" fmla="*/ 0 h 582384"/>
                  <a:gd name="connsiteX186" fmla="*/ 3494304 w 3888921"/>
                  <a:gd name="connsiteY186" fmla="*/ 0 h 582384"/>
                  <a:gd name="connsiteX187" fmla="*/ 3497437 w 3888921"/>
                  <a:gd name="connsiteY187" fmla="*/ 0 h 582384"/>
                  <a:gd name="connsiteX188" fmla="*/ 3512356 w 3888921"/>
                  <a:gd name="connsiteY188" fmla="*/ 0 h 582384"/>
                  <a:gd name="connsiteX189" fmla="*/ 3528574 w 3888921"/>
                  <a:gd name="connsiteY189" fmla="*/ 0 h 582384"/>
                  <a:gd name="connsiteX190" fmla="*/ 3558180 w 3888921"/>
                  <a:gd name="connsiteY190" fmla="*/ 0 h 582384"/>
                  <a:gd name="connsiteX191" fmla="*/ 3565921 w 3888921"/>
                  <a:gd name="connsiteY191" fmla="*/ 0 h 582384"/>
                  <a:gd name="connsiteX192" fmla="*/ 3573099 w 3888921"/>
                  <a:gd name="connsiteY192" fmla="*/ 0 h 582384"/>
                  <a:gd name="connsiteX193" fmla="*/ 3576232 w 3888921"/>
                  <a:gd name="connsiteY193" fmla="*/ 0 h 582384"/>
                  <a:gd name="connsiteX194" fmla="*/ 3610446 w 3888921"/>
                  <a:gd name="connsiteY194" fmla="*/ 0 h 582384"/>
                  <a:gd name="connsiteX195" fmla="*/ 3626664 w 3888921"/>
                  <a:gd name="connsiteY195" fmla="*/ 0 h 582384"/>
                  <a:gd name="connsiteX196" fmla="*/ 3636975 w 3888921"/>
                  <a:gd name="connsiteY196" fmla="*/ 0 h 582384"/>
                  <a:gd name="connsiteX197" fmla="*/ 3644716 w 3888921"/>
                  <a:gd name="connsiteY197" fmla="*/ 0 h 582384"/>
                  <a:gd name="connsiteX198" fmla="*/ 3661554 w 3888921"/>
                  <a:gd name="connsiteY198" fmla="*/ 0 h 582384"/>
                  <a:gd name="connsiteX199" fmla="*/ 3674322 w 3888921"/>
                  <a:gd name="connsiteY199" fmla="*/ 0 h 582384"/>
                  <a:gd name="connsiteX200" fmla="*/ 3689241 w 3888921"/>
                  <a:gd name="connsiteY200" fmla="*/ 0 h 582384"/>
                  <a:gd name="connsiteX201" fmla="*/ 3705459 w 3888921"/>
                  <a:gd name="connsiteY201" fmla="*/ 0 h 582384"/>
                  <a:gd name="connsiteX202" fmla="*/ 3725430 w 3888921"/>
                  <a:gd name="connsiteY202" fmla="*/ 0 h 582384"/>
                  <a:gd name="connsiteX203" fmla="*/ 3740349 w 3888921"/>
                  <a:gd name="connsiteY203" fmla="*/ 0 h 582384"/>
                  <a:gd name="connsiteX204" fmla="*/ 3742806 w 3888921"/>
                  <a:gd name="connsiteY204" fmla="*/ 0 h 582384"/>
                  <a:gd name="connsiteX205" fmla="*/ 3753117 w 3888921"/>
                  <a:gd name="connsiteY205" fmla="*/ 0 h 582384"/>
                  <a:gd name="connsiteX206" fmla="*/ 3756042 w 3888921"/>
                  <a:gd name="connsiteY206" fmla="*/ 0 h 582384"/>
                  <a:gd name="connsiteX207" fmla="*/ 3777696 w 3888921"/>
                  <a:gd name="connsiteY207" fmla="*/ 0 h 582384"/>
                  <a:gd name="connsiteX208" fmla="*/ 3785497 w 3888921"/>
                  <a:gd name="connsiteY208" fmla="*/ 0 h 582384"/>
                  <a:gd name="connsiteX209" fmla="*/ 3793914 w 3888921"/>
                  <a:gd name="connsiteY209" fmla="*/ 0 h 582384"/>
                  <a:gd name="connsiteX210" fmla="*/ 3804225 w 3888921"/>
                  <a:gd name="connsiteY210" fmla="*/ 0 h 582384"/>
                  <a:gd name="connsiteX211" fmla="*/ 3819918 w 3888921"/>
                  <a:gd name="connsiteY211" fmla="*/ 0 h 582384"/>
                  <a:gd name="connsiteX212" fmla="*/ 3821601 w 3888921"/>
                  <a:gd name="connsiteY212" fmla="*/ 0 h 582384"/>
                  <a:gd name="connsiteX213" fmla="*/ 3834837 w 3888921"/>
                  <a:gd name="connsiteY213" fmla="*/ 0 h 582384"/>
                  <a:gd name="connsiteX214" fmla="*/ 3841572 w 3888921"/>
                  <a:gd name="connsiteY214" fmla="*/ 0 h 582384"/>
                  <a:gd name="connsiteX215" fmla="*/ 3849373 w 3888921"/>
                  <a:gd name="connsiteY215" fmla="*/ 0 h 582384"/>
                  <a:gd name="connsiteX216" fmla="*/ 3856491 w 3888921"/>
                  <a:gd name="connsiteY216" fmla="*/ 0 h 582384"/>
                  <a:gd name="connsiteX217" fmla="*/ 3864292 w 3888921"/>
                  <a:gd name="connsiteY217" fmla="*/ 0 h 582384"/>
                  <a:gd name="connsiteX218" fmla="*/ 3872709 w 3888921"/>
                  <a:gd name="connsiteY218" fmla="*/ 0 h 582384"/>
                  <a:gd name="connsiteX219" fmla="*/ 3888402 w 3888921"/>
                  <a:gd name="connsiteY219" fmla="*/ 0 h 582384"/>
                  <a:gd name="connsiteX220" fmla="*/ 3888921 w 3888921"/>
                  <a:gd name="connsiteY220" fmla="*/ 0 h 582384"/>
                  <a:gd name="connsiteX221" fmla="*/ 3743325 w 3888921"/>
                  <a:gd name="connsiteY221" fmla="*/ 582384 h 582384"/>
                  <a:gd name="connsiteX222" fmla="*/ 3742806 w 3888921"/>
                  <a:gd name="connsiteY222" fmla="*/ 582384 h 582384"/>
                  <a:gd name="connsiteX223" fmla="*/ 3727113 w 3888921"/>
                  <a:gd name="connsiteY223" fmla="*/ 582384 h 582384"/>
                  <a:gd name="connsiteX224" fmla="*/ 3718696 w 3888921"/>
                  <a:gd name="connsiteY224" fmla="*/ 582384 h 582384"/>
                  <a:gd name="connsiteX225" fmla="*/ 3710895 w 3888921"/>
                  <a:gd name="connsiteY225" fmla="*/ 582384 h 582384"/>
                  <a:gd name="connsiteX226" fmla="*/ 3703777 w 3888921"/>
                  <a:gd name="connsiteY226" fmla="*/ 582384 h 582384"/>
                  <a:gd name="connsiteX227" fmla="*/ 3695976 w 3888921"/>
                  <a:gd name="connsiteY227" fmla="*/ 582384 h 582384"/>
                  <a:gd name="connsiteX228" fmla="*/ 3689241 w 3888921"/>
                  <a:gd name="connsiteY228" fmla="*/ 582384 h 582384"/>
                  <a:gd name="connsiteX229" fmla="*/ 3676005 w 3888921"/>
                  <a:gd name="connsiteY229" fmla="*/ 582384 h 582384"/>
                  <a:gd name="connsiteX230" fmla="*/ 3674322 w 3888921"/>
                  <a:gd name="connsiteY230" fmla="*/ 582384 h 582384"/>
                  <a:gd name="connsiteX231" fmla="*/ 3658629 w 3888921"/>
                  <a:gd name="connsiteY231" fmla="*/ 582384 h 582384"/>
                  <a:gd name="connsiteX232" fmla="*/ 3648318 w 3888921"/>
                  <a:gd name="connsiteY232" fmla="*/ 582384 h 582384"/>
                  <a:gd name="connsiteX233" fmla="*/ 3639901 w 3888921"/>
                  <a:gd name="connsiteY233" fmla="*/ 582384 h 582384"/>
                  <a:gd name="connsiteX234" fmla="*/ 3632100 w 3888921"/>
                  <a:gd name="connsiteY234" fmla="*/ 582384 h 582384"/>
                  <a:gd name="connsiteX235" fmla="*/ 3610446 w 3888921"/>
                  <a:gd name="connsiteY235" fmla="*/ 582384 h 582384"/>
                  <a:gd name="connsiteX236" fmla="*/ 3607521 w 3888921"/>
                  <a:gd name="connsiteY236" fmla="*/ 582384 h 582384"/>
                  <a:gd name="connsiteX237" fmla="*/ 3597210 w 3888921"/>
                  <a:gd name="connsiteY237" fmla="*/ 582384 h 582384"/>
                  <a:gd name="connsiteX238" fmla="*/ 3594753 w 3888921"/>
                  <a:gd name="connsiteY238" fmla="*/ 582384 h 582384"/>
                  <a:gd name="connsiteX239" fmla="*/ 3579834 w 3888921"/>
                  <a:gd name="connsiteY239" fmla="*/ 582384 h 582384"/>
                  <a:gd name="connsiteX240" fmla="*/ 3559863 w 3888921"/>
                  <a:gd name="connsiteY240" fmla="*/ 582384 h 582384"/>
                  <a:gd name="connsiteX241" fmla="*/ 3543645 w 3888921"/>
                  <a:gd name="connsiteY241" fmla="*/ 582384 h 582384"/>
                  <a:gd name="connsiteX242" fmla="*/ 3528726 w 3888921"/>
                  <a:gd name="connsiteY242" fmla="*/ 582384 h 582384"/>
                  <a:gd name="connsiteX243" fmla="*/ 3515958 w 3888921"/>
                  <a:gd name="connsiteY243" fmla="*/ 582384 h 582384"/>
                  <a:gd name="connsiteX244" fmla="*/ 3499120 w 3888921"/>
                  <a:gd name="connsiteY244" fmla="*/ 582384 h 582384"/>
                  <a:gd name="connsiteX245" fmla="*/ 3491379 w 3888921"/>
                  <a:gd name="connsiteY245" fmla="*/ 582384 h 582384"/>
                  <a:gd name="connsiteX246" fmla="*/ 3481068 w 3888921"/>
                  <a:gd name="connsiteY246" fmla="*/ 582384 h 582384"/>
                  <a:gd name="connsiteX247" fmla="*/ 3464850 w 3888921"/>
                  <a:gd name="connsiteY247" fmla="*/ 582384 h 582384"/>
                  <a:gd name="connsiteX248" fmla="*/ 3430636 w 3888921"/>
                  <a:gd name="connsiteY248" fmla="*/ 582384 h 582384"/>
                  <a:gd name="connsiteX249" fmla="*/ 3427503 w 3888921"/>
                  <a:gd name="connsiteY249" fmla="*/ 582384 h 582384"/>
                  <a:gd name="connsiteX250" fmla="*/ 3420325 w 3888921"/>
                  <a:gd name="connsiteY250" fmla="*/ 582384 h 582384"/>
                  <a:gd name="connsiteX251" fmla="*/ 3412584 w 3888921"/>
                  <a:gd name="connsiteY251" fmla="*/ 582384 h 582384"/>
                  <a:gd name="connsiteX252" fmla="*/ 3382978 w 3888921"/>
                  <a:gd name="connsiteY252" fmla="*/ 582384 h 582384"/>
                  <a:gd name="connsiteX253" fmla="*/ 3366760 w 3888921"/>
                  <a:gd name="connsiteY253" fmla="*/ 582384 h 582384"/>
                  <a:gd name="connsiteX254" fmla="*/ 3351842 w 3888921"/>
                  <a:gd name="connsiteY254" fmla="*/ 582384 h 582384"/>
                  <a:gd name="connsiteX255" fmla="*/ 3348708 w 3888921"/>
                  <a:gd name="connsiteY255" fmla="*/ 582384 h 582384"/>
                  <a:gd name="connsiteX256" fmla="*/ 3331870 w 3888921"/>
                  <a:gd name="connsiteY256" fmla="*/ 582384 h 582384"/>
                  <a:gd name="connsiteX257" fmla="*/ 3314495 w 3888921"/>
                  <a:gd name="connsiteY257" fmla="*/ 582384 h 582384"/>
                  <a:gd name="connsiteX258" fmla="*/ 3304184 w 3888921"/>
                  <a:gd name="connsiteY258" fmla="*/ 582384 h 582384"/>
                  <a:gd name="connsiteX259" fmla="*/ 3287966 w 3888921"/>
                  <a:gd name="connsiteY259" fmla="*/ 582384 h 582384"/>
                  <a:gd name="connsiteX260" fmla="*/ 3263386 w 3888921"/>
                  <a:gd name="connsiteY260" fmla="*/ 582384 h 582384"/>
                  <a:gd name="connsiteX261" fmla="*/ 3253075 w 3888921"/>
                  <a:gd name="connsiteY261" fmla="*/ 582384 h 582384"/>
                  <a:gd name="connsiteX262" fmla="*/ 3250618 w 3888921"/>
                  <a:gd name="connsiteY262" fmla="*/ 582384 h 582384"/>
                  <a:gd name="connsiteX263" fmla="*/ 3237383 w 3888921"/>
                  <a:gd name="connsiteY263" fmla="*/ 582384 h 582384"/>
                  <a:gd name="connsiteX264" fmla="*/ 3235700 w 3888921"/>
                  <a:gd name="connsiteY264" fmla="*/ 582384 h 582384"/>
                  <a:gd name="connsiteX265" fmla="*/ 3215728 w 3888921"/>
                  <a:gd name="connsiteY265" fmla="*/ 582384 h 582384"/>
                  <a:gd name="connsiteX266" fmla="*/ 3207927 w 3888921"/>
                  <a:gd name="connsiteY266" fmla="*/ 582384 h 582384"/>
                  <a:gd name="connsiteX267" fmla="*/ 3199510 w 3888921"/>
                  <a:gd name="connsiteY267" fmla="*/ 582384 h 582384"/>
                  <a:gd name="connsiteX268" fmla="*/ 3184592 w 3888921"/>
                  <a:gd name="connsiteY268" fmla="*/ 582384 h 582384"/>
                  <a:gd name="connsiteX269" fmla="*/ 3171824 w 3888921"/>
                  <a:gd name="connsiteY269" fmla="*/ 582384 h 582384"/>
                  <a:gd name="connsiteX270" fmla="*/ 3168898 w 3888921"/>
                  <a:gd name="connsiteY270" fmla="*/ 582384 h 582384"/>
                  <a:gd name="connsiteX271" fmla="*/ 3158588 w 3888921"/>
                  <a:gd name="connsiteY271" fmla="*/ 582384 h 582384"/>
                  <a:gd name="connsiteX272" fmla="*/ 3147244 w 3888921"/>
                  <a:gd name="connsiteY272" fmla="*/ 582384 h 582384"/>
                  <a:gd name="connsiteX273" fmla="*/ 3139443 w 3888921"/>
                  <a:gd name="connsiteY273" fmla="*/ 582384 h 582384"/>
                  <a:gd name="connsiteX274" fmla="*/ 3136934 w 3888921"/>
                  <a:gd name="connsiteY274" fmla="*/ 582384 h 582384"/>
                  <a:gd name="connsiteX275" fmla="*/ 3129132 w 3888921"/>
                  <a:gd name="connsiteY275" fmla="*/ 582384 h 582384"/>
                  <a:gd name="connsiteX276" fmla="*/ 3120716 w 3888921"/>
                  <a:gd name="connsiteY276" fmla="*/ 582384 h 582384"/>
                  <a:gd name="connsiteX277" fmla="*/ 3105023 w 3888921"/>
                  <a:gd name="connsiteY277" fmla="*/ 582384 h 582384"/>
                  <a:gd name="connsiteX278" fmla="*/ 3091785 w 3888921"/>
                  <a:gd name="connsiteY278" fmla="*/ 582384 h 582384"/>
                  <a:gd name="connsiteX279" fmla="*/ 3090104 w 3888921"/>
                  <a:gd name="connsiteY279" fmla="*/ 582384 h 582384"/>
                  <a:gd name="connsiteX280" fmla="*/ 3083368 w 3888921"/>
                  <a:gd name="connsiteY280" fmla="*/ 582384 h 582384"/>
                  <a:gd name="connsiteX281" fmla="*/ 3075567 w 3888921"/>
                  <a:gd name="connsiteY281" fmla="*/ 582384 h 582384"/>
                  <a:gd name="connsiteX282" fmla="*/ 3070132 w 3888921"/>
                  <a:gd name="connsiteY282" fmla="*/ 582384 h 582384"/>
                  <a:gd name="connsiteX283" fmla="*/ 3068450 w 3888921"/>
                  <a:gd name="connsiteY283" fmla="*/ 582384 h 582384"/>
                  <a:gd name="connsiteX284" fmla="*/ 3060648 w 3888921"/>
                  <a:gd name="connsiteY284" fmla="*/ 582384 h 582384"/>
                  <a:gd name="connsiteX285" fmla="*/ 3040677 w 3888921"/>
                  <a:gd name="connsiteY285" fmla="*/ 582384 h 582384"/>
                  <a:gd name="connsiteX286" fmla="*/ 3026228 w 3888921"/>
                  <a:gd name="connsiteY286" fmla="*/ 582384 h 582384"/>
                  <a:gd name="connsiteX287" fmla="*/ 3023301 w 3888921"/>
                  <a:gd name="connsiteY287" fmla="*/ 582384 h 582384"/>
                  <a:gd name="connsiteX288" fmla="*/ 3012990 w 3888921"/>
                  <a:gd name="connsiteY288" fmla="*/ 582384 h 582384"/>
                  <a:gd name="connsiteX289" fmla="*/ 3004574 w 3888921"/>
                  <a:gd name="connsiteY289" fmla="*/ 582384 h 582384"/>
                  <a:gd name="connsiteX290" fmla="*/ 3001648 w 3888921"/>
                  <a:gd name="connsiteY290" fmla="*/ 582384 h 582384"/>
                  <a:gd name="connsiteX291" fmla="*/ 2996772 w 3888921"/>
                  <a:gd name="connsiteY291" fmla="*/ 582384 h 582384"/>
                  <a:gd name="connsiteX292" fmla="*/ 2991338 w 3888921"/>
                  <a:gd name="connsiteY292" fmla="*/ 582384 h 582384"/>
                  <a:gd name="connsiteX293" fmla="*/ 2972193 w 3888921"/>
                  <a:gd name="connsiteY293" fmla="*/ 582384 h 582384"/>
                  <a:gd name="connsiteX294" fmla="*/ 2961882 w 3888921"/>
                  <a:gd name="connsiteY294" fmla="*/ 582384 h 582384"/>
                  <a:gd name="connsiteX295" fmla="*/ 2959425 w 3888921"/>
                  <a:gd name="connsiteY295" fmla="*/ 582384 h 582384"/>
                  <a:gd name="connsiteX296" fmla="*/ 2946189 w 3888921"/>
                  <a:gd name="connsiteY296" fmla="*/ 582384 h 582384"/>
                  <a:gd name="connsiteX297" fmla="*/ 2944506 w 3888921"/>
                  <a:gd name="connsiteY297" fmla="*/ 582384 h 582384"/>
                  <a:gd name="connsiteX298" fmla="*/ 2937772 w 3888921"/>
                  <a:gd name="connsiteY298" fmla="*/ 582384 h 582384"/>
                  <a:gd name="connsiteX299" fmla="*/ 2924535 w 3888921"/>
                  <a:gd name="connsiteY299" fmla="*/ 582384 h 582384"/>
                  <a:gd name="connsiteX300" fmla="*/ 2922853 w 3888921"/>
                  <a:gd name="connsiteY300" fmla="*/ 582384 h 582384"/>
                  <a:gd name="connsiteX301" fmla="*/ 2908317 w 3888921"/>
                  <a:gd name="connsiteY301" fmla="*/ 582384 h 582384"/>
                  <a:gd name="connsiteX302" fmla="*/ 2893398 w 3888921"/>
                  <a:gd name="connsiteY302" fmla="*/ 582384 h 582384"/>
                  <a:gd name="connsiteX303" fmla="*/ 2880630 w 3888921"/>
                  <a:gd name="connsiteY303" fmla="*/ 582384 h 582384"/>
                  <a:gd name="connsiteX304" fmla="*/ 2877705 w 3888921"/>
                  <a:gd name="connsiteY304" fmla="*/ 582384 h 582384"/>
                  <a:gd name="connsiteX305" fmla="*/ 2867394 w 3888921"/>
                  <a:gd name="connsiteY305" fmla="*/ 582384 h 582384"/>
                  <a:gd name="connsiteX306" fmla="*/ 2858977 w 3888921"/>
                  <a:gd name="connsiteY306" fmla="*/ 582384 h 582384"/>
                  <a:gd name="connsiteX307" fmla="*/ 2856051 w 3888921"/>
                  <a:gd name="connsiteY307" fmla="*/ 582384 h 582384"/>
                  <a:gd name="connsiteX308" fmla="*/ 2845740 w 3888921"/>
                  <a:gd name="connsiteY308" fmla="*/ 582384 h 582384"/>
                  <a:gd name="connsiteX309" fmla="*/ 2829522 w 3888921"/>
                  <a:gd name="connsiteY309" fmla="*/ 582384 h 582384"/>
                  <a:gd name="connsiteX310" fmla="*/ 2813829 w 3888921"/>
                  <a:gd name="connsiteY310" fmla="*/ 582384 h 582384"/>
                  <a:gd name="connsiteX311" fmla="*/ 2798910 w 3888921"/>
                  <a:gd name="connsiteY311" fmla="*/ 582384 h 582384"/>
                  <a:gd name="connsiteX312" fmla="*/ 2792175 w 3888921"/>
                  <a:gd name="connsiteY312" fmla="*/ 582384 h 582384"/>
                  <a:gd name="connsiteX313" fmla="*/ 2778939 w 3888921"/>
                  <a:gd name="connsiteY313" fmla="*/ 582384 h 582384"/>
                  <a:gd name="connsiteX314" fmla="*/ 2777256 w 3888921"/>
                  <a:gd name="connsiteY314" fmla="*/ 582384 h 582384"/>
                  <a:gd name="connsiteX315" fmla="*/ 2735034 w 3888921"/>
                  <a:gd name="connsiteY315" fmla="*/ 582384 h 582384"/>
                  <a:gd name="connsiteX316" fmla="*/ 2713380 w 3888921"/>
                  <a:gd name="connsiteY316" fmla="*/ 582384 h 582384"/>
                  <a:gd name="connsiteX317" fmla="*/ 2710455 w 3888921"/>
                  <a:gd name="connsiteY317" fmla="*/ 582384 h 582384"/>
                  <a:gd name="connsiteX318" fmla="*/ 2700144 w 3888921"/>
                  <a:gd name="connsiteY318" fmla="*/ 582384 h 582384"/>
                  <a:gd name="connsiteX319" fmla="*/ 2646579 w 3888921"/>
                  <a:gd name="connsiteY319" fmla="*/ 582384 h 582384"/>
                  <a:gd name="connsiteX320" fmla="*/ 2631660 w 3888921"/>
                  <a:gd name="connsiteY320" fmla="*/ 582384 h 582384"/>
                  <a:gd name="connsiteX321" fmla="*/ 2602055 w 3888921"/>
                  <a:gd name="connsiteY321" fmla="*/ 582384 h 582384"/>
                  <a:gd name="connsiteX322" fmla="*/ 2567784 w 3888921"/>
                  <a:gd name="connsiteY322" fmla="*/ 582384 h 582384"/>
                  <a:gd name="connsiteX323" fmla="*/ 2533571 w 3888921"/>
                  <a:gd name="connsiteY323" fmla="*/ 582384 h 582384"/>
                  <a:gd name="connsiteX324" fmla="*/ 2523260 w 3888921"/>
                  <a:gd name="connsiteY324" fmla="*/ 582384 h 582384"/>
                  <a:gd name="connsiteX325" fmla="*/ 2469695 w 3888921"/>
                  <a:gd name="connsiteY325" fmla="*/ 582384 h 582384"/>
                  <a:gd name="connsiteX326" fmla="*/ 2454776 w 3888921"/>
                  <a:gd name="connsiteY326" fmla="*/ 582384 h 582384"/>
                  <a:gd name="connsiteX327" fmla="*/ 2434804 w 3888921"/>
                  <a:gd name="connsiteY327" fmla="*/ 582384 h 582384"/>
                  <a:gd name="connsiteX328" fmla="*/ 2390900 w 3888921"/>
                  <a:gd name="connsiteY328" fmla="*/ 582384 h 582384"/>
                  <a:gd name="connsiteX329" fmla="*/ 2366320 w 3888921"/>
                  <a:gd name="connsiteY329" fmla="*/ 582384 h 582384"/>
                  <a:gd name="connsiteX330" fmla="*/ 2356010 w 3888921"/>
                  <a:gd name="connsiteY330" fmla="*/ 582384 h 582384"/>
                  <a:gd name="connsiteX331" fmla="*/ 2310861 w 3888921"/>
                  <a:gd name="connsiteY331" fmla="*/ 582384 h 582384"/>
                  <a:gd name="connsiteX332" fmla="*/ 2302444 w 3888921"/>
                  <a:gd name="connsiteY332" fmla="*/ 582384 h 582384"/>
                  <a:gd name="connsiteX333" fmla="*/ 2287526 w 3888921"/>
                  <a:gd name="connsiteY333" fmla="*/ 582384 h 582384"/>
                  <a:gd name="connsiteX334" fmla="*/ 2242377 w 3888921"/>
                  <a:gd name="connsiteY334" fmla="*/ 582384 h 582384"/>
                  <a:gd name="connsiteX335" fmla="*/ 2232066 w 3888921"/>
                  <a:gd name="connsiteY335" fmla="*/ 582384 h 582384"/>
                  <a:gd name="connsiteX336" fmla="*/ 2223650 w 3888921"/>
                  <a:gd name="connsiteY336" fmla="*/ 582384 h 582384"/>
                  <a:gd name="connsiteX337" fmla="*/ 2201992 w 3888921"/>
                  <a:gd name="connsiteY337" fmla="*/ 582384 h 582384"/>
                  <a:gd name="connsiteX338" fmla="*/ 2178501 w 3888921"/>
                  <a:gd name="connsiteY338" fmla="*/ 582384 h 582384"/>
                  <a:gd name="connsiteX339" fmla="*/ 2163583 w 3888921"/>
                  <a:gd name="connsiteY339" fmla="*/ 582384 h 582384"/>
                  <a:gd name="connsiteX340" fmla="*/ 2143611 w 3888921"/>
                  <a:gd name="connsiteY340" fmla="*/ 582384 h 582384"/>
                  <a:gd name="connsiteX341" fmla="*/ 2133509 w 3888921"/>
                  <a:gd name="connsiteY341" fmla="*/ 582384 h 582384"/>
                  <a:gd name="connsiteX342" fmla="*/ 2123198 w 3888921"/>
                  <a:gd name="connsiteY342" fmla="*/ 582384 h 582384"/>
                  <a:gd name="connsiteX343" fmla="*/ 2099706 w 3888921"/>
                  <a:gd name="connsiteY343" fmla="*/ 582384 h 582384"/>
                  <a:gd name="connsiteX344" fmla="*/ 2075127 w 3888921"/>
                  <a:gd name="connsiteY344" fmla="*/ 582384 h 582384"/>
                  <a:gd name="connsiteX345" fmla="*/ 2069633 w 3888921"/>
                  <a:gd name="connsiteY345" fmla="*/ 582384 h 582384"/>
                  <a:gd name="connsiteX346" fmla="*/ 2064816 w 3888921"/>
                  <a:gd name="connsiteY346" fmla="*/ 582384 h 582384"/>
                  <a:gd name="connsiteX347" fmla="*/ 2054714 w 3888921"/>
                  <a:gd name="connsiteY347" fmla="*/ 582384 h 582384"/>
                  <a:gd name="connsiteX348" fmla="*/ 2034742 w 3888921"/>
                  <a:gd name="connsiteY348" fmla="*/ 582384 h 582384"/>
                  <a:gd name="connsiteX349" fmla="*/ 2011251 w 3888921"/>
                  <a:gd name="connsiteY349" fmla="*/ 582384 h 582384"/>
                  <a:gd name="connsiteX350" fmla="*/ 1996332 w 3888921"/>
                  <a:gd name="connsiteY350" fmla="*/ 582384 h 582384"/>
                  <a:gd name="connsiteX351" fmla="*/ 1990838 w 3888921"/>
                  <a:gd name="connsiteY351" fmla="*/ 582384 h 582384"/>
                  <a:gd name="connsiteX352" fmla="*/ 1966258 w 3888921"/>
                  <a:gd name="connsiteY352" fmla="*/ 582384 h 582384"/>
                  <a:gd name="connsiteX353" fmla="*/ 1955948 w 3888921"/>
                  <a:gd name="connsiteY353" fmla="*/ 582384 h 582384"/>
                  <a:gd name="connsiteX354" fmla="*/ 1932456 w 3888921"/>
                  <a:gd name="connsiteY354" fmla="*/ 582384 h 582384"/>
                  <a:gd name="connsiteX355" fmla="*/ 1910799 w 3888921"/>
                  <a:gd name="connsiteY355" fmla="*/ 582384 h 582384"/>
                  <a:gd name="connsiteX356" fmla="*/ 1902382 w 3888921"/>
                  <a:gd name="connsiteY356" fmla="*/ 582384 h 582384"/>
                  <a:gd name="connsiteX357" fmla="*/ 1887464 w 3888921"/>
                  <a:gd name="connsiteY357" fmla="*/ 582384 h 582384"/>
                  <a:gd name="connsiteX358" fmla="*/ 1842315 w 3888921"/>
                  <a:gd name="connsiteY358" fmla="*/ 582384 h 582384"/>
                  <a:gd name="connsiteX359" fmla="*/ 1832004 w 3888921"/>
                  <a:gd name="connsiteY359" fmla="*/ 582384 h 582384"/>
                  <a:gd name="connsiteX360" fmla="*/ 1823588 w 3888921"/>
                  <a:gd name="connsiteY360" fmla="*/ 582384 h 582384"/>
                  <a:gd name="connsiteX361" fmla="*/ 1778439 w 3888921"/>
                  <a:gd name="connsiteY361" fmla="*/ 582384 h 582384"/>
                  <a:gd name="connsiteX362" fmla="*/ 1763520 w 3888921"/>
                  <a:gd name="connsiteY362" fmla="*/ 582384 h 582384"/>
                  <a:gd name="connsiteX363" fmla="*/ 1743549 w 3888921"/>
                  <a:gd name="connsiteY363" fmla="*/ 582384 h 582384"/>
                  <a:gd name="connsiteX364" fmla="*/ 1699644 w 3888921"/>
                  <a:gd name="connsiteY364" fmla="*/ 582384 h 582384"/>
                  <a:gd name="connsiteX365" fmla="*/ 1675065 w 3888921"/>
                  <a:gd name="connsiteY365" fmla="*/ 582384 h 582384"/>
                  <a:gd name="connsiteX366" fmla="*/ 1664754 w 3888921"/>
                  <a:gd name="connsiteY366" fmla="*/ 582384 h 582384"/>
                  <a:gd name="connsiteX367" fmla="*/ 1611189 w 3888921"/>
                  <a:gd name="connsiteY367" fmla="*/ 582384 h 582384"/>
                  <a:gd name="connsiteX368" fmla="*/ 1596270 w 3888921"/>
                  <a:gd name="connsiteY368" fmla="*/ 582384 h 582384"/>
                  <a:gd name="connsiteX369" fmla="*/ 1566665 w 3888921"/>
                  <a:gd name="connsiteY369" fmla="*/ 582384 h 582384"/>
                  <a:gd name="connsiteX370" fmla="*/ 1532394 w 3888921"/>
                  <a:gd name="connsiteY370" fmla="*/ 582384 h 582384"/>
                  <a:gd name="connsiteX371" fmla="*/ 1498181 w 3888921"/>
                  <a:gd name="connsiteY371" fmla="*/ 582384 h 582384"/>
                  <a:gd name="connsiteX372" fmla="*/ 1487870 w 3888921"/>
                  <a:gd name="connsiteY372" fmla="*/ 582384 h 582384"/>
                  <a:gd name="connsiteX373" fmla="*/ 1434304 w 3888921"/>
                  <a:gd name="connsiteY373" fmla="*/ 582384 h 582384"/>
                  <a:gd name="connsiteX374" fmla="*/ 1419386 w 3888921"/>
                  <a:gd name="connsiteY374" fmla="*/ 582384 h 582384"/>
                  <a:gd name="connsiteX375" fmla="*/ 1399414 w 3888921"/>
                  <a:gd name="connsiteY375" fmla="*/ 582384 h 582384"/>
                  <a:gd name="connsiteX376" fmla="*/ 1355510 w 3888921"/>
                  <a:gd name="connsiteY376" fmla="*/ 582384 h 582384"/>
                  <a:gd name="connsiteX377" fmla="*/ 1330930 w 3888921"/>
                  <a:gd name="connsiteY377" fmla="*/ 582384 h 582384"/>
                  <a:gd name="connsiteX378" fmla="*/ 1320620 w 3888921"/>
                  <a:gd name="connsiteY378" fmla="*/ 582384 h 582384"/>
                  <a:gd name="connsiteX379" fmla="*/ 1304927 w 3888921"/>
                  <a:gd name="connsiteY379" fmla="*/ 582384 h 582384"/>
                  <a:gd name="connsiteX380" fmla="*/ 1275471 w 3888921"/>
                  <a:gd name="connsiteY380" fmla="*/ 582384 h 582384"/>
                  <a:gd name="connsiteX381" fmla="*/ 1267054 w 3888921"/>
                  <a:gd name="connsiteY381" fmla="*/ 582384 h 582384"/>
                  <a:gd name="connsiteX382" fmla="*/ 1252135 w 3888921"/>
                  <a:gd name="connsiteY382" fmla="*/ 582384 h 582384"/>
                  <a:gd name="connsiteX383" fmla="*/ 1236443 w 3888921"/>
                  <a:gd name="connsiteY383" fmla="*/ 582384 h 582384"/>
                  <a:gd name="connsiteX384" fmla="*/ 1226132 w 3888921"/>
                  <a:gd name="connsiteY384" fmla="*/ 582384 h 582384"/>
                  <a:gd name="connsiteX385" fmla="*/ 1206987 w 3888921"/>
                  <a:gd name="connsiteY385" fmla="*/ 582384 h 582384"/>
                  <a:gd name="connsiteX386" fmla="*/ 1196676 w 3888921"/>
                  <a:gd name="connsiteY386" fmla="*/ 582384 h 582384"/>
                  <a:gd name="connsiteX387" fmla="*/ 1188259 w 3888921"/>
                  <a:gd name="connsiteY387" fmla="*/ 582384 h 582384"/>
                  <a:gd name="connsiteX388" fmla="*/ 1172567 w 3888921"/>
                  <a:gd name="connsiteY388" fmla="*/ 582384 h 582384"/>
                  <a:gd name="connsiteX389" fmla="*/ 1157648 w 3888921"/>
                  <a:gd name="connsiteY389" fmla="*/ 582384 h 582384"/>
                  <a:gd name="connsiteX390" fmla="*/ 1143111 w 3888921"/>
                  <a:gd name="connsiteY390" fmla="*/ 582384 h 582384"/>
                  <a:gd name="connsiteX391" fmla="*/ 1137676 w 3888921"/>
                  <a:gd name="connsiteY391" fmla="*/ 582384 h 582384"/>
                  <a:gd name="connsiteX392" fmla="*/ 1128192 w 3888921"/>
                  <a:gd name="connsiteY392" fmla="*/ 582384 h 582384"/>
                  <a:gd name="connsiteX393" fmla="*/ 1108221 w 3888921"/>
                  <a:gd name="connsiteY393" fmla="*/ 582384 h 582384"/>
                  <a:gd name="connsiteX394" fmla="*/ 1093772 w 3888921"/>
                  <a:gd name="connsiteY394" fmla="*/ 582384 h 582384"/>
                  <a:gd name="connsiteX395" fmla="*/ 1069192 w 3888921"/>
                  <a:gd name="connsiteY395" fmla="*/ 582384 h 582384"/>
                  <a:gd name="connsiteX396" fmla="*/ 1064316 w 3888921"/>
                  <a:gd name="connsiteY396" fmla="*/ 582384 h 582384"/>
                  <a:gd name="connsiteX397" fmla="*/ 1058882 w 3888921"/>
                  <a:gd name="connsiteY397" fmla="*/ 582384 h 582384"/>
                  <a:gd name="connsiteX398" fmla="*/ 1039737 w 3888921"/>
                  <a:gd name="connsiteY398" fmla="*/ 582384 h 582384"/>
                  <a:gd name="connsiteX399" fmla="*/ 1029426 w 3888921"/>
                  <a:gd name="connsiteY399" fmla="*/ 582384 h 582384"/>
                  <a:gd name="connsiteX400" fmla="*/ 1013733 w 3888921"/>
                  <a:gd name="connsiteY400" fmla="*/ 582384 h 582384"/>
                  <a:gd name="connsiteX401" fmla="*/ 1005316 w 3888921"/>
                  <a:gd name="connsiteY401" fmla="*/ 582384 h 582384"/>
                  <a:gd name="connsiteX402" fmla="*/ 990398 w 3888921"/>
                  <a:gd name="connsiteY402" fmla="*/ 582384 h 582384"/>
                  <a:gd name="connsiteX403" fmla="*/ 975861 w 3888921"/>
                  <a:gd name="connsiteY403" fmla="*/ 582384 h 582384"/>
                  <a:gd name="connsiteX404" fmla="*/ 960942 w 3888921"/>
                  <a:gd name="connsiteY404" fmla="*/ 582384 h 582384"/>
                  <a:gd name="connsiteX405" fmla="*/ 945249 w 3888921"/>
                  <a:gd name="connsiteY405" fmla="*/ 582384 h 582384"/>
                  <a:gd name="connsiteX406" fmla="*/ 934938 w 3888921"/>
                  <a:gd name="connsiteY406" fmla="*/ 582384 h 582384"/>
                  <a:gd name="connsiteX407" fmla="*/ 926522 w 3888921"/>
                  <a:gd name="connsiteY407" fmla="*/ 582384 h 582384"/>
                  <a:gd name="connsiteX408" fmla="*/ 897066 w 3888921"/>
                  <a:gd name="connsiteY408" fmla="*/ 582384 h 582384"/>
                  <a:gd name="connsiteX409" fmla="*/ 881373 w 3888921"/>
                  <a:gd name="connsiteY409" fmla="*/ 582384 h 582384"/>
                  <a:gd name="connsiteX410" fmla="*/ 866455 w 3888921"/>
                  <a:gd name="connsiteY410" fmla="*/ 582384 h 582384"/>
                  <a:gd name="connsiteX411" fmla="*/ 846483 w 3888921"/>
                  <a:gd name="connsiteY411" fmla="*/ 582384 h 582384"/>
                  <a:gd name="connsiteX412" fmla="*/ 802579 w 3888921"/>
                  <a:gd name="connsiteY412" fmla="*/ 582384 h 582384"/>
                  <a:gd name="connsiteX413" fmla="*/ 777999 w 3888921"/>
                  <a:gd name="connsiteY413" fmla="*/ 582384 h 582384"/>
                  <a:gd name="connsiteX414" fmla="*/ 767688 w 3888921"/>
                  <a:gd name="connsiteY414" fmla="*/ 582384 h 582384"/>
                  <a:gd name="connsiteX415" fmla="*/ 714123 w 3888921"/>
                  <a:gd name="connsiteY415" fmla="*/ 582384 h 582384"/>
                  <a:gd name="connsiteX416" fmla="*/ 699204 w 3888921"/>
                  <a:gd name="connsiteY416" fmla="*/ 582384 h 582384"/>
                  <a:gd name="connsiteX417" fmla="*/ 669599 w 3888921"/>
                  <a:gd name="connsiteY417" fmla="*/ 582384 h 582384"/>
                  <a:gd name="connsiteX418" fmla="*/ 635328 w 3888921"/>
                  <a:gd name="connsiteY418" fmla="*/ 582384 h 582384"/>
                  <a:gd name="connsiteX419" fmla="*/ 601115 w 3888921"/>
                  <a:gd name="connsiteY419" fmla="*/ 582384 h 582384"/>
                  <a:gd name="connsiteX420" fmla="*/ 590804 w 3888921"/>
                  <a:gd name="connsiteY420" fmla="*/ 582384 h 582384"/>
                  <a:gd name="connsiteX421" fmla="*/ 537239 w 3888921"/>
                  <a:gd name="connsiteY421" fmla="*/ 582384 h 582384"/>
                  <a:gd name="connsiteX422" fmla="*/ 522320 w 3888921"/>
                  <a:gd name="connsiteY422" fmla="*/ 582384 h 582384"/>
                  <a:gd name="connsiteX423" fmla="*/ 502348 w 3888921"/>
                  <a:gd name="connsiteY423" fmla="*/ 582384 h 582384"/>
                  <a:gd name="connsiteX424" fmla="*/ 458444 w 3888921"/>
                  <a:gd name="connsiteY424" fmla="*/ 582384 h 582384"/>
                  <a:gd name="connsiteX425" fmla="*/ 433864 w 3888921"/>
                  <a:gd name="connsiteY425" fmla="*/ 582384 h 582384"/>
                  <a:gd name="connsiteX426" fmla="*/ 423554 w 3888921"/>
                  <a:gd name="connsiteY426" fmla="*/ 582384 h 582384"/>
                  <a:gd name="connsiteX427" fmla="*/ 378405 w 3888921"/>
                  <a:gd name="connsiteY427" fmla="*/ 582384 h 582384"/>
                  <a:gd name="connsiteX428" fmla="*/ 369989 w 3888921"/>
                  <a:gd name="connsiteY428" fmla="*/ 582384 h 582384"/>
                  <a:gd name="connsiteX429" fmla="*/ 355070 w 3888921"/>
                  <a:gd name="connsiteY429" fmla="*/ 582384 h 582384"/>
                  <a:gd name="connsiteX430" fmla="*/ 309921 w 3888921"/>
                  <a:gd name="connsiteY430" fmla="*/ 582384 h 582384"/>
                  <a:gd name="connsiteX431" fmla="*/ 299611 w 3888921"/>
                  <a:gd name="connsiteY431" fmla="*/ 582384 h 582384"/>
                  <a:gd name="connsiteX432" fmla="*/ 291194 w 3888921"/>
                  <a:gd name="connsiteY432" fmla="*/ 582384 h 582384"/>
                  <a:gd name="connsiteX433" fmla="*/ 246045 w 3888921"/>
                  <a:gd name="connsiteY433" fmla="*/ 582384 h 582384"/>
                  <a:gd name="connsiteX434" fmla="*/ 231126 w 3888921"/>
                  <a:gd name="connsiteY434" fmla="*/ 582384 h 582384"/>
                  <a:gd name="connsiteX435" fmla="*/ 211155 w 3888921"/>
                  <a:gd name="connsiteY435" fmla="*/ 582384 h 582384"/>
                  <a:gd name="connsiteX436" fmla="*/ 167250 w 3888921"/>
                  <a:gd name="connsiteY436" fmla="*/ 582384 h 582384"/>
                  <a:gd name="connsiteX437" fmla="*/ 142671 w 3888921"/>
                  <a:gd name="connsiteY437" fmla="*/ 582384 h 582384"/>
                  <a:gd name="connsiteX438" fmla="*/ 132360 w 3888921"/>
                  <a:gd name="connsiteY438" fmla="*/ 582384 h 582384"/>
                  <a:gd name="connsiteX439" fmla="*/ 78795 w 3888921"/>
                  <a:gd name="connsiteY439" fmla="*/ 582384 h 582384"/>
                  <a:gd name="connsiteX440" fmla="*/ 63876 w 3888921"/>
                  <a:gd name="connsiteY440" fmla="*/ 582384 h 582384"/>
                  <a:gd name="connsiteX441" fmla="*/ 0 w 3888921"/>
                  <a:gd name="connsiteY441" fmla="*/ 582384 h 582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</a:cxnLst>
                <a:rect l="l" t="t" r="r" b="b"/>
                <a:pathLst>
                  <a:path w="3888921" h="582384">
                    <a:moveTo>
                      <a:pt x="145596" y="0"/>
                    </a:moveTo>
                    <a:lnTo>
                      <a:pt x="209472" y="0"/>
                    </a:lnTo>
                    <a:lnTo>
                      <a:pt x="224391" y="0"/>
                    </a:lnTo>
                    <a:lnTo>
                      <a:pt x="277956" y="0"/>
                    </a:lnTo>
                    <a:lnTo>
                      <a:pt x="288267" y="0"/>
                    </a:lnTo>
                    <a:lnTo>
                      <a:pt x="312846" y="0"/>
                    </a:lnTo>
                    <a:lnTo>
                      <a:pt x="356751" y="0"/>
                    </a:lnTo>
                    <a:lnTo>
                      <a:pt x="376723" y="0"/>
                    </a:lnTo>
                    <a:lnTo>
                      <a:pt x="391641" y="0"/>
                    </a:lnTo>
                    <a:lnTo>
                      <a:pt x="436790" y="0"/>
                    </a:lnTo>
                    <a:lnTo>
                      <a:pt x="445206" y="0"/>
                    </a:lnTo>
                    <a:lnTo>
                      <a:pt x="455517" y="0"/>
                    </a:lnTo>
                    <a:lnTo>
                      <a:pt x="500666" y="0"/>
                    </a:lnTo>
                    <a:lnTo>
                      <a:pt x="515584" y="0"/>
                    </a:lnTo>
                    <a:lnTo>
                      <a:pt x="524001" y="0"/>
                    </a:lnTo>
                    <a:lnTo>
                      <a:pt x="569150" y="0"/>
                    </a:lnTo>
                    <a:lnTo>
                      <a:pt x="579460" y="0"/>
                    </a:lnTo>
                    <a:lnTo>
                      <a:pt x="604040" y="0"/>
                    </a:lnTo>
                    <a:lnTo>
                      <a:pt x="647944" y="0"/>
                    </a:lnTo>
                    <a:lnTo>
                      <a:pt x="667916" y="0"/>
                    </a:lnTo>
                    <a:lnTo>
                      <a:pt x="682835" y="0"/>
                    </a:lnTo>
                    <a:lnTo>
                      <a:pt x="736400" y="0"/>
                    </a:lnTo>
                    <a:lnTo>
                      <a:pt x="746711" y="0"/>
                    </a:lnTo>
                    <a:lnTo>
                      <a:pt x="780924" y="0"/>
                    </a:lnTo>
                    <a:lnTo>
                      <a:pt x="815195" y="0"/>
                    </a:lnTo>
                    <a:lnTo>
                      <a:pt x="844800" y="0"/>
                    </a:lnTo>
                    <a:lnTo>
                      <a:pt x="859719" y="0"/>
                    </a:lnTo>
                    <a:lnTo>
                      <a:pt x="913284" y="0"/>
                    </a:lnTo>
                    <a:lnTo>
                      <a:pt x="923595" y="0"/>
                    </a:lnTo>
                    <a:lnTo>
                      <a:pt x="948174" y="0"/>
                    </a:lnTo>
                    <a:lnTo>
                      <a:pt x="992079" y="0"/>
                    </a:lnTo>
                    <a:lnTo>
                      <a:pt x="1012050" y="0"/>
                    </a:lnTo>
                    <a:lnTo>
                      <a:pt x="1026969" y="0"/>
                    </a:lnTo>
                    <a:lnTo>
                      <a:pt x="1042662" y="0"/>
                    </a:lnTo>
                    <a:lnTo>
                      <a:pt x="1072118" y="0"/>
                    </a:lnTo>
                    <a:lnTo>
                      <a:pt x="1080534" y="0"/>
                    </a:lnTo>
                    <a:lnTo>
                      <a:pt x="1090845" y="0"/>
                    </a:lnTo>
                    <a:lnTo>
                      <a:pt x="1106538" y="0"/>
                    </a:lnTo>
                    <a:lnTo>
                      <a:pt x="1121457" y="0"/>
                    </a:lnTo>
                    <a:lnTo>
                      <a:pt x="1135994" y="0"/>
                    </a:lnTo>
                    <a:lnTo>
                      <a:pt x="1150912" y="0"/>
                    </a:lnTo>
                    <a:lnTo>
                      <a:pt x="1159329" y="0"/>
                    </a:lnTo>
                    <a:lnTo>
                      <a:pt x="1175022" y="0"/>
                    </a:lnTo>
                    <a:lnTo>
                      <a:pt x="1185333" y="0"/>
                    </a:lnTo>
                    <a:lnTo>
                      <a:pt x="1204478" y="0"/>
                    </a:lnTo>
                    <a:lnTo>
                      <a:pt x="1209912" y="0"/>
                    </a:lnTo>
                    <a:lnTo>
                      <a:pt x="1214789" y="0"/>
                    </a:lnTo>
                    <a:lnTo>
                      <a:pt x="1239368" y="0"/>
                    </a:lnTo>
                    <a:lnTo>
                      <a:pt x="1253817" y="0"/>
                    </a:lnTo>
                    <a:lnTo>
                      <a:pt x="1273788" y="0"/>
                    </a:lnTo>
                    <a:lnTo>
                      <a:pt x="1283272" y="0"/>
                    </a:lnTo>
                    <a:lnTo>
                      <a:pt x="1288707" y="0"/>
                    </a:lnTo>
                    <a:lnTo>
                      <a:pt x="1303244" y="0"/>
                    </a:lnTo>
                    <a:lnTo>
                      <a:pt x="1318163" y="0"/>
                    </a:lnTo>
                    <a:lnTo>
                      <a:pt x="1333856" y="0"/>
                    </a:lnTo>
                    <a:lnTo>
                      <a:pt x="1342272" y="0"/>
                    </a:lnTo>
                    <a:lnTo>
                      <a:pt x="1352583" y="0"/>
                    </a:lnTo>
                    <a:lnTo>
                      <a:pt x="1371728" y="0"/>
                    </a:lnTo>
                    <a:lnTo>
                      <a:pt x="1382039" y="0"/>
                    </a:lnTo>
                    <a:lnTo>
                      <a:pt x="1397732" y="0"/>
                    </a:lnTo>
                    <a:lnTo>
                      <a:pt x="1412650" y="0"/>
                    </a:lnTo>
                    <a:lnTo>
                      <a:pt x="1421067" y="0"/>
                    </a:lnTo>
                    <a:lnTo>
                      <a:pt x="1450523" y="0"/>
                    </a:lnTo>
                    <a:lnTo>
                      <a:pt x="1466215" y="0"/>
                    </a:lnTo>
                    <a:lnTo>
                      <a:pt x="1476526" y="0"/>
                    </a:lnTo>
                    <a:lnTo>
                      <a:pt x="1501106" y="0"/>
                    </a:lnTo>
                    <a:lnTo>
                      <a:pt x="1545010" y="0"/>
                    </a:lnTo>
                    <a:lnTo>
                      <a:pt x="1564982" y="0"/>
                    </a:lnTo>
                    <a:lnTo>
                      <a:pt x="1579901" y="0"/>
                    </a:lnTo>
                    <a:lnTo>
                      <a:pt x="1633466" y="0"/>
                    </a:lnTo>
                    <a:lnTo>
                      <a:pt x="1643777" y="0"/>
                    </a:lnTo>
                    <a:lnTo>
                      <a:pt x="1677990" y="0"/>
                    </a:lnTo>
                    <a:lnTo>
                      <a:pt x="1712261" y="0"/>
                    </a:lnTo>
                    <a:lnTo>
                      <a:pt x="1741866" y="0"/>
                    </a:lnTo>
                    <a:lnTo>
                      <a:pt x="1756785" y="0"/>
                    </a:lnTo>
                    <a:lnTo>
                      <a:pt x="1810350" y="0"/>
                    </a:lnTo>
                    <a:lnTo>
                      <a:pt x="1820661" y="0"/>
                    </a:lnTo>
                    <a:lnTo>
                      <a:pt x="1845240" y="0"/>
                    </a:lnTo>
                    <a:lnTo>
                      <a:pt x="1889145" y="0"/>
                    </a:lnTo>
                    <a:lnTo>
                      <a:pt x="1909116" y="0"/>
                    </a:lnTo>
                    <a:lnTo>
                      <a:pt x="1924035" y="0"/>
                    </a:lnTo>
                    <a:lnTo>
                      <a:pt x="1969183" y="0"/>
                    </a:lnTo>
                    <a:lnTo>
                      <a:pt x="1977600" y="0"/>
                    </a:lnTo>
                    <a:lnTo>
                      <a:pt x="1987911" y="0"/>
                    </a:lnTo>
                    <a:lnTo>
                      <a:pt x="2033059" y="0"/>
                    </a:lnTo>
                    <a:lnTo>
                      <a:pt x="2047978" y="0"/>
                    </a:lnTo>
                    <a:lnTo>
                      <a:pt x="2056395" y="0"/>
                    </a:lnTo>
                    <a:lnTo>
                      <a:pt x="2078052" y="0"/>
                    </a:lnTo>
                    <a:lnTo>
                      <a:pt x="2101544" y="0"/>
                    </a:lnTo>
                    <a:lnTo>
                      <a:pt x="2111854" y="0"/>
                    </a:lnTo>
                    <a:lnTo>
                      <a:pt x="2136434" y="0"/>
                    </a:lnTo>
                    <a:lnTo>
                      <a:pt x="2141928" y="0"/>
                    </a:lnTo>
                    <a:lnTo>
                      <a:pt x="2156847" y="0"/>
                    </a:lnTo>
                    <a:lnTo>
                      <a:pt x="2180338" y="0"/>
                    </a:lnTo>
                    <a:lnTo>
                      <a:pt x="2200310" y="0"/>
                    </a:lnTo>
                    <a:lnTo>
                      <a:pt x="2210412" y="0"/>
                    </a:lnTo>
                    <a:lnTo>
                      <a:pt x="2215228" y="0"/>
                    </a:lnTo>
                    <a:lnTo>
                      <a:pt x="2220723" y="0"/>
                    </a:lnTo>
                    <a:lnTo>
                      <a:pt x="2245302" y="0"/>
                    </a:lnTo>
                    <a:lnTo>
                      <a:pt x="2268794" y="0"/>
                    </a:lnTo>
                    <a:lnTo>
                      <a:pt x="2279104" y="0"/>
                    </a:lnTo>
                    <a:lnTo>
                      <a:pt x="2289207" y="0"/>
                    </a:lnTo>
                    <a:lnTo>
                      <a:pt x="2309179" y="0"/>
                    </a:lnTo>
                    <a:lnTo>
                      <a:pt x="2324097" y="0"/>
                    </a:lnTo>
                    <a:lnTo>
                      <a:pt x="2347589" y="0"/>
                    </a:lnTo>
                    <a:lnTo>
                      <a:pt x="2369246" y="0"/>
                    </a:lnTo>
                    <a:lnTo>
                      <a:pt x="2377662" y="0"/>
                    </a:lnTo>
                    <a:lnTo>
                      <a:pt x="2387973" y="0"/>
                    </a:lnTo>
                    <a:lnTo>
                      <a:pt x="2433122" y="0"/>
                    </a:lnTo>
                    <a:lnTo>
                      <a:pt x="2448040" y="0"/>
                    </a:lnTo>
                    <a:lnTo>
                      <a:pt x="2456457" y="0"/>
                    </a:lnTo>
                    <a:lnTo>
                      <a:pt x="2501605" y="0"/>
                    </a:lnTo>
                    <a:lnTo>
                      <a:pt x="2511917" y="0"/>
                    </a:lnTo>
                    <a:lnTo>
                      <a:pt x="2536496" y="0"/>
                    </a:lnTo>
                    <a:lnTo>
                      <a:pt x="2580400" y="0"/>
                    </a:lnTo>
                    <a:lnTo>
                      <a:pt x="2600372" y="0"/>
                    </a:lnTo>
                    <a:lnTo>
                      <a:pt x="2615291" y="0"/>
                    </a:lnTo>
                    <a:lnTo>
                      <a:pt x="2668856" y="0"/>
                    </a:lnTo>
                    <a:lnTo>
                      <a:pt x="2679167" y="0"/>
                    </a:lnTo>
                    <a:lnTo>
                      <a:pt x="2713380" y="0"/>
                    </a:lnTo>
                    <a:lnTo>
                      <a:pt x="2747650" y="0"/>
                    </a:lnTo>
                    <a:lnTo>
                      <a:pt x="2777256" y="0"/>
                    </a:lnTo>
                    <a:lnTo>
                      <a:pt x="2792175" y="0"/>
                    </a:lnTo>
                    <a:lnTo>
                      <a:pt x="2845740" y="0"/>
                    </a:lnTo>
                    <a:lnTo>
                      <a:pt x="2856051" y="0"/>
                    </a:lnTo>
                    <a:lnTo>
                      <a:pt x="2858976" y="0"/>
                    </a:lnTo>
                    <a:lnTo>
                      <a:pt x="2880630" y="0"/>
                    </a:lnTo>
                    <a:lnTo>
                      <a:pt x="2922852" y="0"/>
                    </a:lnTo>
                    <a:lnTo>
                      <a:pt x="2924535" y="0"/>
                    </a:lnTo>
                    <a:lnTo>
                      <a:pt x="2937771" y="0"/>
                    </a:lnTo>
                    <a:lnTo>
                      <a:pt x="2944506" y="0"/>
                    </a:lnTo>
                    <a:lnTo>
                      <a:pt x="2959425" y="0"/>
                    </a:lnTo>
                    <a:lnTo>
                      <a:pt x="2975118" y="0"/>
                    </a:lnTo>
                    <a:lnTo>
                      <a:pt x="2991336" y="0"/>
                    </a:lnTo>
                    <a:lnTo>
                      <a:pt x="3001647" y="0"/>
                    </a:lnTo>
                    <a:lnTo>
                      <a:pt x="3004574" y="0"/>
                    </a:lnTo>
                    <a:lnTo>
                      <a:pt x="3012990" y="0"/>
                    </a:lnTo>
                    <a:lnTo>
                      <a:pt x="3023301" y="0"/>
                    </a:lnTo>
                    <a:lnTo>
                      <a:pt x="3026226" y="0"/>
                    </a:lnTo>
                    <a:lnTo>
                      <a:pt x="3038994" y="0"/>
                    </a:lnTo>
                    <a:lnTo>
                      <a:pt x="3053913" y="0"/>
                    </a:lnTo>
                    <a:lnTo>
                      <a:pt x="3068450" y="0"/>
                    </a:lnTo>
                    <a:lnTo>
                      <a:pt x="3070131" y="0"/>
                    </a:lnTo>
                    <a:lnTo>
                      <a:pt x="3083368" y="0"/>
                    </a:lnTo>
                    <a:lnTo>
                      <a:pt x="3090102" y="0"/>
                    </a:lnTo>
                    <a:lnTo>
                      <a:pt x="3091785" y="0"/>
                    </a:lnTo>
                    <a:lnTo>
                      <a:pt x="3105021" y="0"/>
                    </a:lnTo>
                    <a:lnTo>
                      <a:pt x="3107478" y="0"/>
                    </a:lnTo>
                    <a:lnTo>
                      <a:pt x="3117789" y="0"/>
                    </a:lnTo>
                    <a:lnTo>
                      <a:pt x="3136934" y="0"/>
                    </a:lnTo>
                    <a:lnTo>
                      <a:pt x="3142368" y="0"/>
                    </a:lnTo>
                    <a:lnTo>
                      <a:pt x="3147244" y="0"/>
                    </a:lnTo>
                    <a:lnTo>
                      <a:pt x="3150170" y="0"/>
                    </a:lnTo>
                    <a:lnTo>
                      <a:pt x="3158586" y="0"/>
                    </a:lnTo>
                    <a:lnTo>
                      <a:pt x="3168897" y="0"/>
                    </a:lnTo>
                    <a:lnTo>
                      <a:pt x="3171824" y="0"/>
                    </a:lnTo>
                    <a:lnTo>
                      <a:pt x="3186273" y="0"/>
                    </a:lnTo>
                    <a:lnTo>
                      <a:pt x="3206244" y="0"/>
                    </a:lnTo>
                    <a:lnTo>
                      <a:pt x="3214046" y="0"/>
                    </a:lnTo>
                    <a:lnTo>
                      <a:pt x="3215728" y="0"/>
                    </a:lnTo>
                    <a:lnTo>
                      <a:pt x="3221163" y="0"/>
                    </a:lnTo>
                    <a:lnTo>
                      <a:pt x="3228964" y="0"/>
                    </a:lnTo>
                    <a:lnTo>
                      <a:pt x="3235700" y="0"/>
                    </a:lnTo>
                    <a:lnTo>
                      <a:pt x="3237381" y="0"/>
                    </a:lnTo>
                    <a:lnTo>
                      <a:pt x="3250618" y="0"/>
                    </a:lnTo>
                    <a:lnTo>
                      <a:pt x="3266311" y="0"/>
                    </a:lnTo>
                    <a:lnTo>
                      <a:pt x="3274728" y="0"/>
                    </a:lnTo>
                    <a:lnTo>
                      <a:pt x="3282529" y="0"/>
                    </a:lnTo>
                    <a:lnTo>
                      <a:pt x="3285039" y="0"/>
                    </a:lnTo>
                    <a:lnTo>
                      <a:pt x="3292840" y="0"/>
                    </a:lnTo>
                    <a:lnTo>
                      <a:pt x="3304184" y="0"/>
                    </a:lnTo>
                    <a:lnTo>
                      <a:pt x="3314495" y="0"/>
                    </a:lnTo>
                    <a:lnTo>
                      <a:pt x="3317420" y="0"/>
                    </a:lnTo>
                    <a:lnTo>
                      <a:pt x="3330188" y="0"/>
                    </a:lnTo>
                    <a:lnTo>
                      <a:pt x="3345106" y="0"/>
                    </a:lnTo>
                    <a:lnTo>
                      <a:pt x="3353523" y="0"/>
                    </a:lnTo>
                    <a:lnTo>
                      <a:pt x="3361324" y="0"/>
                    </a:lnTo>
                    <a:lnTo>
                      <a:pt x="3381296" y="0"/>
                    </a:lnTo>
                    <a:lnTo>
                      <a:pt x="3382978" y="0"/>
                    </a:lnTo>
                    <a:lnTo>
                      <a:pt x="3396214" y="0"/>
                    </a:lnTo>
                    <a:lnTo>
                      <a:pt x="3398671" y="0"/>
                    </a:lnTo>
                    <a:lnTo>
                      <a:pt x="3408982" y="0"/>
                    </a:lnTo>
                    <a:lnTo>
                      <a:pt x="3433561" y="0"/>
                    </a:lnTo>
                    <a:lnTo>
                      <a:pt x="3449780" y="0"/>
                    </a:lnTo>
                    <a:lnTo>
                      <a:pt x="3460090" y="0"/>
                    </a:lnTo>
                    <a:lnTo>
                      <a:pt x="3477466" y="0"/>
                    </a:lnTo>
                    <a:lnTo>
                      <a:pt x="3494304" y="0"/>
                    </a:lnTo>
                    <a:lnTo>
                      <a:pt x="3497437" y="0"/>
                    </a:lnTo>
                    <a:lnTo>
                      <a:pt x="3512356" y="0"/>
                    </a:lnTo>
                    <a:lnTo>
                      <a:pt x="3528574" y="0"/>
                    </a:lnTo>
                    <a:lnTo>
                      <a:pt x="3558180" y="0"/>
                    </a:lnTo>
                    <a:lnTo>
                      <a:pt x="3565921" y="0"/>
                    </a:lnTo>
                    <a:lnTo>
                      <a:pt x="3573099" y="0"/>
                    </a:lnTo>
                    <a:lnTo>
                      <a:pt x="3576232" y="0"/>
                    </a:lnTo>
                    <a:lnTo>
                      <a:pt x="3610446" y="0"/>
                    </a:lnTo>
                    <a:lnTo>
                      <a:pt x="3626664" y="0"/>
                    </a:lnTo>
                    <a:lnTo>
                      <a:pt x="3636975" y="0"/>
                    </a:lnTo>
                    <a:lnTo>
                      <a:pt x="3644716" y="0"/>
                    </a:lnTo>
                    <a:lnTo>
                      <a:pt x="3661554" y="0"/>
                    </a:lnTo>
                    <a:lnTo>
                      <a:pt x="3674322" y="0"/>
                    </a:lnTo>
                    <a:lnTo>
                      <a:pt x="3689241" y="0"/>
                    </a:lnTo>
                    <a:lnTo>
                      <a:pt x="3705459" y="0"/>
                    </a:lnTo>
                    <a:lnTo>
                      <a:pt x="3725430" y="0"/>
                    </a:lnTo>
                    <a:lnTo>
                      <a:pt x="3740349" y="0"/>
                    </a:lnTo>
                    <a:lnTo>
                      <a:pt x="3742806" y="0"/>
                    </a:lnTo>
                    <a:lnTo>
                      <a:pt x="3753117" y="0"/>
                    </a:lnTo>
                    <a:lnTo>
                      <a:pt x="3756042" y="0"/>
                    </a:lnTo>
                    <a:lnTo>
                      <a:pt x="3777696" y="0"/>
                    </a:lnTo>
                    <a:lnTo>
                      <a:pt x="3785497" y="0"/>
                    </a:lnTo>
                    <a:lnTo>
                      <a:pt x="3793914" y="0"/>
                    </a:lnTo>
                    <a:lnTo>
                      <a:pt x="3804225" y="0"/>
                    </a:lnTo>
                    <a:lnTo>
                      <a:pt x="3819918" y="0"/>
                    </a:lnTo>
                    <a:lnTo>
                      <a:pt x="3821601" y="0"/>
                    </a:lnTo>
                    <a:lnTo>
                      <a:pt x="3834837" y="0"/>
                    </a:lnTo>
                    <a:lnTo>
                      <a:pt x="3841572" y="0"/>
                    </a:lnTo>
                    <a:lnTo>
                      <a:pt x="3849373" y="0"/>
                    </a:lnTo>
                    <a:lnTo>
                      <a:pt x="3856491" y="0"/>
                    </a:lnTo>
                    <a:lnTo>
                      <a:pt x="3864292" y="0"/>
                    </a:lnTo>
                    <a:lnTo>
                      <a:pt x="3872709" y="0"/>
                    </a:lnTo>
                    <a:lnTo>
                      <a:pt x="3888402" y="0"/>
                    </a:lnTo>
                    <a:lnTo>
                      <a:pt x="3888921" y="0"/>
                    </a:lnTo>
                    <a:lnTo>
                      <a:pt x="3743325" y="582384"/>
                    </a:lnTo>
                    <a:lnTo>
                      <a:pt x="3742806" y="582384"/>
                    </a:lnTo>
                    <a:lnTo>
                      <a:pt x="3727113" y="582384"/>
                    </a:lnTo>
                    <a:lnTo>
                      <a:pt x="3718696" y="582384"/>
                    </a:lnTo>
                    <a:lnTo>
                      <a:pt x="3710895" y="582384"/>
                    </a:lnTo>
                    <a:lnTo>
                      <a:pt x="3703777" y="582384"/>
                    </a:lnTo>
                    <a:lnTo>
                      <a:pt x="3695976" y="582384"/>
                    </a:lnTo>
                    <a:lnTo>
                      <a:pt x="3689241" y="582384"/>
                    </a:lnTo>
                    <a:lnTo>
                      <a:pt x="3676005" y="582384"/>
                    </a:lnTo>
                    <a:lnTo>
                      <a:pt x="3674322" y="582384"/>
                    </a:lnTo>
                    <a:lnTo>
                      <a:pt x="3658629" y="582384"/>
                    </a:lnTo>
                    <a:lnTo>
                      <a:pt x="3648318" y="582384"/>
                    </a:lnTo>
                    <a:lnTo>
                      <a:pt x="3639901" y="582384"/>
                    </a:lnTo>
                    <a:lnTo>
                      <a:pt x="3632100" y="582384"/>
                    </a:lnTo>
                    <a:lnTo>
                      <a:pt x="3610446" y="582384"/>
                    </a:lnTo>
                    <a:lnTo>
                      <a:pt x="3607521" y="582384"/>
                    </a:lnTo>
                    <a:lnTo>
                      <a:pt x="3597210" y="582384"/>
                    </a:lnTo>
                    <a:lnTo>
                      <a:pt x="3594753" y="582384"/>
                    </a:lnTo>
                    <a:lnTo>
                      <a:pt x="3579834" y="582384"/>
                    </a:lnTo>
                    <a:lnTo>
                      <a:pt x="3559863" y="582384"/>
                    </a:lnTo>
                    <a:lnTo>
                      <a:pt x="3543645" y="582384"/>
                    </a:lnTo>
                    <a:lnTo>
                      <a:pt x="3528726" y="582384"/>
                    </a:lnTo>
                    <a:lnTo>
                      <a:pt x="3515958" y="582384"/>
                    </a:lnTo>
                    <a:lnTo>
                      <a:pt x="3499120" y="582384"/>
                    </a:lnTo>
                    <a:lnTo>
                      <a:pt x="3491379" y="582384"/>
                    </a:lnTo>
                    <a:lnTo>
                      <a:pt x="3481068" y="582384"/>
                    </a:lnTo>
                    <a:lnTo>
                      <a:pt x="3464850" y="582384"/>
                    </a:lnTo>
                    <a:lnTo>
                      <a:pt x="3430636" y="582384"/>
                    </a:lnTo>
                    <a:lnTo>
                      <a:pt x="3427503" y="582384"/>
                    </a:lnTo>
                    <a:lnTo>
                      <a:pt x="3420325" y="582384"/>
                    </a:lnTo>
                    <a:lnTo>
                      <a:pt x="3412584" y="582384"/>
                    </a:lnTo>
                    <a:lnTo>
                      <a:pt x="3382978" y="582384"/>
                    </a:lnTo>
                    <a:lnTo>
                      <a:pt x="3366760" y="582384"/>
                    </a:lnTo>
                    <a:lnTo>
                      <a:pt x="3351842" y="582384"/>
                    </a:lnTo>
                    <a:lnTo>
                      <a:pt x="3348708" y="582384"/>
                    </a:lnTo>
                    <a:lnTo>
                      <a:pt x="3331870" y="582384"/>
                    </a:lnTo>
                    <a:lnTo>
                      <a:pt x="3314495" y="582384"/>
                    </a:lnTo>
                    <a:lnTo>
                      <a:pt x="3304184" y="582384"/>
                    </a:lnTo>
                    <a:lnTo>
                      <a:pt x="3287966" y="582384"/>
                    </a:lnTo>
                    <a:lnTo>
                      <a:pt x="3263386" y="582384"/>
                    </a:lnTo>
                    <a:lnTo>
                      <a:pt x="3253075" y="582384"/>
                    </a:lnTo>
                    <a:lnTo>
                      <a:pt x="3250618" y="582384"/>
                    </a:lnTo>
                    <a:lnTo>
                      <a:pt x="3237383" y="582384"/>
                    </a:lnTo>
                    <a:lnTo>
                      <a:pt x="3235700" y="582384"/>
                    </a:lnTo>
                    <a:lnTo>
                      <a:pt x="3215728" y="582384"/>
                    </a:lnTo>
                    <a:lnTo>
                      <a:pt x="3207927" y="582384"/>
                    </a:lnTo>
                    <a:lnTo>
                      <a:pt x="3199510" y="582384"/>
                    </a:lnTo>
                    <a:lnTo>
                      <a:pt x="3184592" y="582384"/>
                    </a:lnTo>
                    <a:lnTo>
                      <a:pt x="3171824" y="582384"/>
                    </a:lnTo>
                    <a:lnTo>
                      <a:pt x="3168898" y="582384"/>
                    </a:lnTo>
                    <a:lnTo>
                      <a:pt x="3158588" y="582384"/>
                    </a:lnTo>
                    <a:lnTo>
                      <a:pt x="3147244" y="582384"/>
                    </a:lnTo>
                    <a:lnTo>
                      <a:pt x="3139443" y="582384"/>
                    </a:lnTo>
                    <a:lnTo>
                      <a:pt x="3136934" y="582384"/>
                    </a:lnTo>
                    <a:lnTo>
                      <a:pt x="3129132" y="582384"/>
                    </a:lnTo>
                    <a:lnTo>
                      <a:pt x="3120716" y="582384"/>
                    </a:lnTo>
                    <a:lnTo>
                      <a:pt x="3105023" y="582384"/>
                    </a:lnTo>
                    <a:lnTo>
                      <a:pt x="3091785" y="582384"/>
                    </a:lnTo>
                    <a:lnTo>
                      <a:pt x="3090104" y="582384"/>
                    </a:lnTo>
                    <a:lnTo>
                      <a:pt x="3083368" y="582384"/>
                    </a:lnTo>
                    <a:lnTo>
                      <a:pt x="3075567" y="582384"/>
                    </a:lnTo>
                    <a:lnTo>
                      <a:pt x="3070132" y="582384"/>
                    </a:lnTo>
                    <a:lnTo>
                      <a:pt x="3068450" y="582384"/>
                    </a:lnTo>
                    <a:lnTo>
                      <a:pt x="3060648" y="582384"/>
                    </a:lnTo>
                    <a:lnTo>
                      <a:pt x="3040677" y="582384"/>
                    </a:lnTo>
                    <a:lnTo>
                      <a:pt x="3026228" y="582384"/>
                    </a:lnTo>
                    <a:lnTo>
                      <a:pt x="3023301" y="582384"/>
                    </a:lnTo>
                    <a:lnTo>
                      <a:pt x="3012990" y="582384"/>
                    </a:lnTo>
                    <a:lnTo>
                      <a:pt x="3004574" y="582384"/>
                    </a:lnTo>
                    <a:lnTo>
                      <a:pt x="3001648" y="582384"/>
                    </a:lnTo>
                    <a:lnTo>
                      <a:pt x="2996772" y="582384"/>
                    </a:lnTo>
                    <a:lnTo>
                      <a:pt x="2991338" y="582384"/>
                    </a:lnTo>
                    <a:lnTo>
                      <a:pt x="2972193" y="582384"/>
                    </a:lnTo>
                    <a:lnTo>
                      <a:pt x="2961882" y="582384"/>
                    </a:lnTo>
                    <a:lnTo>
                      <a:pt x="2959425" y="582384"/>
                    </a:lnTo>
                    <a:lnTo>
                      <a:pt x="2946189" y="582384"/>
                    </a:lnTo>
                    <a:lnTo>
                      <a:pt x="2944506" y="582384"/>
                    </a:lnTo>
                    <a:lnTo>
                      <a:pt x="2937772" y="582384"/>
                    </a:lnTo>
                    <a:lnTo>
                      <a:pt x="2924535" y="582384"/>
                    </a:lnTo>
                    <a:lnTo>
                      <a:pt x="2922853" y="582384"/>
                    </a:lnTo>
                    <a:lnTo>
                      <a:pt x="2908317" y="582384"/>
                    </a:lnTo>
                    <a:lnTo>
                      <a:pt x="2893398" y="582384"/>
                    </a:lnTo>
                    <a:lnTo>
                      <a:pt x="2880630" y="582384"/>
                    </a:lnTo>
                    <a:lnTo>
                      <a:pt x="2877705" y="582384"/>
                    </a:lnTo>
                    <a:lnTo>
                      <a:pt x="2867394" y="582384"/>
                    </a:lnTo>
                    <a:lnTo>
                      <a:pt x="2858977" y="582384"/>
                    </a:lnTo>
                    <a:lnTo>
                      <a:pt x="2856051" y="582384"/>
                    </a:lnTo>
                    <a:lnTo>
                      <a:pt x="2845740" y="582384"/>
                    </a:lnTo>
                    <a:lnTo>
                      <a:pt x="2829522" y="582384"/>
                    </a:lnTo>
                    <a:lnTo>
                      <a:pt x="2813829" y="582384"/>
                    </a:lnTo>
                    <a:lnTo>
                      <a:pt x="2798910" y="582384"/>
                    </a:lnTo>
                    <a:lnTo>
                      <a:pt x="2792175" y="582384"/>
                    </a:lnTo>
                    <a:lnTo>
                      <a:pt x="2778939" y="582384"/>
                    </a:lnTo>
                    <a:lnTo>
                      <a:pt x="2777256" y="582384"/>
                    </a:lnTo>
                    <a:lnTo>
                      <a:pt x="2735034" y="582384"/>
                    </a:lnTo>
                    <a:lnTo>
                      <a:pt x="2713380" y="582384"/>
                    </a:lnTo>
                    <a:lnTo>
                      <a:pt x="2710455" y="582384"/>
                    </a:lnTo>
                    <a:lnTo>
                      <a:pt x="2700144" y="582384"/>
                    </a:lnTo>
                    <a:lnTo>
                      <a:pt x="2646579" y="582384"/>
                    </a:lnTo>
                    <a:lnTo>
                      <a:pt x="2631660" y="582384"/>
                    </a:lnTo>
                    <a:lnTo>
                      <a:pt x="2602055" y="582384"/>
                    </a:lnTo>
                    <a:lnTo>
                      <a:pt x="2567784" y="582384"/>
                    </a:lnTo>
                    <a:lnTo>
                      <a:pt x="2533571" y="582384"/>
                    </a:lnTo>
                    <a:lnTo>
                      <a:pt x="2523260" y="582384"/>
                    </a:lnTo>
                    <a:lnTo>
                      <a:pt x="2469695" y="582384"/>
                    </a:lnTo>
                    <a:lnTo>
                      <a:pt x="2454776" y="582384"/>
                    </a:lnTo>
                    <a:lnTo>
                      <a:pt x="2434804" y="582384"/>
                    </a:lnTo>
                    <a:lnTo>
                      <a:pt x="2390900" y="582384"/>
                    </a:lnTo>
                    <a:lnTo>
                      <a:pt x="2366320" y="582384"/>
                    </a:lnTo>
                    <a:lnTo>
                      <a:pt x="2356010" y="582384"/>
                    </a:lnTo>
                    <a:lnTo>
                      <a:pt x="2310861" y="582384"/>
                    </a:lnTo>
                    <a:lnTo>
                      <a:pt x="2302444" y="582384"/>
                    </a:lnTo>
                    <a:lnTo>
                      <a:pt x="2287526" y="582384"/>
                    </a:lnTo>
                    <a:lnTo>
                      <a:pt x="2242377" y="582384"/>
                    </a:lnTo>
                    <a:lnTo>
                      <a:pt x="2232066" y="582384"/>
                    </a:lnTo>
                    <a:lnTo>
                      <a:pt x="2223650" y="582384"/>
                    </a:lnTo>
                    <a:lnTo>
                      <a:pt x="2201992" y="582384"/>
                    </a:lnTo>
                    <a:lnTo>
                      <a:pt x="2178501" y="582384"/>
                    </a:lnTo>
                    <a:lnTo>
                      <a:pt x="2163583" y="582384"/>
                    </a:lnTo>
                    <a:lnTo>
                      <a:pt x="2143611" y="582384"/>
                    </a:lnTo>
                    <a:lnTo>
                      <a:pt x="2133509" y="582384"/>
                    </a:lnTo>
                    <a:lnTo>
                      <a:pt x="2123198" y="582384"/>
                    </a:lnTo>
                    <a:lnTo>
                      <a:pt x="2099706" y="582384"/>
                    </a:lnTo>
                    <a:lnTo>
                      <a:pt x="2075127" y="582384"/>
                    </a:lnTo>
                    <a:lnTo>
                      <a:pt x="2069633" y="582384"/>
                    </a:lnTo>
                    <a:lnTo>
                      <a:pt x="2064816" y="582384"/>
                    </a:lnTo>
                    <a:lnTo>
                      <a:pt x="2054714" y="582384"/>
                    </a:lnTo>
                    <a:lnTo>
                      <a:pt x="2034742" y="582384"/>
                    </a:lnTo>
                    <a:lnTo>
                      <a:pt x="2011251" y="582384"/>
                    </a:lnTo>
                    <a:lnTo>
                      <a:pt x="1996332" y="582384"/>
                    </a:lnTo>
                    <a:lnTo>
                      <a:pt x="1990838" y="582384"/>
                    </a:lnTo>
                    <a:lnTo>
                      <a:pt x="1966258" y="582384"/>
                    </a:lnTo>
                    <a:lnTo>
                      <a:pt x="1955948" y="582384"/>
                    </a:lnTo>
                    <a:lnTo>
                      <a:pt x="1932456" y="582384"/>
                    </a:lnTo>
                    <a:lnTo>
                      <a:pt x="1910799" y="582384"/>
                    </a:lnTo>
                    <a:lnTo>
                      <a:pt x="1902382" y="582384"/>
                    </a:lnTo>
                    <a:lnTo>
                      <a:pt x="1887464" y="582384"/>
                    </a:lnTo>
                    <a:lnTo>
                      <a:pt x="1842315" y="582384"/>
                    </a:lnTo>
                    <a:lnTo>
                      <a:pt x="1832004" y="582384"/>
                    </a:lnTo>
                    <a:lnTo>
                      <a:pt x="1823588" y="582384"/>
                    </a:lnTo>
                    <a:lnTo>
                      <a:pt x="1778439" y="582384"/>
                    </a:lnTo>
                    <a:lnTo>
                      <a:pt x="1763520" y="582384"/>
                    </a:lnTo>
                    <a:lnTo>
                      <a:pt x="1743549" y="582384"/>
                    </a:lnTo>
                    <a:lnTo>
                      <a:pt x="1699644" y="582384"/>
                    </a:lnTo>
                    <a:lnTo>
                      <a:pt x="1675065" y="582384"/>
                    </a:lnTo>
                    <a:lnTo>
                      <a:pt x="1664754" y="582384"/>
                    </a:lnTo>
                    <a:lnTo>
                      <a:pt x="1611189" y="582384"/>
                    </a:lnTo>
                    <a:lnTo>
                      <a:pt x="1596270" y="582384"/>
                    </a:lnTo>
                    <a:lnTo>
                      <a:pt x="1566665" y="582384"/>
                    </a:lnTo>
                    <a:lnTo>
                      <a:pt x="1532394" y="582384"/>
                    </a:lnTo>
                    <a:lnTo>
                      <a:pt x="1498181" y="582384"/>
                    </a:lnTo>
                    <a:lnTo>
                      <a:pt x="1487870" y="582384"/>
                    </a:lnTo>
                    <a:lnTo>
                      <a:pt x="1434304" y="582384"/>
                    </a:lnTo>
                    <a:lnTo>
                      <a:pt x="1419386" y="582384"/>
                    </a:lnTo>
                    <a:lnTo>
                      <a:pt x="1399414" y="582384"/>
                    </a:lnTo>
                    <a:lnTo>
                      <a:pt x="1355510" y="582384"/>
                    </a:lnTo>
                    <a:lnTo>
                      <a:pt x="1330930" y="582384"/>
                    </a:lnTo>
                    <a:lnTo>
                      <a:pt x="1320620" y="582384"/>
                    </a:lnTo>
                    <a:lnTo>
                      <a:pt x="1304927" y="582384"/>
                    </a:lnTo>
                    <a:lnTo>
                      <a:pt x="1275471" y="582384"/>
                    </a:lnTo>
                    <a:lnTo>
                      <a:pt x="1267054" y="582384"/>
                    </a:lnTo>
                    <a:lnTo>
                      <a:pt x="1252135" y="582384"/>
                    </a:lnTo>
                    <a:lnTo>
                      <a:pt x="1236443" y="582384"/>
                    </a:lnTo>
                    <a:lnTo>
                      <a:pt x="1226132" y="582384"/>
                    </a:lnTo>
                    <a:lnTo>
                      <a:pt x="1206987" y="582384"/>
                    </a:lnTo>
                    <a:lnTo>
                      <a:pt x="1196676" y="582384"/>
                    </a:lnTo>
                    <a:lnTo>
                      <a:pt x="1188259" y="582384"/>
                    </a:lnTo>
                    <a:lnTo>
                      <a:pt x="1172567" y="582384"/>
                    </a:lnTo>
                    <a:lnTo>
                      <a:pt x="1157648" y="582384"/>
                    </a:lnTo>
                    <a:lnTo>
                      <a:pt x="1143111" y="582384"/>
                    </a:lnTo>
                    <a:lnTo>
                      <a:pt x="1137676" y="582384"/>
                    </a:lnTo>
                    <a:lnTo>
                      <a:pt x="1128192" y="582384"/>
                    </a:lnTo>
                    <a:lnTo>
                      <a:pt x="1108221" y="582384"/>
                    </a:lnTo>
                    <a:lnTo>
                      <a:pt x="1093772" y="582384"/>
                    </a:lnTo>
                    <a:lnTo>
                      <a:pt x="1069192" y="582384"/>
                    </a:lnTo>
                    <a:lnTo>
                      <a:pt x="1064316" y="582384"/>
                    </a:lnTo>
                    <a:lnTo>
                      <a:pt x="1058882" y="582384"/>
                    </a:lnTo>
                    <a:lnTo>
                      <a:pt x="1039737" y="582384"/>
                    </a:lnTo>
                    <a:lnTo>
                      <a:pt x="1029426" y="582384"/>
                    </a:lnTo>
                    <a:lnTo>
                      <a:pt x="1013733" y="582384"/>
                    </a:lnTo>
                    <a:lnTo>
                      <a:pt x="1005316" y="582384"/>
                    </a:lnTo>
                    <a:lnTo>
                      <a:pt x="990398" y="582384"/>
                    </a:lnTo>
                    <a:lnTo>
                      <a:pt x="975861" y="582384"/>
                    </a:lnTo>
                    <a:lnTo>
                      <a:pt x="960942" y="582384"/>
                    </a:lnTo>
                    <a:lnTo>
                      <a:pt x="945249" y="582384"/>
                    </a:lnTo>
                    <a:lnTo>
                      <a:pt x="934938" y="582384"/>
                    </a:lnTo>
                    <a:lnTo>
                      <a:pt x="926522" y="582384"/>
                    </a:lnTo>
                    <a:lnTo>
                      <a:pt x="897066" y="582384"/>
                    </a:lnTo>
                    <a:lnTo>
                      <a:pt x="881373" y="582384"/>
                    </a:lnTo>
                    <a:lnTo>
                      <a:pt x="866455" y="582384"/>
                    </a:lnTo>
                    <a:lnTo>
                      <a:pt x="846483" y="582384"/>
                    </a:lnTo>
                    <a:lnTo>
                      <a:pt x="802579" y="582384"/>
                    </a:lnTo>
                    <a:lnTo>
                      <a:pt x="777999" y="582384"/>
                    </a:lnTo>
                    <a:lnTo>
                      <a:pt x="767688" y="582384"/>
                    </a:lnTo>
                    <a:lnTo>
                      <a:pt x="714123" y="582384"/>
                    </a:lnTo>
                    <a:lnTo>
                      <a:pt x="699204" y="582384"/>
                    </a:lnTo>
                    <a:lnTo>
                      <a:pt x="669599" y="582384"/>
                    </a:lnTo>
                    <a:lnTo>
                      <a:pt x="635328" y="582384"/>
                    </a:lnTo>
                    <a:lnTo>
                      <a:pt x="601115" y="582384"/>
                    </a:lnTo>
                    <a:lnTo>
                      <a:pt x="590804" y="582384"/>
                    </a:lnTo>
                    <a:lnTo>
                      <a:pt x="537239" y="582384"/>
                    </a:lnTo>
                    <a:lnTo>
                      <a:pt x="522320" y="582384"/>
                    </a:lnTo>
                    <a:lnTo>
                      <a:pt x="502348" y="582384"/>
                    </a:lnTo>
                    <a:lnTo>
                      <a:pt x="458444" y="582384"/>
                    </a:lnTo>
                    <a:lnTo>
                      <a:pt x="433864" y="582384"/>
                    </a:lnTo>
                    <a:lnTo>
                      <a:pt x="423554" y="582384"/>
                    </a:lnTo>
                    <a:lnTo>
                      <a:pt x="378405" y="582384"/>
                    </a:lnTo>
                    <a:lnTo>
                      <a:pt x="369989" y="582384"/>
                    </a:lnTo>
                    <a:lnTo>
                      <a:pt x="355070" y="582384"/>
                    </a:lnTo>
                    <a:lnTo>
                      <a:pt x="309921" y="582384"/>
                    </a:lnTo>
                    <a:lnTo>
                      <a:pt x="299611" y="582384"/>
                    </a:lnTo>
                    <a:lnTo>
                      <a:pt x="291194" y="582384"/>
                    </a:lnTo>
                    <a:lnTo>
                      <a:pt x="246045" y="582384"/>
                    </a:lnTo>
                    <a:lnTo>
                      <a:pt x="231126" y="582384"/>
                    </a:lnTo>
                    <a:lnTo>
                      <a:pt x="211155" y="582384"/>
                    </a:lnTo>
                    <a:lnTo>
                      <a:pt x="167250" y="582384"/>
                    </a:lnTo>
                    <a:lnTo>
                      <a:pt x="142671" y="582384"/>
                    </a:lnTo>
                    <a:lnTo>
                      <a:pt x="132360" y="582384"/>
                    </a:lnTo>
                    <a:lnTo>
                      <a:pt x="78795" y="582384"/>
                    </a:lnTo>
                    <a:lnTo>
                      <a:pt x="63876" y="582384"/>
                    </a:lnTo>
                    <a:lnTo>
                      <a:pt x="0" y="58238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88" name="组合 87"/>
              <p:cNvGrpSpPr/>
              <p:nvPr/>
            </p:nvGrpSpPr>
            <p:grpSpPr>
              <a:xfrm>
                <a:off x="806160" y="2046513"/>
                <a:ext cx="1417774" cy="723901"/>
                <a:chOff x="-391195" y="-1"/>
                <a:chExt cx="1697596" cy="866775"/>
              </a:xfrm>
            </p:grpSpPr>
            <p:sp>
              <p:nvSpPr>
                <p:cNvPr id="89" name="任意多边形 88"/>
                <p:cNvSpPr/>
                <p:nvPr/>
              </p:nvSpPr>
              <p:spPr>
                <a:xfrm>
                  <a:off x="238265" y="-1"/>
                  <a:ext cx="333967" cy="866775"/>
                </a:xfrm>
                <a:custGeom>
                  <a:avLst/>
                  <a:gdLst>
                    <a:gd name="connsiteX0" fmla="*/ 895550 w 1380209"/>
                    <a:gd name="connsiteY0" fmla="*/ 0 h 3582188"/>
                    <a:gd name="connsiteX1" fmla="*/ 1380209 w 1380209"/>
                    <a:gd name="connsiteY1" fmla="*/ 0 h 3582188"/>
                    <a:gd name="connsiteX2" fmla="*/ 484659 w 1380209"/>
                    <a:gd name="connsiteY2" fmla="*/ 3582188 h 3582188"/>
                    <a:gd name="connsiteX3" fmla="*/ 0 w 1380209"/>
                    <a:gd name="connsiteY3" fmla="*/ 3582188 h 3582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0209" h="3582188">
                      <a:moveTo>
                        <a:pt x="895550" y="0"/>
                      </a:moveTo>
                      <a:lnTo>
                        <a:pt x="1380209" y="0"/>
                      </a:lnTo>
                      <a:lnTo>
                        <a:pt x="484659" y="3582188"/>
                      </a:lnTo>
                      <a:lnTo>
                        <a:pt x="0" y="3582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0" name="任意多边形 89"/>
                <p:cNvSpPr/>
                <p:nvPr/>
              </p:nvSpPr>
              <p:spPr>
                <a:xfrm>
                  <a:off x="421807" y="-1"/>
                  <a:ext cx="333967" cy="866775"/>
                </a:xfrm>
                <a:custGeom>
                  <a:avLst/>
                  <a:gdLst>
                    <a:gd name="connsiteX0" fmla="*/ 895550 w 1380209"/>
                    <a:gd name="connsiteY0" fmla="*/ 0 h 3582188"/>
                    <a:gd name="connsiteX1" fmla="*/ 1380209 w 1380209"/>
                    <a:gd name="connsiteY1" fmla="*/ 0 h 3582188"/>
                    <a:gd name="connsiteX2" fmla="*/ 484659 w 1380209"/>
                    <a:gd name="connsiteY2" fmla="*/ 3582188 h 3582188"/>
                    <a:gd name="connsiteX3" fmla="*/ 0 w 1380209"/>
                    <a:gd name="connsiteY3" fmla="*/ 3582188 h 3582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0209" h="3582188">
                      <a:moveTo>
                        <a:pt x="895550" y="0"/>
                      </a:moveTo>
                      <a:lnTo>
                        <a:pt x="1380209" y="0"/>
                      </a:lnTo>
                      <a:lnTo>
                        <a:pt x="484659" y="3582188"/>
                      </a:lnTo>
                      <a:lnTo>
                        <a:pt x="0" y="3582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1" name="任意多边形 90"/>
                <p:cNvSpPr/>
                <p:nvPr/>
              </p:nvSpPr>
              <p:spPr>
                <a:xfrm>
                  <a:off x="605349" y="-1"/>
                  <a:ext cx="333967" cy="866775"/>
                </a:xfrm>
                <a:custGeom>
                  <a:avLst/>
                  <a:gdLst>
                    <a:gd name="connsiteX0" fmla="*/ 895550 w 1380209"/>
                    <a:gd name="connsiteY0" fmla="*/ 0 h 3582188"/>
                    <a:gd name="connsiteX1" fmla="*/ 1380209 w 1380209"/>
                    <a:gd name="connsiteY1" fmla="*/ 0 h 3582188"/>
                    <a:gd name="connsiteX2" fmla="*/ 484659 w 1380209"/>
                    <a:gd name="connsiteY2" fmla="*/ 3582188 h 3582188"/>
                    <a:gd name="connsiteX3" fmla="*/ 0 w 1380209"/>
                    <a:gd name="connsiteY3" fmla="*/ 3582188 h 3582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0209" h="3582188">
                      <a:moveTo>
                        <a:pt x="895550" y="0"/>
                      </a:moveTo>
                      <a:lnTo>
                        <a:pt x="1380209" y="0"/>
                      </a:lnTo>
                      <a:lnTo>
                        <a:pt x="484659" y="3582188"/>
                      </a:lnTo>
                      <a:lnTo>
                        <a:pt x="0" y="3582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2" name="任意多边形 91"/>
                <p:cNvSpPr/>
                <p:nvPr/>
              </p:nvSpPr>
              <p:spPr>
                <a:xfrm>
                  <a:off x="788891" y="-1"/>
                  <a:ext cx="333967" cy="866775"/>
                </a:xfrm>
                <a:custGeom>
                  <a:avLst/>
                  <a:gdLst>
                    <a:gd name="connsiteX0" fmla="*/ 895550 w 1380209"/>
                    <a:gd name="connsiteY0" fmla="*/ 0 h 3582188"/>
                    <a:gd name="connsiteX1" fmla="*/ 1380209 w 1380209"/>
                    <a:gd name="connsiteY1" fmla="*/ 0 h 3582188"/>
                    <a:gd name="connsiteX2" fmla="*/ 484659 w 1380209"/>
                    <a:gd name="connsiteY2" fmla="*/ 3582188 h 3582188"/>
                    <a:gd name="connsiteX3" fmla="*/ 0 w 1380209"/>
                    <a:gd name="connsiteY3" fmla="*/ 3582188 h 3582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0209" h="3582188">
                      <a:moveTo>
                        <a:pt x="895550" y="0"/>
                      </a:moveTo>
                      <a:lnTo>
                        <a:pt x="1380209" y="0"/>
                      </a:lnTo>
                      <a:lnTo>
                        <a:pt x="484659" y="3582188"/>
                      </a:lnTo>
                      <a:lnTo>
                        <a:pt x="0" y="3582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3" name="任意多边形 92"/>
                <p:cNvSpPr/>
                <p:nvPr/>
              </p:nvSpPr>
              <p:spPr>
                <a:xfrm>
                  <a:off x="972434" y="-1"/>
                  <a:ext cx="333967" cy="866775"/>
                </a:xfrm>
                <a:custGeom>
                  <a:avLst/>
                  <a:gdLst>
                    <a:gd name="connsiteX0" fmla="*/ 895550 w 1380209"/>
                    <a:gd name="connsiteY0" fmla="*/ 0 h 3582188"/>
                    <a:gd name="connsiteX1" fmla="*/ 1380209 w 1380209"/>
                    <a:gd name="connsiteY1" fmla="*/ 0 h 3582188"/>
                    <a:gd name="connsiteX2" fmla="*/ 484659 w 1380209"/>
                    <a:gd name="connsiteY2" fmla="*/ 3582188 h 3582188"/>
                    <a:gd name="connsiteX3" fmla="*/ 0 w 1380209"/>
                    <a:gd name="connsiteY3" fmla="*/ 3582188 h 3582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0209" h="3582188">
                      <a:moveTo>
                        <a:pt x="895550" y="0"/>
                      </a:moveTo>
                      <a:lnTo>
                        <a:pt x="1380209" y="0"/>
                      </a:lnTo>
                      <a:lnTo>
                        <a:pt x="484659" y="3582188"/>
                      </a:lnTo>
                      <a:lnTo>
                        <a:pt x="0" y="3582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4" name="任意多边形 93"/>
                <p:cNvSpPr/>
                <p:nvPr/>
              </p:nvSpPr>
              <p:spPr>
                <a:xfrm>
                  <a:off x="-391195" y="-1"/>
                  <a:ext cx="779885" cy="866775"/>
                </a:xfrm>
                <a:custGeom>
                  <a:avLst/>
                  <a:gdLst>
                    <a:gd name="connsiteX0" fmla="*/ 167467 w 602715"/>
                    <a:gd name="connsiteY0" fmla="*/ 0 h 669866"/>
                    <a:gd name="connsiteX1" fmla="*/ 240938 w 602715"/>
                    <a:gd name="connsiteY1" fmla="*/ 0 h 669866"/>
                    <a:gd name="connsiteX2" fmla="*/ 258098 w 602715"/>
                    <a:gd name="connsiteY2" fmla="*/ 0 h 669866"/>
                    <a:gd name="connsiteX3" fmla="*/ 319710 w 602715"/>
                    <a:gd name="connsiteY3" fmla="*/ 0 h 669866"/>
                    <a:gd name="connsiteX4" fmla="*/ 331569 w 602715"/>
                    <a:gd name="connsiteY4" fmla="*/ 0 h 669866"/>
                    <a:gd name="connsiteX5" fmla="*/ 359841 w 602715"/>
                    <a:gd name="connsiteY5" fmla="*/ 0 h 669866"/>
                    <a:gd name="connsiteX6" fmla="*/ 410341 w 602715"/>
                    <a:gd name="connsiteY6" fmla="*/ 0 h 669866"/>
                    <a:gd name="connsiteX7" fmla="*/ 433312 w 602715"/>
                    <a:gd name="connsiteY7" fmla="*/ 0 h 669866"/>
                    <a:gd name="connsiteX8" fmla="*/ 450472 w 602715"/>
                    <a:gd name="connsiteY8" fmla="*/ 0 h 669866"/>
                    <a:gd name="connsiteX9" fmla="*/ 512084 w 602715"/>
                    <a:gd name="connsiteY9" fmla="*/ 0 h 669866"/>
                    <a:gd name="connsiteX10" fmla="*/ 523943 w 602715"/>
                    <a:gd name="connsiteY10" fmla="*/ 0 h 669866"/>
                    <a:gd name="connsiteX11" fmla="*/ 602715 w 602715"/>
                    <a:gd name="connsiteY11" fmla="*/ 0 h 669866"/>
                    <a:gd name="connsiteX12" fmla="*/ 435248 w 602715"/>
                    <a:gd name="connsiteY12" fmla="*/ 669866 h 669866"/>
                    <a:gd name="connsiteX13" fmla="*/ 356476 w 602715"/>
                    <a:gd name="connsiteY13" fmla="*/ 669866 h 669866"/>
                    <a:gd name="connsiteX14" fmla="*/ 344617 w 602715"/>
                    <a:gd name="connsiteY14" fmla="*/ 669866 h 669866"/>
                    <a:gd name="connsiteX15" fmla="*/ 283005 w 602715"/>
                    <a:gd name="connsiteY15" fmla="*/ 669866 h 669866"/>
                    <a:gd name="connsiteX16" fmla="*/ 265845 w 602715"/>
                    <a:gd name="connsiteY16" fmla="*/ 669866 h 669866"/>
                    <a:gd name="connsiteX17" fmla="*/ 242874 w 602715"/>
                    <a:gd name="connsiteY17" fmla="*/ 669866 h 669866"/>
                    <a:gd name="connsiteX18" fmla="*/ 192374 w 602715"/>
                    <a:gd name="connsiteY18" fmla="*/ 669866 h 669866"/>
                    <a:gd name="connsiteX19" fmla="*/ 164102 w 602715"/>
                    <a:gd name="connsiteY19" fmla="*/ 669866 h 669866"/>
                    <a:gd name="connsiteX20" fmla="*/ 152243 w 602715"/>
                    <a:gd name="connsiteY20" fmla="*/ 669866 h 669866"/>
                    <a:gd name="connsiteX21" fmla="*/ 90631 w 602715"/>
                    <a:gd name="connsiteY21" fmla="*/ 669866 h 669866"/>
                    <a:gd name="connsiteX22" fmla="*/ 73471 w 602715"/>
                    <a:gd name="connsiteY22" fmla="*/ 669866 h 669866"/>
                    <a:gd name="connsiteX23" fmla="*/ 0 w 602715"/>
                    <a:gd name="connsiteY23" fmla="*/ 669866 h 66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602715" h="669866">
                      <a:moveTo>
                        <a:pt x="167467" y="0"/>
                      </a:moveTo>
                      <a:lnTo>
                        <a:pt x="240938" y="0"/>
                      </a:lnTo>
                      <a:lnTo>
                        <a:pt x="258098" y="0"/>
                      </a:lnTo>
                      <a:lnTo>
                        <a:pt x="319710" y="0"/>
                      </a:lnTo>
                      <a:lnTo>
                        <a:pt x="331569" y="0"/>
                      </a:lnTo>
                      <a:lnTo>
                        <a:pt x="359841" y="0"/>
                      </a:lnTo>
                      <a:lnTo>
                        <a:pt x="410341" y="0"/>
                      </a:lnTo>
                      <a:lnTo>
                        <a:pt x="433312" y="0"/>
                      </a:lnTo>
                      <a:lnTo>
                        <a:pt x="450472" y="0"/>
                      </a:lnTo>
                      <a:lnTo>
                        <a:pt x="512084" y="0"/>
                      </a:lnTo>
                      <a:lnTo>
                        <a:pt x="523943" y="0"/>
                      </a:lnTo>
                      <a:lnTo>
                        <a:pt x="602715" y="0"/>
                      </a:lnTo>
                      <a:lnTo>
                        <a:pt x="435248" y="669866"/>
                      </a:lnTo>
                      <a:lnTo>
                        <a:pt x="356476" y="669866"/>
                      </a:lnTo>
                      <a:lnTo>
                        <a:pt x="344617" y="669866"/>
                      </a:lnTo>
                      <a:lnTo>
                        <a:pt x="283005" y="669866"/>
                      </a:lnTo>
                      <a:lnTo>
                        <a:pt x="265845" y="669866"/>
                      </a:lnTo>
                      <a:lnTo>
                        <a:pt x="242874" y="669866"/>
                      </a:lnTo>
                      <a:lnTo>
                        <a:pt x="192374" y="669866"/>
                      </a:lnTo>
                      <a:lnTo>
                        <a:pt x="164102" y="669866"/>
                      </a:lnTo>
                      <a:lnTo>
                        <a:pt x="152243" y="669866"/>
                      </a:lnTo>
                      <a:lnTo>
                        <a:pt x="90631" y="669866"/>
                      </a:lnTo>
                      <a:lnTo>
                        <a:pt x="73471" y="669866"/>
                      </a:lnTo>
                      <a:lnTo>
                        <a:pt x="0" y="66986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84" name="文本框 83"/>
            <p:cNvSpPr txBox="1"/>
            <p:nvPr/>
          </p:nvSpPr>
          <p:spPr>
            <a:xfrm>
              <a:off x="2777481" y="2657684"/>
              <a:ext cx="3346116" cy="48347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defTabSz="914400">
                <a:defRPr/>
              </a:pPr>
              <a:r>
                <a:rPr lang="en-US" altLang="zh-CN" sz="2800" b="1" dirty="0">
                  <a:solidFill>
                    <a:schemeClr val="bg1"/>
                  </a:solidFill>
                  <a:latin typeface="华文中宋" panose="02010600040101010101" charset="-122"/>
                  <a:ea typeface="华文中宋" panose="02010600040101010101" charset="-122"/>
                  <a:cs typeface="经典综艺体简" panose="02010609000101010101" pitchFamily="49" charset="-122"/>
                </a:rPr>
                <a:t>Sprint planning</a:t>
              </a:r>
              <a:endParaRPr lang="en-US" altLang="zh-CN" sz="2800" b="1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经典综艺体简" panose="02010609000101010101" pitchFamily="49" charset="-122"/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1190590" y="2585927"/>
              <a:ext cx="1135174" cy="59758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j-ea"/>
                  <a:cs typeface="经典综艺体简" panose="02010609000101010101" pitchFamily="49" charset="-122"/>
                </a:rPr>
                <a:t>03</a:t>
              </a:r>
              <a:endParaRPr kumimoji="0" lang="zh-CN" altLang="en-US" sz="3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endParaRPr>
            </a:p>
          </p:txBody>
        </p:sp>
      </p:grpSp>
      <p:sp>
        <p:nvSpPr>
          <p:cNvPr id="4" name="圆角矩形 3"/>
          <p:cNvSpPr/>
          <p:nvPr/>
        </p:nvSpPr>
        <p:spPr>
          <a:xfrm>
            <a:off x="4763770" y="875665"/>
            <a:ext cx="3175635" cy="666115"/>
          </a:xfrm>
          <a:prstGeom prst="roundRect">
            <a:avLst/>
          </a:prstGeom>
          <a:solidFill>
            <a:schemeClr val="accent1">
              <a:alpha val="34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2747010" y="565150"/>
            <a:ext cx="6748145" cy="1119505"/>
          </a:xfrm>
          <a:prstGeom prst="rect">
            <a:avLst/>
          </a:prstGeom>
          <a:ln>
            <a:noFill/>
          </a:ln>
        </p:spPr>
        <p:txBody>
          <a:bodyPr wrap="square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400" b="1" dirty="0" smtClean="0">
                <a:solidFill>
                  <a:schemeClr val="accent1"/>
                </a:solidFill>
                <a:latin typeface="Segoe Script" panose="030B0504020000000003" charset="0"/>
                <a:cs typeface="Segoe Script" panose="030B0504020000000003" charset="0"/>
              </a:rPr>
              <a:t>CONTENTS</a:t>
            </a:r>
            <a:endParaRPr lang="zh-CN" altLang="en-US" sz="4400" b="1" dirty="0">
              <a:solidFill>
                <a:schemeClr val="accent1"/>
              </a:solidFill>
              <a:latin typeface="Segoe Script" panose="030B0504020000000003" charset="0"/>
              <a:cs typeface="Segoe Script" panose="030B0504020000000003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120253"/>
            <a:ext cx="12192000" cy="28206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任意多边形 8"/>
          <p:cNvSpPr/>
          <p:nvPr/>
        </p:nvSpPr>
        <p:spPr>
          <a:xfrm>
            <a:off x="458659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1135701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1812743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2489785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166825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-1032523" y="1739505"/>
            <a:ext cx="2194349" cy="3582188"/>
          </a:xfrm>
          <a:custGeom>
            <a:avLst/>
            <a:gdLst>
              <a:gd name="connsiteX0" fmla="*/ 895550 w 2194349"/>
              <a:gd name="connsiteY0" fmla="*/ 0 h 3582188"/>
              <a:gd name="connsiteX1" fmla="*/ 1288446 w 2194349"/>
              <a:gd name="connsiteY1" fmla="*/ 0 h 3582188"/>
              <a:gd name="connsiteX2" fmla="*/ 1380209 w 2194349"/>
              <a:gd name="connsiteY2" fmla="*/ 0 h 3582188"/>
              <a:gd name="connsiteX3" fmla="*/ 1709690 w 2194349"/>
              <a:gd name="connsiteY3" fmla="*/ 0 h 3582188"/>
              <a:gd name="connsiteX4" fmla="*/ 1773105 w 2194349"/>
              <a:gd name="connsiteY4" fmla="*/ 0 h 3582188"/>
              <a:gd name="connsiteX5" fmla="*/ 2194349 w 2194349"/>
              <a:gd name="connsiteY5" fmla="*/ 0 h 3582188"/>
              <a:gd name="connsiteX6" fmla="*/ 1298799 w 2194349"/>
              <a:gd name="connsiteY6" fmla="*/ 3582188 h 3582188"/>
              <a:gd name="connsiteX7" fmla="*/ 877555 w 2194349"/>
              <a:gd name="connsiteY7" fmla="*/ 3582188 h 3582188"/>
              <a:gd name="connsiteX8" fmla="*/ 814140 w 2194349"/>
              <a:gd name="connsiteY8" fmla="*/ 3582188 h 3582188"/>
              <a:gd name="connsiteX9" fmla="*/ 484659 w 2194349"/>
              <a:gd name="connsiteY9" fmla="*/ 3582188 h 3582188"/>
              <a:gd name="connsiteX10" fmla="*/ 392896 w 2194349"/>
              <a:gd name="connsiteY10" fmla="*/ 3582188 h 3582188"/>
              <a:gd name="connsiteX11" fmla="*/ 0 w 2194349"/>
              <a:gd name="connsiteY11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94349" h="3582188">
                <a:moveTo>
                  <a:pt x="895550" y="0"/>
                </a:moveTo>
                <a:lnTo>
                  <a:pt x="1288446" y="0"/>
                </a:lnTo>
                <a:lnTo>
                  <a:pt x="1380209" y="0"/>
                </a:lnTo>
                <a:lnTo>
                  <a:pt x="1709690" y="0"/>
                </a:lnTo>
                <a:lnTo>
                  <a:pt x="1773105" y="0"/>
                </a:lnTo>
                <a:lnTo>
                  <a:pt x="2194349" y="0"/>
                </a:lnTo>
                <a:lnTo>
                  <a:pt x="1298799" y="3582188"/>
                </a:lnTo>
                <a:lnTo>
                  <a:pt x="877555" y="3582188"/>
                </a:lnTo>
                <a:lnTo>
                  <a:pt x="814140" y="3582188"/>
                </a:lnTo>
                <a:lnTo>
                  <a:pt x="484659" y="3582188"/>
                </a:lnTo>
                <a:lnTo>
                  <a:pt x="392896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0" y="5759957"/>
            <a:ext cx="867388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0" y="6068699"/>
            <a:ext cx="748051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0" y="6377441"/>
            <a:ext cx="60960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任意多边形 20"/>
          <p:cNvSpPr/>
          <p:nvPr/>
        </p:nvSpPr>
        <p:spPr>
          <a:xfrm>
            <a:off x="11549555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1143797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1132638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1121480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1110321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1099163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1088004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1076846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065687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1054529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>
            <a:off x="1043370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1032212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1021053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1009895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998736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987578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976419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>
            <a:off x="965261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>
            <a:off x="954102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>
            <a:off x="942944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931785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20627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 42"/>
          <p:cNvSpPr/>
          <p:nvPr/>
        </p:nvSpPr>
        <p:spPr>
          <a:xfrm>
            <a:off x="909468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>
            <a:off x="898310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 44"/>
          <p:cNvSpPr/>
          <p:nvPr/>
        </p:nvSpPr>
        <p:spPr>
          <a:xfrm>
            <a:off x="887151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 45"/>
          <p:cNvSpPr/>
          <p:nvPr/>
        </p:nvSpPr>
        <p:spPr>
          <a:xfrm>
            <a:off x="875993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 46"/>
          <p:cNvSpPr/>
          <p:nvPr/>
        </p:nvSpPr>
        <p:spPr>
          <a:xfrm>
            <a:off x="864834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>
            <a:off x="853676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842517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831359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连接符 50"/>
          <p:cNvCxnSpPr/>
          <p:nvPr/>
        </p:nvCxnSpPr>
        <p:spPr>
          <a:xfrm>
            <a:off x="6355834" y="2765942"/>
            <a:ext cx="0" cy="143033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4929506" y="2718991"/>
            <a:ext cx="1154483" cy="160043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Century Gothic" panose="020B0502020202020204" pitchFamily="34" charset="0"/>
                <a:cs typeface="经典综艺体简" panose="02010609000101010101" pitchFamily="49" charset="-122"/>
              </a:rPr>
              <a:t>PART</a:t>
            </a:r>
            <a:endParaRPr lang="en-US" altLang="zh-CN" sz="3200" dirty="0" smtClean="0">
              <a:solidFill>
                <a:schemeClr val="bg1"/>
              </a:solidFill>
              <a:latin typeface="Century Gothic" panose="020B0502020202020204" pitchFamily="34" charset="0"/>
              <a:cs typeface="经典综艺体简" panose="02010609000101010101" pitchFamily="49" charset="-122"/>
            </a:endParaRPr>
          </a:p>
          <a:p>
            <a:pPr algn="ctr"/>
            <a:r>
              <a:rPr lang="en-US" altLang="zh-CN" sz="6600" b="1" dirty="0" smtClean="0">
                <a:solidFill>
                  <a:schemeClr val="bg1"/>
                </a:solidFill>
                <a:latin typeface="Century Gothic" panose="020B0502020202020204" pitchFamily="34" charset="0"/>
                <a:cs typeface="经典综艺体简" panose="02010609000101010101" pitchFamily="49" charset="-122"/>
              </a:rPr>
              <a:t>01</a:t>
            </a:r>
            <a:endParaRPr lang="zh-CN" altLang="en-US" sz="6600" b="1" dirty="0">
              <a:solidFill>
                <a:schemeClr val="bg1"/>
              </a:solidFill>
              <a:latin typeface="Century Gothic" panose="020B0502020202020204" pitchFamily="34" charset="0"/>
              <a:cs typeface="经典综艺体简" panose="02010609000101010101" pitchFamily="49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653080" y="2947658"/>
            <a:ext cx="3472815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l" defTabSz="914400">
              <a:defRPr/>
            </a:pPr>
            <a:r>
              <a:rPr lang="en-US" altLang="zh-CN" sz="4000" b="1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经典综艺体简" panose="02010609000101010101" pitchFamily="49" charset="-122"/>
                <a:sym typeface="+mn-ea"/>
              </a:rPr>
              <a:t>Sprint review</a:t>
            </a:r>
            <a:endParaRPr lang="zh-CN" altLang="en-US" sz="4000" b="1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经典综艺体简" panose="02010609000101010101" pitchFamily="49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873125" y="2032635"/>
            <a:ext cx="2383155" cy="78105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>
              <a:lnSpc>
                <a:spcPct val="125000"/>
              </a:lnSpc>
            </a:pP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前端微信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小程序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3" name="任意多边形 32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-391195" y="-1"/>
            <a:ext cx="1417774" cy="723901"/>
            <a:chOff x="-391195" y="-1"/>
            <a:chExt cx="1697596" cy="866775"/>
          </a:xfrm>
        </p:grpSpPr>
        <p:sp>
          <p:nvSpPr>
            <p:cNvPr id="35" name="任意多边形 34"/>
            <p:cNvSpPr/>
            <p:nvPr/>
          </p:nvSpPr>
          <p:spPr>
            <a:xfrm>
              <a:off x="238265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421807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605349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任意多边形 49"/>
            <p:cNvSpPr/>
            <p:nvPr/>
          </p:nvSpPr>
          <p:spPr>
            <a:xfrm>
              <a:off x="788891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972434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-391195" y="-1"/>
              <a:ext cx="779885" cy="866775"/>
            </a:xfrm>
            <a:custGeom>
              <a:avLst/>
              <a:gdLst>
                <a:gd name="connsiteX0" fmla="*/ 167467 w 602715"/>
                <a:gd name="connsiteY0" fmla="*/ 0 h 669866"/>
                <a:gd name="connsiteX1" fmla="*/ 240938 w 602715"/>
                <a:gd name="connsiteY1" fmla="*/ 0 h 669866"/>
                <a:gd name="connsiteX2" fmla="*/ 258098 w 602715"/>
                <a:gd name="connsiteY2" fmla="*/ 0 h 669866"/>
                <a:gd name="connsiteX3" fmla="*/ 319710 w 602715"/>
                <a:gd name="connsiteY3" fmla="*/ 0 h 669866"/>
                <a:gd name="connsiteX4" fmla="*/ 331569 w 602715"/>
                <a:gd name="connsiteY4" fmla="*/ 0 h 669866"/>
                <a:gd name="connsiteX5" fmla="*/ 359841 w 602715"/>
                <a:gd name="connsiteY5" fmla="*/ 0 h 669866"/>
                <a:gd name="connsiteX6" fmla="*/ 410341 w 602715"/>
                <a:gd name="connsiteY6" fmla="*/ 0 h 669866"/>
                <a:gd name="connsiteX7" fmla="*/ 433312 w 602715"/>
                <a:gd name="connsiteY7" fmla="*/ 0 h 669866"/>
                <a:gd name="connsiteX8" fmla="*/ 450472 w 602715"/>
                <a:gd name="connsiteY8" fmla="*/ 0 h 669866"/>
                <a:gd name="connsiteX9" fmla="*/ 512084 w 602715"/>
                <a:gd name="connsiteY9" fmla="*/ 0 h 669866"/>
                <a:gd name="connsiteX10" fmla="*/ 523943 w 602715"/>
                <a:gd name="connsiteY10" fmla="*/ 0 h 669866"/>
                <a:gd name="connsiteX11" fmla="*/ 602715 w 602715"/>
                <a:gd name="connsiteY11" fmla="*/ 0 h 669866"/>
                <a:gd name="connsiteX12" fmla="*/ 435248 w 602715"/>
                <a:gd name="connsiteY12" fmla="*/ 669866 h 669866"/>
                <a:gd name="connsiteX13" fmla="*/ 356476 w 602715"/>
                <a:gd name="connsiteY13" fmla="*/ 669866 h 669866"/>
                <a:gd name="connsiteX14" fmla="*/ 344617 w 602715"/>
                <a:gd name="connsiteY14" fmla="*/ 669866 h 669866"/>
                <a:gd name="connsiteX15" fmla="*/ 283005 w 602715"/>
                <a:gd name="connsiteY15" fmla="*/ 669866 h 669866"/>
                <a:gd name="connsiteX16" fmla="*/ 265845 w 602715"/>
                <a:gd name="connsiteY16" fmla="*/ 669866 h 669866"/>
                <a:gd name="connsiteX17" fmla="*/ 242874 w 602715"/>
                <a:gd name="connsiteY17" fmla="*/ 669866 h 669866"/>
                <a:gd name="connsiteX18" fmla="*/ 192374 w 602715"/>
                <a:gd name="connsiteY18" fmla="*/ 669866 h 669866"/>
                <a:gd name="connsiteX19" fmla="*/ 164102 w 602715"/>
                <a:gd name="connsiteY19" fmla="*/ 669866 h 669866"/>
                <a:gd name="connsiteX20" fmla="*/ 152243 w 602715"/>
                <a:gd name="connsiteY20" fmla="*/ 669866 h 669866"/>
                <a:gd name="connsiteX21" fmla="*/ 90631 w 602715"/>
                <a:gd name="connsiteY21" fmla="*/ 669866 h 669866"/>
                <a:gd name="connsiteX22" fmla="*/ 73471 w 602715"/>
                <a:gd name="connsiteY22" fmla="*/ 669866 h 669866"/>
                <a:gd name="connsiteX23" fmla="*/ 0 w 602715"/>
                <a:gd name="connsiteY23" fmla="*/ 669866 h 6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2715" h="669866">
                  <a:moveTo>
                    <a:pt x="167467" y="0"/>
                  </a:moveTo>
                  <a:lnTo>
                    <a:pt x="240938" y="0"/>
                  </a:lnTo>
                  <a:lnTo>
                    <a:pt x="258098" y="0"/>
                  </a:lnTo>
                  <a:lnTo>
                    <a:pt x="319710" y="0"/>
                  </a:lnTo>
                  <a:lnTo>
                    <a:pt x="331569" y="0"/>
                  </a:lnTo>
                  <a:lnTo>
                    <a:pt x="359841" y="0"/>
                  </a:lnTo>
                  <a:lnTo>
                    <a:pt x="410341" y="0"/>
                  </a:lnTo>
                  <a:lnTo>
                    <a:pt x="433312" y="0"/>
                  </a:lnTo>
                  <a:lnTo>
                    <a:pt x="450472" y="0"/>
                  </a:lnTo>
                  <a:lnTo>
                    <a:pt x="512084" y="0"/>
                  </a:lnTo>
                  <a:lnTo>
                    <a:pt x="523943" y="0"/>
                  </a:lnTo>
                  <a:lnTo>
                    <a:pt x="602715" y="0"/>
                  </a:lnTo>
                  <a:lnTo>
                    <a:pt x="435248" y="669866"/>
                  </a:lnTo>
                  <a:lnTo>
                    <a:pt x="356476" y="669866"/>
                  </a:lnTo>
                  <a:lnTo>
                    <a:pt x="344617" y="669866"/>
                  </a:lnTo>
                  <a:lnTo>
                    <a:pt x="283005" y="669866"/>
                  </a:lnTo>
                  <a:lnTo>
                    <a:pt x="265845" y="669866"/>
                  </a:lnTo>
                  <a:lnTo>
                    <a:pt x="242874" y="669866"/>
                  </a:lnTo>
                  <a:lnTo>
                    <a:pt x="192374" y="669866"/>
                  </a:lnTo>
                  <a:lnTo>
                    <a:pt x="164102" y="669866"/>
                  </a:lnTo>
                  <a:lnTo>
                    <a:pt x="152243" y="669866"/>
                  </a:lnTo>
                  <a:lnTo>
                    <a:pt x="90631" y="669866"/>
                  </a:lnTo>
                  <a:lnTo>
                    <a:pt x="73471" y="669866"/>
                  </a:lnTo>
                  <a:lnTo>
                    <a:pt x="0" y="6698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3" name="直接连接符 52"/>
          <p:cNvCxnSpPr/>
          <p:nvPr/>
        </p:nvCxnSpPr>
        <p:spPr>
          <a:xfrm>
            <a:off x="1026579" y="549329"/>
            <a:ext cx="1116542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56"/>
          <p:cNvGrpSpPr/>
          <p:nvPr/>
        </p:nvGrpSpPr>
        <p:grpSpPr>
          <a:xfrm>
            <a:off x="10602809" y="5388967"/>
            <a:ext cx="1183217" cy="1109556"/>
            <a:chOff x="4427538" y="555308"/>
            <a:chExt cx="887413" cy="832167"/>
          </a:xfrm>
          <a:solidFill>
            <a:schemeClr val="accent2"/>
          </a:solidFill>
        </p:grpSpPr>
        <p:sp>
          <p:nvSpPr>
            <p:cNvPr id="58" name="Freeform 8"/>
            <p:cNvSpPr>
              <a:spLocks noEditPoints="1"/>
            </p:cNvSpPr>
            <p:nvPr>
              <p:custDataLst>
                <p:tags r:id="rId1"/>
              </p:custDataLst>
            </p:nvPr>
          </p:nvSpPr>
          <p:spPr bwMode="auto">
            <a:xfrm>
              <a:off x="4429126" y="566738"/>
              <a:ext cx="885825" cy="815975"/>
            </a:xfrm>
            <a:custGeom>
              <a:avLst/>
              <a:gdLst>
                <a:gd name="T0" fmla="*/ 132 w 558"/>
                <a:gd name="T1" fmla="*/ 514 h 514"/>
                <a:gd name="T2" fmla="*/ 556 w 558"/>
                <a:gd name="T3" fmla="*/ 317 h 514"/>
                <a:gd name="T4" fmla="*/ 558 w 558"/>
                <a:gd name="T5" fmla="*/ 316 h 514"/>
                <a:gd name="T6" fmla="*/ 0 w 558"/>
                <a:gd name="T7" fmla="*/ 0 h 514"/>
                <a:gd name="T8" fmla="*/ 132 w 558"/>
                <a:gd name="T9" fmla="*/ 514 h 514"/>
                <a:gd name="T10" fmla="*/ 134 w 558"/>
                <a:gd name="T11" fmla="*/ 511 h 514"/>
                <a:gd name="T12" fmla="*/ 3 w 558"/>
                <a:gd name="T13" fmla="*/ 4 h 514"/>
                <a:gd name="T14" fmla="*/ 553 w 558"/>
                <a:gd name="T15" fmla="*/ 316 h 514"/>
                <a:gd name="T16" fmla="*/ 134 w 558"/>
                <a:gd name="T17" fmla="*/ 511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8" h="514">
                  <a:moveTo>
                    <a:pt x="132" y="514"/>
                  </a:moveTo>
                  <a:lnTo>
                    <a:pt x="556" y="317"/>
                  </a:lnTo>
                  <a:lnTo>
                    <a:pt x="558" y="316"/>
                  </a:lnTo>
                  <a:lnTo>
                    <a:pt x="0" y="0"/>
                  </a:lnTo>
                  <a:lnTo>
                    <a:pt x="132" y="514"/>
                  </a:lnTo>
                  <a:close/>
                  <a:moveTo>
                    <a:pt x="134" y="511"/>
                  </a:moveTo>
                  <a:lnTo>
                    <a:pt x="3" y="4"/>
                  </a:lnTo>
                  <a:lnTo>
                    <a:pt x="553" y="316"/>
                  </a:lnTo>
                  <a:lnTo>
                    <a:pt x="134" y="5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/>
            </a:p>
          </p:txBody>
        </p:sp>
        <p:sp>
          <p:nvSpPr>
            <p:cNvPr id="59" name="Freeform 9"/>
            <p:cNvSpPr>
              <a:spLocks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4629151" y="1066800"/>
              <a:ext cx="682625" cy="320675"/>
            </a:xfrm>
            <a:custGeom>
              <a:avLst/>
              <a:gdLst>
                <a:gd name="T0" fmla="*/ 111 w 430"/>
                <a:gd name="T1" fmla="*/ 110 h 202"/>
                <a:gd name="T2" fmla="*/ 111 w 430"/>
                <a:gd name="T3" fmla="*/ 110 h 202"/>
                <a:gd name="T4" fmla="*/ 0 w 430"/>
                <a:gd name="T5" fmla="*/ 202 h 202"/>
                <a:gd name="T6" fmla="*/ 430 w 430"/>
                <a:gd name="T7" fmla="*/ 2 h 202"/>
                <a:gd name="T8" fmla="*/ 429 w 430"/>
                <a:gd name="T9" fmla="*/ 0 h 202"/>
                <a:gd name="T10" fmla="*/ 111 w 430"/>
                <a:gd name="T11" fmla="*/ 110 h 202"/>
                <a:gd name="T12" fmla="*/ 14 w 430"/>
                <a:gd name="T13" fmla="*/ 193 h 202"/>
                <a:gd name="T14" fmla="*/ 112 w 430"/>
                <a:gd name="T15" fmla="*/ 112 h 202"/>
                <a:gd name="T16" fmla="*/ 409 w 430"/>
                <a:gd name="T17" fmla="*/ 9 h 202"/>
                <a:gd name="T18" fmla="*/ 14 w 430"/>
                <a:gd name="T19" fmla="*/ 193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0" h="202">
                  <a:moveTo>
                    <a:pt x="111" y="110"/>
                  </a:moveTo>
                  <a:lnTo>
                    <a:pt x="111" y="110"/>
                  </a:lnTo>
                  <a:lnTo>
                    <a:pt x="0" y="202"/>
                  </a:lnTo>
                  <a:lnTo>
                    <a:pt x="430" y="2"/>
                  </a:lnTo>
                  <a:lnTo>
                    <a:pt x="429" y="0"/>
                  </a:lnTo>
                  <a:lnTo>
                    <a:pt x="111" y="110"/>
                  </a:lnTo>
                  <a:close/>
                  <a:moveTo>
                    <a:pt x="14" y="193"/>
                  </a:moveTo>
                  <a:lnTo>
                    <a:pt x="112" y="112"/>
                  </a:lnTo>
                  <a:lnTo>
                    <a:pt x="409" y="9"/>
                  </a:lnTo>
                  <a:lnTo>
                    <a:pt x="14" y="1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/>
            </a:p>
          </p:txBody>
        </p:sp>
        <p:sp>
          <p:nvSpPr>
            <p:cNvPr id="60" name="Freeform 10"/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4427538" y="555308"/>
              <a:ext cx="887254" cy="689134"/>
            </a:xfrm>
            <a:custGeom>
              <a:avLst/>
              <a:gdLst>
                <a:gd name="T0" fmla="*/ 237 w 559"/>
                <a:gd name="T1" fmla="*/ 427 h 427"/>
                <a:gd name="T2" fmla="*/ 238 w 559"/>
                <a:gd name="T3" fmla="*/ 427 h 427"/>
                <a:gd name="T4" fmla="*/ 559 w 559"/>
                <a:gd name="T5" fmla="*/ 317 h 427"/>
                <a:gd name="T6" fmla="*/ 0 w 559"/>
                <a:gd name="T7" fmla="*/ 0 h 427"/>
                <a:gd name="T8" fmla="*/ 237 w 559"/>
                <a:gd name="T9" fmla="*/ 427 h 427"/>
                <a:gd name="T10" fmla="*/ 239 w 559"/>
                <a:gd name="T11" fmla="*/ 425 h 427"/>
                <a:gd name="T12" fmla="*/ 5 w 559"/>
                <a:gd name="T13" fmla="*/ 5 h 427"/>
                <a:gd name="T14" fmla="*/ 554 w 559"/>
                <a:gd name="T15" fmla="*/ 316 h 427"/>
                <a:gd name="T16" fmla="*/ 239 w 559"/>
                <a:gd name="T17" fmla="*/ 425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9" h="427">
                  <a:moveTo>
                    <a:pt x="237" y="427"/>
                  </a:moveTo>
                  <a:lnTo>
                    <a:pt x="238" y="427"/>
                  </a:lnTo>
                  <a:lnTo>
                    <a:pt x="559" y="317"/>
                  </a:lnTo>
                  <a:lnTo>
                    <a:pt x="0" y="0"/>
                  </a:lnTo>
                  <a:lnTo>
                    <a:pt x="237" y="427"/>
                  </a:lnTo>
                  <a:close/>
                  <a:moveTo>
                    <a:pt x="239" y="425"/>
                  </a:moveTo>
                  <a:lnTo>
                    <a:pt x="5" y="5"/>
                  </a:lnTo>
                  <a:lnTo>
                    <a:pt x="554" y="316"/>
                  </a:lnTo>
                  <a:lnTo>
                    <a:pt x="239" y="4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87840" y="1024878"/>
            <a:ext cx="324866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lvl="0" algn="l" defTabSz="914400">
              <a:defRPr/>
            </a:pPr>
            <a:r>
              <a:rPr lang="en-US" altLang="zh-CN" sz="4000" b="1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经典综艺体简" panose="02010609000101010101" pitchFamily="49" charset="-122"/>
                <a:sym typeface="+mn-ea"/>
              </a:rPr>
              <a:t>S</a:t>
            </a:r>
            <a:r>
              <a:rPr lang="en-US" altLang="zh-CN" sz="4000" b="1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经典综艺体简" panose="02010609000101010101" pitchFamily="49" charset="-122"/>
                <a:sym typeface="+mn-ea"/>
              </a:rPr>
              <a:t>pint review</a:t>
            </a:r>
            <a:endParaRPr lang="en-US" altLang="zh-CN" sz="4000" b="1" dirty="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经典综艺体简" panose="02010609000101010101" pitchFamily="49" charset="-122"/>
              <a:sym typeface="+mn-ea"/>
            </a:endParaRPr>
          </a:p>
        </p:txBody>
      </p:sp>
      <p:pic>
        <p:nvPicPr>
          <p:cNvPr id="15" name="图片 14" descr="f0a002c4ccf2f1f342c9901cacdc6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6975" y="679450"/>
            <a:ext cx="8265795" cy="614172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13385" y="2950210"/>
            <a:ext cx="2693670" cy="322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       </a:t>
            </a:r>
            <a:r>
              <a:rPr lang="zh-CN" altLang="en-US"/>
              <a:t>在进行了前端</a:t>
            </a:r>
            <a:r>
              <a:rPr lang="en-US" altLang="zh-CN"/>
              <a:t>ui</a:t>
            </a:r>
            <a:r>
              <a:rPr lang="zh-CN" altLang="en-US"/>
              <a:t>设计后，我们完成了多个界面的前端代码。包括文字识别，实景识别，人脸识别，</a:t>
            </a:r>
            <a:r>
              <a:rPr lang="zh-CN" altLang="en-US">
                <a:sym typeface="+mn-ea"/>
              </a:rPr>
              <a:t>详细说明。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en-US" altLang="zh-CN"/>
              <a:t>       </a:t>
            </a:r>
            <a:r>
              <a:rPr lang="zh-CN" altLang="en-US"/>
              <a:t>为了方便盲人操作，我们为小程序加上了左滑右滑的操作，使得页面切换更为</a:t>
            </a:r>
            <a:r>
              <a:rPr lang="zh-CN" altLang="en-US"/>
              <a:t>快捷。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9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9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9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9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0"/>
                            </p:stCondLst>
                            <p:childTnLst>
                              <p:par>
                                <p:cTn id="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1026795" y="1882140"/>
            <a:ext cx="1300480" cy="74104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>
              <a:lnSpc>
                <a:spcPct val="125000"/>
              </a:lnSpc>
            </a:pP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后端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3" name="任意多边形 32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-391195" y="-1"/>
            <a:ext cx="1417774" cy="723901"/>
            <a:chOff x="-391195" y="-1"/>
            <a:chExt cx="1697596" cy="866775"/>
          </a:xfrm>
        </p:grpSpPr>
        <p:sp>
          <p:nvSpPr>
            <p:cNvPr id="35" name="任意多边形 34"/>
            <p:cNvSpPr/>
            <p:nvPr/>
          </p:nvSpPr>
          <p:spPr>
            <a:xfrm>
              <a:off x="238265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421807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605349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任意多边形 49"/>
            <p:cNvSpPr/>
            <p:nvPr/>
          </p:nvSpPr>
          <p:spPr>
            <a:xfrm>
              <a:off x="788891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972434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-391195" y="-1"/>
              <a:ext cx="779885" cy="866775"/>
            </a:xfrm>
            <a:custGeom>
              <a:avLst/>
              <a:gdLst>
                <a:gd name="connsiteX0" fmla="*/ 167467 w 602715"/>
                <a:gd name="connsiteY0" fmla="*/ 0 h 669866"/>
                <a:gd name="connsiteX1" fmla="*/ 240938 w 602715"/>
                <a:gd name="connsiteY1" fmla="*/ 0 h 669866"/>
                <a:gd name="connsiteX2" fmla="*/ 258098 w 602715"/>
                <a:gd name="connsiteY2" fmla="*/ 0 h 669866"/>
                <a:gd name="connsiteX3" fmla="*/ 319710 w 602715"/>
                <a:gd name="connsiteY3" fmla="*/ 0 h 669866"/>
                <a:gd name="connsiteX4" fmla="*/ 331569 w 602715"/>
                <a:gd name="connsiteY4" fmla="*/ 0 h 669866"/>
                <a:gd name="connsiteX5" fmla="*/ 359841 w 602715"/>
                <a:gd name="connsiteY5" fmla="*/ 0 h 669866"/>
                <a:gd name="connsiteX6" fmla="*/ 410341 w 602715"/>
                <a:gd name="connsiteY6" fmla="*/ 0 h 669866"/>
                <a:gd name="connsiteX7" fmla="*/ 433312 w 602715"/>
                <a:gd name="connsiteY7" fmla="*/ 0 h 669866"/>
                <a:gd name="connsiteX8" fmla="*/ 450472 w 602715"/>
                <a:gd name="connsiteY8" fmla="*/ 0 h 669866"/>
                <a:gd name="connsiteX9" fmla="*/ 512084 w 602715"/>
                <a:gd name="connsiteY9" fmla="*/ 0 h 669866"/>
                <a:gd name="connsiteX10" fmla="*/ 523943 w 602715"/>
                <a:gd name="connsiteY10" fmla="*/ 0 h 669866"/>
                <a:gd name="connsiteX11" fmla="*/ 602715 w 602715"/>
                <a:gd name="connsiteY11" fmla="*/ 0 h 669866"/>
                <a:gd name="connsiteX12" fmla="*/ 435248 w 602715"/>
                <a:gd name="connsiteY12" fmla="*/ 669866 h 669866"/>
                <a:gd name="connsiteX13" fmla="*/ 356476 w 602715"/>
                <a:gd name="connsiteY13" fmla="*/ 669866 h 669866"/>
                <a:gd name="connsiteX14" fmla="*/ 344617 w 602715"/>
                <a:gd name="connsiteY14" fmla="*/ 669866 h 669866"/>
                <a:gd name="connsiteX15" fmla="*/ 283005 w 602715"/>
                <a:gd name="connsiteY15" fmla="*/ 669866 h 669866"/>
                <a:gd name="connsiteX16" fmla="*/ 265845 w 602715"/>
                <a:gd name="connsiteY16" fmla="*/ 669866 h 669866"/>
                <a:gd name="connsiteX17" fmla="*/ 242874 w 602715"/>
                <a:gd name="connsiteY17" fmla="*/ 669866 h 669866"/>
                <a:gd name="connsiteX18" fmla="*/ 192374 w 602715"/>
                <a:gd name="connsiteY18" fmla="*/ 669866 h 669866"/>
                <a:gd name="connsiteX19" fmla="*/ 164102 w 602715"/>
                <a:gd name="connsiteY19" fmla="*/ 669866 h 669866"/>
                <a:gd name="connsiteX20" fmla="*/ 152243 w 602715"/>
                <a:gd name="connsiteY20" fmla="*/ 669866 h 669866"/>
                <a:gd name="connsiteX21" fmla="*/ 90631 w 602715"/>
                <a:gd name="connsiteY21" fmla="*/ 669866 h 669866"/>
                <a:gd name="connsiteX22" fmla="*/ 73471 w 602715"/>
                <a:gd name="connsiteY22" fmla="*/ 669866 h 669866"/>
                <a:gd name="connsiteX23" fmla="*/ 0 w 602715"/>
                <a:gd name="connsiteY23" fmla="*/ 669866 h 6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2715" h="669866">
                  <a:moveTo>
                    <a:pt x="167467" y="0"/>
                  </a:moveTo>
                  <a:lnTo>
                    <a:pt x="240938" y="0"/>
                  </a:lnTo>
                  <a:lnTo>
                    <a:pt x="258098" y="0"/>
                  </a:lnTo>
                  <a:lnTo>
                    <a:pt x="319710" y="0"/>
                  </a:lnTo>
                  <a:lnTo>
                    <a:pt x="331569" y="0"/>
                  </a:lnTo>
                  <a:lnTo>
                    <a:pt x="359841" y="0"/>
                  </a:lnTo>
                  <a:lnTo>
                    <a:pt x="410341" y="0"/>
                  </a:lnTo>
                  <a:lnTo>
                    <a:pt x="433312" y="0"/>
                  </a:lnTo>
                  <a:lnTo>
                    <a:pt x="450472" y="0"/>
                  </a:lnTo>
                  <a:lnTo>
                    <a:pt x="512084" y="0"/>
                  </a:lnTo>
                  <a:lnTo>
                    <a:pt x="523943" y="0"/>
                  </a:lnTo>
                  <a:lnTo>
                    <a:pt x="602715" y="0"/>
                  </a:lnTo>
                  <a:lnTo>
                    <a:pt x="435248" y="669866"/>
                  </a:lnTo>
                  <a:lnTo>
                    <a:pt x="356476" y="669866"/>
                  </a:lnTo>
                  <a:lnTo>
                    <a:pt x="344617" y="669866"/>
                  </a:lnTo>
                  <a:lnTo>
                    <a:pt x="283005" y="669866"/>
                  </a:lnTo>
                  <a:lnTo>
                    <a:pt x="265845" y="669866"/>
                  </a:lnTo>
                  <a:lnTo>
                    <a:pt x="242874" y="669866"/>
                  </a:lnTo>
                  <a:lnTo>
                    <a:pt x="192374" y="669866"/>
                  </a:lnTo>
                  <a:lnTo>
                    <a:pt x="164102" y="669866"/>
                  </a:lnTo>
                  <a:lnTo>
                    <a:pt x="152243" y="669866"/>
                  </a:lnTo>
                  <a:lnTo>
                    <a:pt x="90631" y="669866"/>
                  </a:lnTo>
                  <a:lnTo>
                    <a:pt x="73471" y="669866"/>
                  </a:lnTo>
                  <a:lnTo>
                    <a:pt x="0" y="6698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3" name="直接连接符 52"/>
          <p:cNvCxnSpPr/>
          <p:nvPr/>
        </p:nvCxnSpPr>
        <p:spPr>
          <a:xfrm>
            <a:off x="1026579" y="549329"/>
            <a:ext cx="1116542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56"/>
          <p:cNvGrpSpPr/>
          <p:nvPr/>
        </p:nvGrpSpPr>
        <p:grpSpPr>
          <a:xfrm>
            <a:off x="10602809" y="5388967"/>
            <a:ext cx="1183217" cy="1109556"/>
            <a:chOff x="4427538" y="555308"/>
            <a:chExt cx="887413" cy="832167"/>
          </a:xfrm>
          <a:solidFill>
            <a:schemeClr val="accent2"/>
          </a:solidFill>
        </p:grpSpPr>
        <p:sp>
          <p:nvSpPr>
            <p:cNvPr id="58" name="Freeform 8"/>
            <p:cNvSpPr>
              <a:spLocks noEditPoints="1"/>
            </p:cNvSpPr>
            <p:nvPr>
              <p:custDataLst>
                <p:tags r:id="rId1"/>
              </p:custDataLst>
            </p:nvPr>
          </p:nvSpPr>
          <p:spPr bwMode="auto">
            <a:xfrm>
              <a:off x="4429126" y="566738"/>
              <a:ext cx="885825" cy="815975"/>
            </a:xfrm>
            <a:custGeom>
              <a:avLst/>
              <a:gdLst>
                <a:gd name="T0" fmla="*/ 132 w 558"/>
                <a:gd name="T1" fmla="*/ 514 h 514"/>
                <a:gd name="T2" fmla="*/ 556 w 558"/>
                <a:gd name="T3" fmla="*/ 317 h 514"/>
                <a:gd name="T4" fmla="*/ 558 w 558"/>
                <a:gd name="T5" fmla="*/ 316 h 514"/>
                <a:gd name="T6" fmla="*/ 0 w 558"/>
                <a:gd name="T7" fmla="*/ 0 h 514"/>
                <a:gd name="T8" fmla="*/ 132 w 558"/>
                <a:gd name="T9" fmla="*/ 514 h 514"/>
                <a:gd name="T10" fmla="*/ 134 w 558"/>
                <a:gd name="T11" fmla="*/ 511 h 514"/>
                <a:gd name="T12" fmla="*/ 3 w 558"/>
                <a:gd name="T13" fmla="*/ 4 h 514"/>
                <a:gd name="T14" fmla="*/ 553 w 558"/>
                <a:gd name="T15" fmla="*/ 316 h 514"/>
                <a:gd name="T16" fmla="*/ 134 w 558"/>
                <a:gd name="T17" fmla="*/ 511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8" h="514">
                  <a:moveTo>
                    <a:pt x="132" y="514"/>
                  </a:moveTo>
                  <a:lnTo>
                    <a:pt x="556" y="317"/>
                  </a:lnTo>
                  <a:lnTo>
                    <a:pt x="558" y="316"/>
                  </a:lnTo>
                  <a:lnTo>
                    <a:pt x="0" y="0"/>
                  </a:lnTo>
                  <a:lnTo>
                    <a:pt x="132" y="514"/>
                  </a:lnTo>
                  <a:close/>
                  <a:moveTo>
                    <a:pt x="134" y="511"/>
                  </a:moveTo>
                  <a:lnTo>
                    <a:pt x="3" y="4"/>
                  </a:lnTo>
                  <a:lnTo>
                    <a:pt x="553" y="316"/>
                  </a:lnTo>
                  <a:lnTo>
                    <a:pt x="134" y="5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/>
            </a:p>
          </p:txBody>
        </p:sp>
        <p:sp>
          <p:nvSpPr>
            <p:cNvPr id="59" name="Freeform 9"/>
            <p:cNvSpPr>
              <a:spLocks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4629151" y="1066800"/>
              <a:ext cx="682625" cy="320675"/>
            </a:xfrm>
            <a:custGeom>
              <a:avLst/>
              <a:gdLst>
                <a:gd name="T0" fmla="*/ 111 w 430"/>
                <a:gd name="T1" fmla="*/ 110 h 202"/>
                <a:gd name="T2" fmla="*/ 111 w 430"/>
                <a:gd name="T3" fmla="*/ 110 h 202"/>
                <a:gd name="T4" fmla="*/ 0 w 430"/>
                <a:gd name="T5" fmla="*/ 202 h 202"/>
                <a:gd name="T6" fmla="*/ 430 w 430"/>
                <a:gd name="T7" fmla="*/ 2 h 202"/>
                <a:gd name="T8" fmla="*/ 429 w 430"/>
                <a:gd name="T9" fmla="*/ 0 h 202"/>
                <a:gd name="T10" fmla="*/ 111 w 430"/>
                <a:gd name="T11" fmla="*/ 110 h 202"/>
                <a:gd name="T12" fmla="*/ 14 w 430"/>
                <a:gd name="T13" fmla="*/ 193 h 202"/>
                <a:gd name="T14" fmla="*/ 112 w 430"/>
                <a:gd name="T15" fmla="*/ 112 h 202"/>
                <a:gd name="T16" fmla="*/ 409 w 430"/>
                <a:gd name="T17" fmla="*/ 9 h 202"/>
                <a:gd name="T18" fmla="*/ 14 w 430"/>
                <a:gd name="T19" fmla="*/ 193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0" h="202">
                  <a:moveTo>
                    <a:pt x="111" y="110"/>
                  </a:moveTo>
                  <a:lnTo>
                    <a:pt x="111" y="110"/>
                  </a:lnTo>
                  <a:lnTo>
                    <a:pt x="0" y="202"/>
                  </a:lnTo>
                  <a:lnTo>
                    <a:pt x="430" y="2"/>
                  </a:lnTo>
                  <a:lnTo>
                    <a:pt x="429" y="0"/>
                  </a:lnTo>
                  <a:lnTo>
                    <a:pt x="111" y="110"/>
                  </a:lnTo>
                  <a:close/>
                  <a:moveTo>
                    <a:pt x="14" y="193"/>
                  </a:moveTo>
                  <a:lnTo>
                    <a:pt x="112" y="112"/>
                  </a:lnTo>
                  <a:lnTo>
                    <a:pt x="409" y="9"/>
                  </a:lnTo>
                  <a:lnTo>
                    <a:pt x="14" y="1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/>
            </a:p>
          </p:txBody>
        </p:sp>
        <p:sp>
          <p:nvSpPr>
            <p:cNvPr id="60" name="Freeform 10"/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4427538" y="555308"/>
              <a:ext cx="887254" cy="689134"/>
            </a:xfrm>
            <a:custGeom>
              <a:avLst/>
              <a:gdLst>
                <a:gd name="T0" fmla="*/ 237 w 559"/>
                <a:gd name="T1" fmla="*/ 427 h 427"/>
                <a:gd name="T2" fmla="*/ 238 w 559"/>
                <a:gd name="T3" fmla="*/ 427 h 427"/>
                <a:gd name="T4" fmla="*/ 559 w 559"/>
                <a:gd name="T5" fmla="*/ 317 h 427"/>
                <a:gd name="T6" fmla="*/ 0 w 559"/>
                <a:gd name="T7" fmla="*/ 0 h 427"/>
                <a:gd name="T8" fmla="*/ 237 w 559"/>
                <a:gd name="T9" fmla="*/ 427 h 427"/>
                <a:gd name="T10" fmla="*/ 239 w 559"/>
                <a:gd name="T11" fmla="*/ 425 h 427"/>
                <a:gd name="T12" fmla="*/ 5 w 559"/>
                <a:gd name="T13" fmla="*/ 5 h 427"/>
                <a:gd name="T14" fmla="*/ 554 w 559"/>
                <a:gd name="T15" fmla="*/ 316 h 427"/>
                <a:gd name="T16" fmla="*/ 239 w 559"/>
                <a:gd name="T17" fmla="*/ 425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9" h="427">
                  <a:moveTo>
                    <a:pt x="237" y="427"/>
                  </a:moveTo>
                  <a:lnTo>
                    <a:pt x="238" y="427"/>
                  </a:lnTo>
                  <a:lnTo>
                    <a:pt x="559" y="317"/>
                  </a:lnTo>
                  <a:lnTo>
                    <a:pt x="0" y="0"/>
                  </a:lnTo>
                  <a:lnTo>
                    <a:pt x="237" y="427"/>
                  </a:lnTo>
                  <a:close/>
                  <a:moveTo>
                    <a:pt x="239" y="425"/>
                  </a:moveTo>
                  <a:lnTo>
                    <a:pt x="5" y="5"/>
                  </a:lnTo>
                  <a:lnTo>
                    <a:pt x="554" y="316"/>
                  </a:lnTo>
                  <a:lnTo>
                    <a:pt x="239" y="4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87840" y="1024878"/>
            <a:ext cx="324866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lvl="0" algn="l" defTabSz="914400">
              <a:defRPr/>
            </a:pPr>
            <a:r>
              <a:rPr lang="en-US" altLang="zh-CN" sz="4000" b="1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经典综艺体简" panose="02010609000101010101" pitchFamily="49" charset="-122"/>
                <a:sym typeface="+mn-ea"/>
              </a:rPr>
              <a:t>S</a:t>
            </a:r>
            <a:r>
              <a:rPr lang="en-US" altLang="zh-CN" sz="4000" b="1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经典综艺体简" panose="02010609000101010101" pitchFamily="49" charset="-122"/>
                <a:sym typeface="+mn-ea"/>
              </a:rPr>
              <a:t>pint review</a:t>
            </a:r>
            <a:endParaRPr lang="en-US" altLang="zh-CN" sz="4000" b="1" dirty="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经典综艺体简" panose="02010609000101010101" pitchFamily="49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9490" y="2937510"/>
            <a:ext cx="360743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</a:t>
            </a:r>
            <a:r>
              <a:rPr lang="zh-CN" altLang="en-US"/>
              <a:t>后端使用springboot框架，数据库方面使用mysql+mybatisORM框架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       </a:t>
            </a:r>
            <a:r>
              <a:rPr lang="zh-CN" altLang="en-US"/>
              <a:t>前后端对接使用Postman进行接口测试，使用swagger-ui文档为前端提供接口介绍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       </a:t>
            </a:r>
            <a:r>
              <a:rPr lang="zh-CN" altLang="en-US"/>
              <a:t>后端部署在华为云服务器上，连接校内vpn后使用花生壳进行内网穿透，从而实现与外网和校内计算服务器的双端连接</a:t>
            </a:r>
            <a:endParaRPr lang="zh-CN" altLang="en-US"/>
          </a:p>
          <a:p>
            <a:endParaRPr lang="en-US" altLang="zh-CN"/>
          </a:p>
        </p:txBody>
      </p:sp>
      <p:pic>
        <p:nvPicPr>
          <p:cNvPr id="4" name="图片 3" descr="87b23d89b6d30777a4f01ba6ab40ba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6630" y="97790"/>
            <a:ext cx="7405370" cy="3525520"/>
          </a:xfrm>
          <a:prstGeom prst="rect">
            <a:avLst/>
          </a:prstGeom>
        </p:spPr>
      </p:pic>
      <p:pic>
        <p:nvPicPr>
          <p:cNvPr id="5" name="图片 4" descr="e337a4ce750f3c19cbfbc3b24ba2eb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6630" y="2831465"/>
            <a:ext cx="5786755" cy="390461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9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9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9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9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0"/>
                            </p:stCondLst>
                            <p:childTnLst>
                              <p:par>
                                <p:cTn id="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1026795" y="1882140"/>
            <a:ext cx="1300480" cy="74104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>
              <a:lnSpc>
                <a:spcPct val="125000"/>
              </a:lnSpc>
            </a:pPr>
            <a:r>
              <a:rPr lang="en-US" altLang="zh-CN" sz="3200" b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ai</a:t>
            </a:r>
            <a:endParaRPr lang="zh-CN" altLang="en-US" sz="3200" b="1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3" name="任意多边形 32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-391195" y="-1"/>
            <a:ext cx="1417774" cy="723901"/>
            <a:chOff x="-391195" y="-1"/>
            <a:chExt cx="1697596" cy="866775"/>
          </a:xfrm>
        </p:grpSpPr>
        <p:sp>
          <p:nvSpPr>
            <p:cNvPr id="35" name="任意多边形 34"/>
            <p:cNvSpPr/>
            <p:nvPr/>
          </p:nvSpPr>
          <p:spPr>
            <a:xfrm>
              <a:off x="238265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421807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605349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任意多边形 49"/>
            <p:cNvSpPr/>
            <p:nvPr/>
          </p:nvSpPr>
          <p:spPr>
            <a:xfrm>
              <a:off x="788891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972434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-391195" y="-1"/>
              <a:ext cx="779885" cy="866775"/>
            </a:xfrm>
            <a:custGeom>
              <a:avLst/>
              <a:gdLst>
                <a:gd name="connsiteX0" fmla="*/ 167467 w 602715"/>
                <a:gd name="connsiteY0" fmla="*/ 0 h 669866"/>
                <a:gd name="connsiteX1" fmla="*/ 240938 w 602715"/>
                <a:gd name="connsiteY1" fmla="*/ 0 h 669866"/>
                <a:gd name="connsiteX2" fmla="*/ 258098 w 602715"/>
                <a:gd name="connsiteY2" fmla="*/ 0 h 669866"/>
                <a:gd name="connsiteX3" fmla="*/ 319710 w 602715"/>
                <a:gd name="connsiteY3" fmla="*/ 0 h 669866"/>
                <a:gd name="connsiteX4" fmla="*/ 331569 w 602715"/>
                <a:gd name="connsiteY4" fmla="*/ 0 h 669866"/>
                <a:gd name="connsiteX5" fmla="*/ 359841 w 602715"/>
                <a:gd name="connsiteY5" fmla="*/ 0 h 669866"/>
                <a:gd name="connsiteX6" fmla="*/ 410341 w 602715"/>
                <a:gd name="connsiteY6" fmla="*/ 0 h 669866"/>
                <a:gd name="connsiteX7" fmla="*/ 433312 w 602715"/>
                <a:gd name="connsiteY7" fmla="*/ 0 h 669866"/>
                <a:gd name="connsiteX8" fmla="*/ 450472 w 602715"/>
                <a:gd name="connsiteY8" fmla="*/ 0 h 669866"/>
                <a:gd name="connsiteX9" fmla="*/ 512084 w 602715"/>
                <a:gd name="connsiteY9" fmla="*/ 0 h 669866"/>
                <a:gd name="connsiteX10" fmla="*/ 523943 w 602715"/>
                <a:gd name="connsiteY10" fmla="*/ 0 h 669866"/>
                <a:gd name="connsiteX11" fmla="*/ 602715 w 602715"/>
                <a:gd name="connsiteY11" fmla="*/ 0 h 669866"/>
                <a:gd name="connsiteX12" fmla="*/ 435248 w 602715"/>
                <a:gd name="connsiteY12" fmla="*/ 669866 h 669866"/>
                <a:gd name="connsiteX13" fmla="*/ 356476 w 602715"/>
                <a:gd name="connsiteY13" fmla="*/ 669866 h 669866"/>
                <a:gd name="connsiteX14" fmla="*/ 344617 w 602715"/>
                <a:gd name="connsiteY14" fmla="*/ 669866 h 669866"/>
                <a:gd name="connsiteX15" fmla="*/ 283005 w 602715"/>
                <a:gd name="connsiteY15" fmla="*/ 669866 h 669866"/>
                <a:gd name="connsiteX16" fmla="*/ 265845 w 602715"/>
                <a:gd name="connsiteY16" fmla="*/ 669866 h 669866"/>
                <a:gd name="connsiteX17" fmla="*/ 242874 w 602715"/>
                <a:gd name="connsiteY17" fmla="*/ 669866 h 669866"/>
                <a:gd name="connsiteX18" fmla="*/ 192374 w 602715"/>
                <a:gd name="connsiteY18" fmla="*/ 669866 h 669866"/>
                <a:gd name="connsiteX19" fmla="*/ 164102 w 602715"/>
                <a:gd name="connsiteY19" fmla="*/ 669866 h 669866"/>
                <a:gd name="connsiteX20" fmla="*/ 152243 w 602715"/>
                <a:gd name="connsiteY20" fmla="*/ 669866 h 669866"/>
                <a:gd name="connsiteX21" fmla="*/ 90631 w 602715"/>
                <a:gd name="connsiteY21" fmla="*/ 669866 h 669866"/>
                <a:gd name="connsiteX22" fmla="*/ 73471 w 602715"/>
                <a:gd name="connsiteY22" fmla="*/ 669866 h 669866"/>
                <a:gd name="connsiteX23" fmla="*/ 0 w 602715"/>
                <a:gd name="connsiteY23" fmla="*/ 669866 h 6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2715" h="669866">
                  <a:moveTo>
                    <a:pt x="167467" y="0"/>
                  </a:moveTo>
                  <a:lnTo>
                    <a:pt x="240938" y="0"/>
                  </a:lnTo>
                  <a:lnTo>
                    <a:pt x="258098" y="0"/>
                  </a:lnTo>
                  <a:lnTo>
                    <a:pt x="319710" y="0"/>
                  </a:lnTo>
                  <a:lnTo>
                    <a:pt x="331569" y="0"/>
                  </a:lnTo>
                  <a:lnTo>
                    <a:pt x="359841" y="0"/>
                  </a:lnTo>
                  <a:lnTo>
                    <a:pt x="410341" y="0"/>
                  </a:lnTo>
                  <a:lnTo>
                    <a:pt x="433312" y="0"/>
                  </a:lnTo>
                  <a:lnTo>
                    <a:pt x="450472" y="0"/>
                  </a:lnTo>
                  <a:lnTo>
                    <a:pt x="512084" y="0"/>
                  </a:lnTo>
                  <a:lnTo>
                    <a:pt x="523943" y="0"/>
                  </a:lnTo>
                  <a:lnTo>
                    <a:pt x="602715" y="0"/>
                  </a:lnTo>
                  <a:lnTo>
                    <a:pt x="435248" y="669866"/>
                  </a:lnTo>
                  <a:lnTo>
                    <a:pt x="356476" y="669866"/>
                  </a:lnTo>
                  <a:lnTo>
                    <a:pt x="344617" y="669866"/>
                  </a:lnTo>
                  <a:lnTo>
                    <a:pt x="283005" y="669866"/>
                  </a:lnTo>
                  <a:lnTo>
                    <a:pt x="265845" y="669866"/>
                  </a:lnTo>
                  <a:lnTo>
                    <a:pt x="242874" y="669866"/>
                  </a:lnTo>
                  <a:lnTo>
                    <a:pt x="192374" y="669866"/>
                  </a:lnTo>
                  <a:lnTo>
                    <a:pt x="164102" y="669866"/>
                  </a:lnTo>
                  <a:lnTo>
                    <a:pt x="152243" y="669866"/>
                  </a:lnTo>
                  <a:lnTo>
                    <a:pt x="90631" y="669866"/>
                  </a:lnTo>
                  <a:lnTo>
                    <a:pt x="73471" y="669866"/>
                  </a:lnTo>
                  <a:lnTo>
                    <a:pt x="0" y="6698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3" name="直接连接符 52"/>
          <p:cNvCxnSpPr/>
          <p:nvPr/>
        </p:nvCxnSpPr>
        <p:spPr>
          <a:xfrm>
            <a:off x="1026579" y="549329"/>
            <a:ext cx="1116542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56"/>
          <p:cNvGrpSpPr/>
          <p:nvPr/>
        </p:nvGrpSpPr>
        <p:grpSpPr>
          <a:xfrm>
            <a:off x="10602809" y="5388967"/>
            <a:ext cx="1183217" cy="1109556"/>
            <a:chOff x="4427538" y="555308"/>
            <a:chExt cx="887413" cy="832167"/>
          </a:xfrm>
          <a:solidFill>
            <a:schemeClr val="accent2"/>
          </a:solidFill>
        </p:grpSpPr>
        <p:sp>
          <p:nvSpPr>
            <p:cNvPr id="58" name="Freeform 8"/>
            <p:cNvSpPr>
              <a:spLocks noEditPoints="1"/>
            </p:cNvSpPr>
            <p:nvPr>
              <p:custDataLst>
                <p:tags r:id="rId1"/>
              </p:custDataLst>
            </p:nvPr>
          </p:nvSpPr>
          <p:spPr bwMode="auto">
            <a:xfrm>
              <a:off x="4429126" y="566738"/>
              <a:ext cx="885825" cy="815975"/>
            </a:xfrm>
            <a:custGeom>
              <a:avLst/>
              <a:gdLst>
                <a:gd name="T0" fmla="*/ 132 w 558"/>
                <a:gd name="T1" fmla="*/ 514 h 514"/>
                <a:gd name="T2" fmla="*/ 556 w 558"/>
                <a:gd name="T3" fmla="*/ 317 h 514"/>
                <a:gd name="T4" fmla="*/ 558 w 558"/>
                <a:gd name="T5" fmla="*/ 316 h 514"/>
                <a:gd name="T6" fmla="*/ 0 w 558"/>
                <a:gd name="T7" fmla="*/ 0 h 514"/>
                <a:gd name="T8" fmla="*/ 132 w 558"/>
                <a:gd name="T9" fmla="*/ 514 h 514"/>
                <a:gd name="T10" fmla="*/ 134 w 558"/>
                <a:gd name="T11" fmla="*/ 511 h 514"/>
                <a:gd name="T12" fmla="*/ 3 w 558"/>
                <a:gd name="T13" fmla="*/ 4 h 514"/>
                <a:gd name="T14" fmla="*/ 553 w 558"/>
                <a:gd name="T15" fmla="*/ 316 h 514"/>
                <a:gd name="T16" fmla="*/ 134 w 558"/>
                <a:gd name="T17" fmla="*/ 511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8" h="514">
                  <a:moveTo>
                    <a:pt x="132" y="514"/>
                  </a:moveTo>
                  <a:lnTo>
                    <a:pt x="556" y="317"/>
                  </a:lnTo>
                  <a:lnTo>
                    <a:pt x="558" y="316"/>
                  </a:lnTo>
                  <a:lnTo>
                    <a:pt x="0" y="0"/>
                  </a:lnTo>
                  <a:lnTo>
                    <a:pt x="132" y="514"/>
                  </a:lnTo>
                  <a:close/>
                  <a:moveTo>
                    <a:pt x="134" y="511"/>
                  </a:moveTo>
                  <a:lnTo>
                    <a:pt x="3" y="4"/>
                  </a:lnTo>
                  <a:lnTo>
                    <a:pt x="553" y="316"/>
                  </a:lnTo>
                  <a:lnTo>
                    <a:pt x="134" y="5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/>
            </a:p>
          </p:txBody>
        </p:sp>
        <p:sp>
          <p:nvSpPr>
            <p:cNvPr id="59" name="Freeform 9"/>
            <p:cNvSpPr>
              <a:spLocks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4629151" y="1066800"/>
              <a:ext cx="682625" cy="320675"/>
            </a:xfrm>
            <a:custGeom>
              <a:avLst/>
              <a:gdLst>
                <a:gd name="T0" fmla="*/ 111 w 430"/>
                <a:gd name="T1" fmla="*/ 110 h 202"/>
                <a:gd name="T2" fmla="*/ 111 w 430"/>
                <a:gd name="T3" fmla="*/ 110 h 202"/>
                <a:gd name="T4" fmla="*/ 0 w 430"/>
                <a:gd name="T5" fmla="*/ 202 h 202"/>
                <a:gd name="T6" fmla="*/ 430 w 430"/>
                <a:gd name="T7" fmla="*/ 2 h 202"/>
                <a:gd name="T8" fmla="*/ 429 w 430"/>
                <a:gd name="T9" fmla="*/ 0 h 202"/>
                <a:gd name="T10" fmla="*/ 111 w 430"/>
                <a:gd name="T11" fmla="*/ 110 h 202"/>
                <a:gd name="T12" fmla="*/ 14 w 430"/>
                <a:gd name="T13" fmla="*/ 193 h 202"/>
                <a:gd name="T14" fmla="*/ 112 w 430"/>
                <a:gd name="T15" fmla="*/ 112 h 202"/>
                <a:gd name="T16" fmla="*/ 409 w 430"/>
                <a:gd name="T17" fmla="*/ 9 h 202"/>
                <a:gd name="T18" fmla="*/ 14 w 430"/>
                <a:gd name="T19" fmla="*/ 193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0" h="202">
                  <a:moveTo>
                    <a:pt x="111" y="110"/>
                  </a:moveTo>
                  <a:lnTo>
                    <a:pt x="111" y="110"/>
                  </a:lnTo>
                  <a:lnTo>
                    <a:pt x="0" y="202"/>
                  </a:lnTo>
                  <a:lnTo>
                    <a:pt x="430" y="2"/>
                  </a:lnTo>
                  <a:lnTo>
                    <a:pt x="429" y="0"/>
                  </a:lnTo>
                  <a:lnTo>
                    <a:pt x="111" y="110"/>
                  </a:lnTo>
                  <a:close/>
                  <a:moveTo>
                    <a:pt x="14" y="193"/>
                  </a:moveTo>
                  <a:lnTo>
                    <a:pt x="112" y="112"/>
                  </a:lnTo>
                  <a:lnTo>
                    <a:pt x="409" y="9"/>
                  </a:lnTo>
                  <a:lnTo>
                    <a:pt x="14" y="1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/>
            </a:p>
          </p:txBody>
        </p:sp>
        <p:sp>
          <p:nvSpPr>
            <p:cNvPr id="60" name="Freeform 10"/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4427538" y="555308"/>
              <a:ext cx="887254" cy="689134"/>
            </a:xfrm>
            <a:custGeom>
              <a:avLst/>
              <a:gdLst>
                <a:gd name="T0" fmla="*/ 237 w 559"/>
                <a:gd name="T1" fmla="*/ 427 h 427"/>
                <a:gd name="T2" fmla="*/ 238 w 559"/>
                <a:gd name="T3" fmla="*/ 427 h 427"/>
                <a:gd name="T4" fmla="*/ 559 w 559"/>
                <a:gd name="T5" fmla="*/ 317 h 427"/>
                <a:gd name="T6" fmla="*/ 0 w 559"/>
                <a:gd name="T7" fmla="*/ 0 h 427"/>
                <a:gd name="T8" fmla="*/ 237 w 559"/>
                <a:gd name="T9" fmla="*/ 427 h 427"/>
                <a:gd name="T10" fmla="*/ 239 w 559"/>
                <a:gd name="T11" fmla="*/ 425 h 427"/>
                <a:gd name="T12" fmla="*/ 5 w 559"/>
                <a:gd name="T13" fmla="*/ 5 h 427"/>
                <a:gd name="T14" fmla="*/ 554 w 559"/>
                <a:gd name="T15" fmla="*/ 316 h 427"/>
                <a:gd name="T16" fmla="*/ 239 w 559"/>
                <a:gd name="T17" fmla="*/ 425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9" h="427">
                  <a:moveTo>
                    <a:pt x="237" y="427"/>
                  </a:moveTo>
                  <a:lnTo>
                    <a:pt x="238" y="427"/>
                  </a:lnTo>
                  <a:lnTo>
                    <a:pt x="559" y="317"/>
                  </a:lnTo>
                  <a:lnTo>
                    <a:pt x="0" y="0"/>
                  </a:lnTo>
                  <a:lnTo>
                    <a:pt x="237" y="427"/>
                  </a:lnTo>
                  <a:close/>
                  <a:moveTo>
                    <a:pt x="239" y="425"/>
                  </a:moveTo>
                  <a:lnTo>
                    <a:pt x="5" y="5"/>
                  </a:lnTo>
                  <a:lnTo>
                    <a:pt x="554" y="316"/>
                  </a:lnTo>
                  <a:lnTo>
                    <a:pt x="239" y="4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87840" y="1024878"/>
            <a:ext cx="324866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lvl="0" algn="l" defTabSz="914400">
              <a:defRPr/>
            </a:pPr>
            <a:r>
              <a:rPr lang="en-US" altLang="zh-CN" sz="4000" b="1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经典综艺体简" panose="02010609000101010101" pitchFamily="49" charset="-122"/>
                <a:sym typeface="+mn-ea"/>
              </a:rPr>
              <a:t>S</a:t>
            </a:r>
            <a:r>
              <a:rPr lang="en-US" altLang="zh-CN" sz="4000" b="1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经典综艺体简" panose="02010609000101010101" pitchFamily="49" charset="-122"/>
                <a:sym typeface="+mn-ea"/>
              </a:rPr>
              <a:t>pint review</a:t>
            </a:r>
            <a:endParaRPr lang="en-US" altLang="zh-CN" sz="4000" b="1" dirty="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经典综艺体简" panose="02010609000101010101" pitchFamily="49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3125" y="3122295"/>
            <a:ext cx="5424805" cy="21767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       </a:t>
            </a:r>
            <a:r>
              <a:rPr lang="zh-CN" altLang="en-US" sz="2400"/>
              <a:t>计算服务部署在课程提供的服务器上，使用flask框架，实现了远程api接口访问多模态大模型。</a:t>
            </a:r>
            <a:endParaRPr lang="zh-CN" altLang="en-US" sz="240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9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9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9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9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0"/>
                            </p:stCondLst>
                            <p:childTnLst>
                              <p:par>
                                <p:cTn id="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070723"/>
            <a:ext cx="12192000" cy="28206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458659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1135701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1812743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2489785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166825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-1032523" y="1739505"/>
            <a:ext cx="2194349" cy="3582188"/>
          </a:xfrm>
          <a:custGeom>
            <a:avLst/>
            <a:gdLst>
              <a:gd name="connsiteX0" fmla="*/ 895550 w 2194349"/>
              <a:gd name="connsiteY0" fmla="*/ 0 h 3582188"/>
              <a:gd name="connsiteX1" fmla="*/ 1288446 w 2194349"/>
              <a:gd name="connsiteY1" fmla="*/ 0 h 3582188"/>
              <a:gd name="connsiteX2" fmla="*/ 1380209 w 2194349"/>
              <a:gd name="connsiteY2" fmla="*/ 0 h 3582188"/>
              <a:gd name="connsiteX3" fmla="*/ 1709690 w 2194349"/>
              <a:gd name="connsiteY3" fmla="*/ 0 h 3582188"/>
              <a:gd name="connsiteX4" fmla="*/ 1773105 w 2194349"/>
              <a:gd name="connsiteY4" fmla="*/ 0 h 3582188"/>
              <a:gd name="connsiteX5" fmla="*/ 2194349 w 2194349"/>
              <a:gd name="connsiteY5" fmla="*/ 0 h 3582188"/>
              <a:gd name="connsiteX6" fmla="*/ 1298799 w 2194349"/>
              <a:gd name="connsiteY6" fmla="*/ 3582188 h 3582188"/>
              <a:gd name="connsiteX7" fmla="*/ 877555 w 2194349"/>
              <a:gd name="connsiteY7" fmla="*/ 3582188 h 3582188"/>
              <a:gd name="connsiteX8" fmla="*/ 814140 w 2194349"/>
              <a:gd name="connsiteY8" fmla="*/ 3582188 h 3582188"/>
              <a:gd name="connsiteX9" fmla="*/ 484659 w 2194349"/>
              <a:gd name="connsiteY9" fmla="*/ 3582188 h 3582188"/>
              <a:gd name="connsiteX10" fmla="*/ 392896 w 2194349"/>
              <a:gd name="connsiteY10" fmla="*/ 3582188 h 3582188"/>
              <a:gd name="connsiteX11" fmla="*/ 0 w 2194349"/>
              <a:gd name="connsiteY11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94349" h="3582188">
                <a:moveTo>
                  <a:pt x="895550" y="0"/>
                </a:moveTo>
                <a:lnTo>
                  <a:pt x="1288446" y="0"/>
                </a:lnTo>
                <a:lnTo>
                  <a:pt x="1380209" y="0"/>
                </a:lnTo>
                <a:lnTo>
                  <a:pt x="1709690" y="0"/>
                </a:lnTo>
                <a:lnTo>
                  <a:pt x="1773105" y="0"/>
                </a:lnTo>
                <a:lnTo>
                  <a:pt x="2194349" y="0"/>
                </a:lnTo>
                <a:lnTo>
                  <a:pt x="1298799" y="3582188"/>
                </a:lnTo>
                <a:lnTo>
                  <a:pt x="877555" y="3582188"/>
                </a:lnTo>
                <a:lnTo>
                  <a:pt x="814140" y="3582188"/>
                </a:lnTo>
                <a:lnTo>
                  <a:pt x="484659" y="3582188"/>
                </a:lnTo>
                <a:lnTo>
                  <a:pt x="392896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0" y="5759957"/>
            <a:ext cx="867388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0" y="6068699"/>
            <a:ext cx="748051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0" y="6377441"/>
            <a:ext cx="60960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任意多边形 20"/>
          <p:cNvSpPr/>
          <p:nvPr/>
        </p:nvSpPr>
        <p:spPr>
          <a:xfrm>
            <a:off x="11549555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1143797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1132638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1121480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1110321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1099163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1088004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1076846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065687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1054529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>
            <a:off x="1043370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1032212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1021053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1009895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998736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987578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976419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>
            <a:off x="965261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>
            <a:off x="954102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>
            <a:off x="942944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931785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20627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 42"/>
          <p:cNvSpPr/>
          <p:nvPr/>
        </p:nvSpPr>
        <p:spPr>
          <a:xfrm>
            <a:off x="909468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>
            <a:off x="898310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 44"/>
          <p:cNvSpPr/>
          <p:nvPr/>
        </p:nvSpPr>
        <p:spPr>
          <a:xfrm>
            <a:off x="887151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 45"/>
          <p:cNvSpPr/>
          <p:nvPr/>
        </p:nvSpPr>
        <p:spPr>
          <a:xfrm>
            <a:off x="875993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 46"/>
          <p:cNvSpPr/>
          <p:nvPr/>
        </p:nvSpPr>
        <p:spPr>
          <a:xfrm>
            <a:off x="864834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>
            <a:off x="853676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842517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831359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连接符 50"/>
          <p:cNvCxnSpPr/>
          <p:nvPr/>
        </p:nvCxnSpPr>
        <p:spPr>
          <a:xfrm>
            <a:off x="5715754" y="2765942"/>
            <a:ext cx="0" cy="143033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4547235" y="2719070"/>
            <a:ext cx="1168400" cy="1599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Century Gothic" panose="020B0502020202020204" pitchFamily="34" charset="0"/>
                <a:cs typeface="经典综艺体简" panose="02010609000101010101" pitchFamily="49" charset="-122"/>
              </a:rPr>
              <a:t>PART</a:t>
            </a:r>
            <a:endParaRPr lang="en-US" altLang="zh-CN" sz="3200" dirty="0" smtClean="0">
              <a:solidFill>
                <a:schemeClr val="bg1"/>
              </a:solidFill>
              <a:latin typeface="Century Gothic" panose="020B0502020202020204" pitchFamily="34" charset="0"/>
              <a:cs typeface="经典综艺体简" panose="02010609000101010101" pitchFamily="49" charset="-122"/>
            </a:endParaRPr>
          </a:p>
          <a:p>
            <a:pPr algn="ctr"/>
            <a:r>
              <a:rPr lang="en-US" altLang="zh-CN" sz="6600" b="1" dirty="0" smtClean="0">
                <a:solidFill>
                  <a:schemeClr val="bg1"/>
                </a:solidFill>
                <a:latin typeface="Century Gothic" panose="020B0502020202020204" pitchFamily="34" charset="0"/>
                <a:cs typeface="经典综艺体简" panose="02010609000101010101" pitchFamily="49" charset="-122"/>
              </a:rPr>
              <a:t>02</a:t>
            </a:r>
            <a:endParaRPr lang="zh-CN" altLang="en-US" sz="6600" b="1" dirty="0">
              <a:solidFill>
                <a:schemeClr val="bg1"/>
              </a:solidFill>
              <a:latin typeface="Century Gothic" panose="020B0502020202020204" pitchFamily="34" charset="0"/>
              <a:cs typeface="经典综艺体简" panose="02010609000101010101" pitchFamily="49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821045" y="2966720"/>
            <a:ext cx="5224780" cy="706120"/>
          </a:xfrm>
          <a:prstGeom prst="rect">
            <a:avLst/>
          </a:prstGeom>
          <a:noFill/>
        </p:spPr>
        <p:txBody>
          <a:bodyPr wrap="non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 defTabSz="914400">
              <a:defRPr/>
            </a:pPr>
            <a:r>
              <a:rPr lang="en-US" altLang="zh-CN" sz="4000" b="1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经典综艺体简" panose="02010609000101010101" pitchFamily="49" charset="-122"/>
                <a:sym typeface="+mn-ea"/>
              </a:rPr>
              <a:t>Sprint Retrospective</a:t>
            </a:r>
            <a:endParaRPr lang="zh-CN" altLang="en-US" sz="4000" b="1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经典综艺体简" panose="02010609000101010101" pitchFamily="49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720090" y="1790065"/>
            <a:ext cx="2007235" cy="74104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>
              <a:lnSpc>
                <a:spcPct val="125000"/>
              </a:lnSpc>
            </a:pPr>
            <a:r>
              <a:rPr lang="zh-CN" altLang="en-US" sz="3200" b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合作</a:t>
            </a:r>
            <a:r>
              <a:rPr lang="zh-CN" altLang="en-US" sz="3200" b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开发</a:t>
            </a:r>
            <a:endParaRPr lang="zh-CN" altLang="en-US" sz="3200" b="1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3" name="任意多边形 32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-391195" y="-1"/>
            <a:ext cx="1417774" cy="723901"/>
            <a:chOff x="-391195" y="-1"/>
            <a:chExt cx="1697596" cy="866775"/>
          </a:xfrm>
        </p:grpSpPr>
        <p:sp>
          <p:nvSpPr>
            <p:cNvPr id="35" name="任意多边形 34"/>
            <p:cNvSpPr/>
            <p:nvPr/>
          </p:nvSpPr>
          <p:spPr>
            <a:xfrm>
              <a:off x="238265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421807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605349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任意多边形 49"/>
            <p:cNvSpPr/>
            <p:nvPr/>
          </p:nvSpPr>
          <p:spPr>
            <a:xfrm>
              <a:off x="788891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972434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-391195" y="-1"/>
              <a:ext cx="779885" cy="866775"/>
            </a:xfrm>
            <a:custGeom>
              <a:avLst/>
              <a:gdLst>
                <a:gd name="connsiteX0" fmla="*/ 167467 w 602715"/>
                <a:gd name="connsiteY0" fmla="*/ 0 h 669866"/>
                <a:gd name="connsiteX1" fmla="*/ 240938 w 602715"/>
                <a:gd name="connsiteY1" fmla="*/ 0 h 669866"/>
                <a:gd name="connsiteX2" fmla="*/ 258098 w 602715"/>
                <a:gd name="connsiteY2" fmla="*/ 0 h 669866"/>
                <a:gd name="connsiteX3" fmla="*/ 319710 w 602715"/>
                <a:gd name="connsiteY3" fmla="*/ 0 h 669866"/>
                <a:gd name="connsiteX4" fmla="*/ 331569 w 602715"/>
                <a:gd name="connsiteY4" fmla="*/ 0 h 669866"/>
                <a:gd name="connsiteX5" fmla="*/ 359841 w 602715"/>
                <a:gd name="connsiteY5" fmla="*/ 0 h 669866"/>
                <a:gd name="connsiteX6" fmla="*/ 410341 w 602715"/>
                <a:gd name="connsiteY6" fmla="*/ 0 h 669866"/>
                <a:gd name="connsiteX7" fmla="*/ 433312 w 602715"/>
                <a:gd name="connsiteY7" fmla="*/ 0 h 669866"/>
                <a:gd name="connsiteX8" fmla="*/ 450472 w 602715"/>
                <a:gd name="connsiteY8" fmla="*/ 0 h 669866"/>
                <a:gd name="connsiteX9" fmla="*/ 512084 w 602715"/>
                <a:gd name="connsiteY9" fmla="*/ 0 h 669866"/>
                <a:gd name="connsiteX10" fmla="*/ 523943 w 602715"/>
                <a:gd name="connsiteY10" fmla="*/ 0 h 669866"/>
                <a:gd name="connsiteX11" fmla="*/ 602715 w 602715"/>
                <a:gd name="connsiteY11" fmla="*/ 0 h 669866"/>
                <a:gd name="connsiteX12" fmla="*/ 435248 w 602715"/>
                <a:gd name="connsiteY12" fmla="*/ 669866 h 669866"/>
                <a:gd name="connsiteX13" fmla="*/ 356476 w 602715"/>
                <a:gd name="connsiteY13" fmla="*/ 669866 h 669866"/>
                <a:gd name="connsiteX14" fmla="*/ 344617 w 602715"/>
                <a:gd name="connsiteY14" fmla="*/ 669866 h 669866"/>
                <a:gd name="connsiteX15" fmla="*/ 283005 w 602715"/>
                <a:gd name="connsiteY15" fmla="*/ 669866 h 669866"/>
                <a:gd name="connsiteX16" fmla="*/ 265845 w 602715"/>
                <a:gd name="connsiteY16" fmla="*/ 669866 h 669866"/>
                <a:gd name="connsiteX17" fmla="*/ 242874 w 602715"/>
                <a:gd name="connsiteY17" fmla="*/ 669866 h 669866"/>
                <a:gd name="connsiteX18" fmla="*/ 192374 w 602715"/>
                <a:gd name="connsiteY18" fmla="*/ 669866 h 669866"/>
                <a:gd name="connsiteX19" fmla="*/ 164102 w 602715"/>
                <a:gd name="connsiteY19" fmla="*/ 669866 h 669866"/>
                <a:gd name="connsiteX20" fmla="*/ 152243 w 602715"/>
                <a:gd name="connsiteY20" fmla="*/ 669866 h 669866"/>
                <a:gd name="connsiteX21" fmla="*/ 90631 w 602715"/>
                <a:gd name="connsiteY21" fmla="*/ 669866 h 669866"/>
                <a:gd name="connsiteX22" fmla="*/ 73471 w 602715"/>
                <a:gd name="connsiteY22" fmla="*/ 669866 h 669866"/>
                <a:gd name="connsiteX23" fmla="*/ 0 w 602715"/>
                <a:gd name="connsiteY23" fmla="*/ 669866 h 6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2715" h="669866">
                  <a:moveTo>
                    <a:pt x="167467" y="0"/>
                  </a:moveTo>
                  <a:lnTo>
                    <a:pt x="240938" y="0"/>
                  </a:lnTo>
                  <a:lnTo>
                    <a:pt x="258098" y="0"/>
                  </a:lnTo>
                  <a:lnTo>
                    <a:pt x="319710" y="0"/>
                  </a:lnTo>
                  <a:lnTo>
                    <a:pt x="331569" y="0"/>
                  </a:lnTo>
                  <a:lnTo>
                    <a:pt x="359841" y="0"/>
                  </a:lnTo>
                  <a:lnTo>
                    <a:pt x="410341" y="0"/>
                  </a:lnTo>
                  <a:lnTo>
                    <a:pt x="433312" y="0"/>
                  </a:lnTo>
                  <a:lnTo>
                    <a:pt x="450472" y="0"/>
                  </a:lnTo>
                  <a:lnTo>
                    <a:pt x="512084" y="0"/>
                  </a:lnTo>
                  <a:lnTo>
                    <a:pt x="523943" y="0"/>
                  </a:lnTo>
                  <a:lnTo>
                    <a:pt x="602715" y="0"/>
                  </a:lnTo>
                  <a:lnTo>
                    <a:pt x="435248" y="669866"/>
                  </a:lnTo>
                  <a:lnTo>
                    <a:pt x="356476" y="669866"/>
                  </a:lnTo>
                  <a:lnTo>
                    <a:pt x="344617" y="669866"/>
                  </a:lnTo>
                  <a:lnTo>
                    <a:pt x="283005" y="669866"/>
                  </a:lnTo>
                  <a:lnTo>
                    <a:pt x="265845" y="669866"/>
                  </a:lnTo>
                  <a:lnTo>
                    <a:pt x="242874" y="669866"/>
                  </a:lnTo>
                  <a:lnTo>
                    <a:pt x="192374" y="669866"/>
                  </a:lnTo>
                  <a:lnTo>
                    <a:pt x="164102" y="669866"/>
                  </a:lnTo>
                  <a:lnTo>
                    <a:pt x="152243" y="669866"/>
                  </a:lnTo>
                  <a:lnTo>
                    <a:pt x="90631" y="669866"/>
                  </a:lnTo>
                  <a:lnTo>
                    <a:pt x="73471" y="669866"/>
                  </a:lnTo>
                  <a:lnTo>
                    <a:pt x="0" y="6698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3" name="直接连接符 52"/>
          <p:cNvCxnSpPr/>
          <p:nvPr/>
        </p:nvCxnSpPr>
        <p:spPr>
          <a:xfrm>
            <a:off x="1026579" y="549329"/>
            <a:ext cx="1116542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56"/>
          <p:cNvGrpSpPr/>
          <p:nvPr/>
        </p:nvGrpSpPr>
        <p:grpSpPr>
          <a:xfrm>
            <a:off x="10602809" y="5388967"/>
            <a:ext cx="1183217" cy="1109556"/>
            <a:chOff x="4427538" y="555308"/>
            <a:chExt cx="887413" cy="832167"/>
          </a:xfrm>
          <a:solidFill>
            <a:schemeClr val="accent2"/>
          </a:solidFill>
        </p:grpSpPr>
        <p:sp>
          <p:nvSpPr>
            <p:cNvPr id="58" name="Freeform 8"/>
            <p:cNvSpPr>
              <a:spLocks noEditPoints="1"/>
            </p:cNvSpPr>
            <p:nvPr>
              <p:custDataLst>
                <p:tags r:id="rId1"/>
              </p:custDataLst>
            </p:nvPr>
          </p:nvSpPr>
          <p:spPr bwMode="auto">
            <a:xfrm>
              <a:off x="4429126" y="566738"/>
              <a:ext cx="885825" cy="815975"/>
            </a:xfrm>
            <a:custGeom>
              <a:avLst/>
              <a:gdLst>
                <a:gd name="T0" fmla="*/ 132 w 558"/>
                <a:gd name="T1" fmla="*/ 514 h 514"/>
                <a:gd name="T2" fmla="*/ 556 w 558"/>
                <a:gd name="T3" fmla="*/ 317 h 514"/>
                <a:gd name="T4" fmla="*/ 558 w 558"/>
                <a:gd name="T5" fmla="*/ 316 h 514"/>
                <a:gd name="T6" fmla="*/ 0 w 558"/>
                <a:gd name="T7" fmla="*/ 0 h 514"/>
                <a:gd name="T8" fmla="*/ 132 w 558"/>
                <a:gd name="T9" fmla="*/ 514 h 514"/>
                <a:gd name="T10" fmla="*/ 134 w 558"/>
                <a:gd name="T11" fmla="*/ 511 h 514"/>
                <a:gd name="T12" fmla="*/ 3 w 558"/>
                <a:gd name="T13" fmla="*/ 4 h 514"/>
                <a:gd name="T14" fmla="*/ 553 w 558"/>
                <a:gd name="T15" fmla="*/ 316 h 514"/>
                <a:gd name="T16" fmla="*/ 134 w 558"/>
                <a:gd name="T17" fmla="*/ 511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8" h="514">
                  <a:moveTo>
                    <a:pt x="132" y="514"/>
                  </a:moveTo>
                  <a:lnTo>
                    <a:pt x="556" y="317"/>
                  </a:lnTo>
                  <a:lnTo>
                    <a:pt x="558" y="316"/>
                  </a:lnTo>
                  <a:lnTo>
                    <a:pt x="0" y="0"/>
                  </a:lnTo>
                  <a:lnTo>
                    <a:pt x="132" y="514"/>
                  </a:lnTo>
                  <a:close/>
                  <a:moveTo>
                    <a:pt x="134" y="511"/>
                  </a:moveTo>
                  <a:lnTo>
                    <a:pt x="3" y="4"/>
                  </a:lnTo>
                  <a:lnTo>
                    <a:pt x="553" y="316"/>
                  </a:lnTo>
                  <a:lnTo>
                    <a:pt x="134" y="5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/>
            </a:p>
          </p:txBody>
        </p:sp>
        <p:sp>
          <p:nvSpPr>
            <p:cNvPr id="59" name="Freeform 9"/>
            <p:cNvSpPr>
              <a:spLocks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4629151" y="1066800"/>
              <a:ext cx="682625" cy="320675"/>
            </a:xfrm>
            <a:custGeom>
              <a:avLst/>
              <a:gdLst>
                <a:gd name="T0" fmla="*/ 111 w 430"/>
                <a:gd name="T1" fmla="*/ 110 h 202"/>
                <a:gd name="T2" fmla="*/ 111 w 430"/>
                <a:gd name="T3" fmla="*/ 110 h 202"/>
                <a:gd name="T4" fmla="*/ 0 w 430"/>
                <a:gd name="T5" fmla="*/ 202 h 202"/>
                <a:gd name="T6" fmla="*/ 430 w 430"/>
                <a:gd name="T7" fmla="*/ 2 h 202"/>
                <a:gd name="T8" fmla="*/ 429 w 430"/>
                <a:gd name="T9" fmla="*/ 0 h 202"/>
                <a:gd name="T10" fmla="*/ 111 w 430"/>
                <a:gd name="T11" fmla="*/ 110 h 202"/>
                <a:gd name="T12" fmla="*/ 14 w 430"/>
                <a:gd name="T13" fmla="*/ 193 h 202"/>
                <a:gd name="T14" fmla="*/ 112 w 430"/>
                <a:gd name="T15" fmla="*/ 112 h 202"/>
                <a:gd name="T16" fmla="*/ 409 w 430"/>
                <a:gd name="T17" fmla="*/ 9 h 202"/>
                <a:gd name="T18" fmla="*/ 14 w 430"/>
                <a:gd name="T19" fmla="*/ 193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0" h="202">
                  <a:moveTo>
                    <a:pt x="111" y="110"/>
                  </a:moveTo>
                  <a:lnTo>
                    <a:pt x="111" y="110"/>
                  </a:lnTo>
                  <a:lnTo>
                    <a:pt x="0" y="202"/>
                  </a:lnTo>
                  <a:lnTo>
                    <a:pt x="430" y="2"/>
                  </a:lnTo>
                  <a:lnTo>
                    <a:pt x="429" y="0"/>
                  </a:lnTo>
                  <a:lnTo>
                    <a:pt x="111" y="110"/>
                  </a:lnTo>
                  <a:close/>
                  <a:moveTo>
                    <a:pt x="14" y="193"/>
                  </a:moveTo>
                  <a:lnTo>
                    <a:pt x="112" y="112"/>
                  </a:lnTo>
                  <a:lnTo>
                    <a:pt x="409" y="9"/>
                  </a:lnTo>
                  <a:lnTo>
                    <a:pt x="14" y="1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/>
            </a:p>
          </p:txBody>
        </p:sp>
        <p:sp>
          <p:nvSpPr>
            <p:cNvPr id="60" name="Freeform 10"/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4427538" y="555308"/>
              <a:ext cx="887254" cy="689134"/>
            </a:xfrm>
            <a:custGeom>
              <a:avLst/>
              <a:gdLst>
                <a:gd name="T0" fmla="*/ 237 w 559"/>
                <a:gd name="T1" fmla="*/ 427 h 427"/>
                <a:gd name="T2" fmla="*/ 238 w 559"/>
                <a:gd name="T3" fmla="*/ 427 h 427"/>
                <a:gd name="T4" fmla="*/ 559 w 559"/>
                <a:gd name="T5" fmla="*/ 317 h 427"/>
                <a:gd name="T6" fmla="*/ 0 w 559"/>
                <a:gd name="T7" fmla="*/ 0 h 427"/>
                <a:gd name="T8" fmla="*/ 237 w 559"/>
                <a:gd name="T9" fmla="*/ 427 h 427"/>
                <a:gd name="T10" fmla="*/ 239 w 559"/>
                <a:gd name="T11" fmla="*/ 425 h 427"/>
                <a:gd name="T12" fmla="*/ 5 w 559"/>
                <a:gd name="T13" fmla="*/ 5 h 427"/>
                <a:gd name="T14" fmla="*/ 554 w 559"/>
                <a:gd name="T15" fmla="*/ 316 h 427"/>
                <a:gd name="T16" fmla="*/ 239 w 559"/>
                <a:gd name="T17" fmla="*/ 425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9" h="427">
                  <a:moveTo>
                    <a:pt x="237" y="427"/>
                  </a:moveTo>
                  <a:lnTo>
                    <a:pt x="238" y="427"/>
                  </a:lnTo>
                  <a:lnTo>
                    <a:pt x="559" y="317"/>
                  </a:lnTo>
                  <a:lnTo>
                    <a:pt x="0" y="0"/>
                  </a:lnTo>
                  <a:lnTo>
                    <a:pt x="237" y="427"/>
                  </a:lnTo>
                  <a:close/>
                  <a:moveTo>
                    <a:pt x="239" y="425"/>
                  </a:moveTo>
                  <a:lnTo>
                    <a:pt x="5" y="5"/>
                  </a:lnTo>
                  <a:lnTo>
                    <a:pt x="554" y="316"/>
                  </a:lnTo>
                  <a:lnTo>
                    <a:pt x="239" y="4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87840" y="1024878"/>
            <a:ext cx="522478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 defTabSz="914400">
              <a:defRPr/>
            </a:pPr>
            <a:r>
              <a:rPr lang="en-US" altLang="zh-CN" sz="4000" b="1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经典综艺体简" panose="02010609000101010101" pitchFamily="49" charset="-122"/>
                <a:sym typeface="+mn-ea"/>
              </a:rPr>
              <a:t>Sprint Retrospective</a:t>
            </a:r>
            <a:endParaRPr lang="en-US" altLang="zh-CN" sz="4000" b="1" dirty="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经典综艺体简" panose="02010609000101010101" pitchFamily="49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3125" y="2709545"/>
            <a:ext cx="5424805" cy="21767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        </a:t>
            </a:r>
            <a:r>
              <a:rPr lang="zh-CN" altLang="en-US" sz="2400"/>
              <a:t>我们在</a:t>
            </a:r>
            <a:r>
              <a:rPr lang="en-US" altLang="zh-CN" sz="2400"/>
              <a:t>github</a:t>
            </a:r>
            <a:r>
              <a:rPr lang="zh-CN" altLang="en-US" sz="2400"/>
              <a:t>上对我们的代码进行了版本控制，成员们能并行地开发不同的功能，互不干扰。可以方便地跟踪工作进度，分配任务，并进行讨论和决策。在之后的工作中会继续</a:t>
            </a:r>
            <a:r>
              <a:rPr lang="zh-CN" altLang="en-US" sz="2400"/>
              <a:t>使用这种高效的</a:t>
            </a:r>
            <a:r>
              <a:rPr lang="zh-CN" altLang="en-US" sz="2400"/>
              <a:t>方式。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      </a:t>
            </a:r>
            <a:r>
              <a:rPr lang="zh-CN" altLang="en-US" sz="2400"/>
              <a:t>成员之间分工明确，高效沟通，大大提升了我们的代码</a:t>
            </a:r>
            <a:r>
              <a:rPr lang="zh-CN" altLang="en-US" sz="2400"/>
              <a:t>效率。</a:t>
            </a:r>
            <a:endParaRPr lang="zh-CN" altLang="en-US" sz="240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9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9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9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9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0"/>
                            </p:stCondLst>
                            <p:childTnLst>
                              <p:par>
                                <p:cTn id="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720090" y="1882140"/>
            <a:ext cx="2007235" cy="74104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>
              <a:lnSpc>
                <a:spcPct val="125000"/>
              </a:lnSpc>
            </a:pPr>
            <a:r>
              <a:rPr lang="zh-CN" altLang="en-US" sz="3200" b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提高点</a:t>
            </a:r>
            <a:endParaRPr lang="zh-CN" altLang="en-US" sz="3200" b="1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3" name="任意多边形 32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-391195" y="-1"/>
            <a:ext cx="1417774" cy="723901"/>
            <a:chOff x="-391195" y="-1"/>
            <a:chExt cx="1697596" cy="866775"/>
          </a:xfrm>
        </p:grpSpPr>
        <p:sp>
          <p:nvSpPr>
            <p:cNvPr id="35" name="任意多边形 34"/>
            <p:cNvSpPr/>
            <p:nvPr/>
          </p:nvSpPr>
          <p:spPr>
            <a:xfrm>
              <a:off x="238265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421807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605349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任意多边形 49"/>
            <p:cNvSpPr/>
            <p:nvPr/>
          </p:nvSpPr>
          <p:spPr>
            <a:xfrm>
              <a:off x="788891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972434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-391195" y="-1"/>
              <a:ext cx="779885" cy="866775"/>
            </a:xfrm>
            <a:custGeom>
              <a:avLst/>
              <a:gdLst>
                <a:gd name="connsiteX0" fmla="*/ 167467 w 602715"/>
                <a:gd name="connsiteY0" fmla="*/ 0 h 669866"/>
                <a:gd name="connsiteX1" fmla="*/ 240938 w 602715"/>
                <a:gd name="connsiteY1" fmla="*/ 0 h 669866"/>
                <a:gd name="connsiteX2" fmla="*/ 258098 w 602715"/>
                <a:gd name="connsiteY2" fmla="*/ 0 h 669866"/>
                <a:gd name="connsiteX3" fmla="*/ 319710 w 602715"/>
                <a:gd name="connsiteY3" fmla="*/ 0 h 669866"/>
                <a:gd name="connsiteX4" fmla="*/ 331569 w 602715"/>
                <a:gd name="connsiteY4" fmla="*/ 0 h 669866"/>
                <a:gd name="connsiteX5" fmla="*/ 359841 w 602715"/>
                <a:gd name="connsiteY5" fmla="*/ 0 h 669866"/>
                <a:gd name="connsiteX6" fmla="*/ 410341 w 602715"/>
                <a:gd name="connsiteY6" fmla="*/ 0 h 669866"/>
                <a:gd name="connsiteX7" fmla="*/ 433312 w 602715"/>
                <a:gd name="connsiteY7" fmla="*/ 0 h 669866"/>
                <a:gd name="connsiteX8" fmla="*/ 450472 w 602715"/>
                <a:gd name="connsiteY8" fmla="*/ 0 h 669866"/>
                <a:gd name="connsiteX9" fmla="*/ 512084 w 602715"/>
                <a:gd name="connsiteY9" fmla="*/ 0 h 669866"/>
                <a:gd name="connsiteX10" fmla="*/ 523943 w 602715"/>
                <a:gd name="connsiteY10" fmla="*/ 0 h 669866"/>
                <a:gd name="connsiteX11" fmla="*/ 602715 w 602715"/>
                <a:gd name="connsiteY11" fmla="*/ 0 h 669866"/>
                <a:gd name="connsiteX12" fmla="*/ 435248 w 602715"/>
                <a:gd name="connsiteY12" fmla="*/ 669866 h 669866"/>
                <a:gd name="connsiteX13" fmla="*/ 356476 w 602715"/>
                <a:gd name="connsiteY13" fmla="*/ 669866 h 669866"/>
                <a:gd name="connsiteX14" fmla="*/ 344617 w 602715"/>
                <a:gd name="connsiteY14" fmla="*/ 669866 h 669866"/>
                <a:gd name="connsiteX15" fmla="*/ 283005 w 602715"/>
                <a:gd name="connsiteY15" fmla="*/ 669866 h 669866"/>
                <a:gd name="connsiteX16" fmla="*/ 265845 w 602715"/>
                <a:gd name="connsiteY16" fmla="*/ 669866 h 669866"/>
                <a:gd name="connsiteX17" fmla="*/ 242874 w 602715"/>
                <a:gd name="connsiteY17" fmla="*/ 669866 h 669866"/>
                <a:gd name="connsiteX18" fmla="*/ 192374 w 602715"/>
                <a:gd name="connsiteY18" fmla="*/ 669866 h 669866"/>
                <a:gd name="connsiteX19" fmla="*/ 164102 w 602715"/>
                <a:gd name="connsiteY19" fmla="*/ 669866 h 669866"/>
                <a:gd name="connsiteX20" fmla="*/ 152243 w 602715"/>
                <a:gd name="connsiteY20" fmla="*/ 669866 h 669866"/>
                <a:gd name="connsiteX21" fmla="*/ 90631 w 602715"/>
                <a:gd name="connsiteY21" fmla="*/ 669866 h 669866"/>
                <a:gd name="connsiteX22" fmla="*/ 73471 w 602715"/>
                <a:gd name="connsiteY22" fmla="*/ 669866 h 669866"/>
                <a:gd name="connsiteX23" fmla="*/ 0 w 602715"/>
                <a:gd name="connsiteY23" fmla="*/ 669866 h 6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2715" h="669866">
                  <a:moveTo>
                    <a:pt x="167467" y="0"/>
                  </a:moveTo>
                  <a:lnTo>
                    <a:pt x="240938" y="0"/>
                  </a:lnTo>
                  <a:lnTo>
                    <a:pt x="258098" y="0"/>
                  </a:lnTo>
                  <a:lnTo>
                    <a:pt x="319710" y="0"/>
                  </a:lnTo>
                  <a:lnTo>
                    <a:pt x="331569" y="0"/>
                  </a:lnTo>
                  <a:lnTo>
                    <a:pt x="359841" y="0"/>
                  </a:lnTo>
                  <a:lnTo>
                    <a:pt x="410341" y="0"/>
                  </a:lnTo>
                  <a:lnTo>
                    <a:pt x="433312" y="0"/>
                  </a:lnTo>
                  <a:lnTo>
                    <a:pt x="450472" y="0"/>
                  </a:lnTo>
                  <a:lnTo>
                    <a:pt x="512084" y="0"/>
                  </a:lnTo>
                  <a:lnTo>
                    <a:pt x="523943" y="0"/>
                  </a:lnTo>
                  <a:lnTo>
                    <a:pt x="602715" y="0"/>
                  </a:lnTo>
                  <a:lnTo>
                    <a:pt x="435248" y="669866"/>
                  </a:lnTo>
                  <a:lnTo>
                    <a:pt x="356476" y="669866"/>
                  </a:lnTo>
                  <a:lnTo>
                    <a:pt x="344617" y="669866"/>
                  </a:lnTo>
                  <a:lnTo>
                    <a:pt x="283005" y="669866"/>
                  </a:lnTo>
                  <a:lnTo>
                    <a:pt x="265845" y="669866"/>
                  </a:lnTo>
                  <a:lnTo>
                    <a:pt x="242874" y="669866"/>
                  </a:lnTo>
                  <a:lnTo>
                    <a:pt x="192374" y="669866"/>
                  </a:lnTo>
                  <a:lnTo>
                    <a:pt x="164102" y="669866"/>
                  </a:lnTo>
                  <a:lnTo>
                    <a:pt x="152243" y="669866"/>
                  </a:lnTo>
                  <a:lnTo>
                    <a:pt x="90631" y="669866"/>
                  </a:lnTo>
                  <a:lnTo>
                    <a:pt x="73471" y="669866"/>
                  </a:lnTo>
                  <a:lnTo>
                    <a:pt x="0" y="6698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3" name="直接连接符 52"/>
          <p:cNvCxnSpPr/>
          <p:nvPr/>
        </p:nvCxnSpPr>
        <p:spPr>
          <a:xfrm>
            <a:off x="1026579" y="549329"/>
            <a:ext cx="1116542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56"/>
          <p:cNvGrpSpPr/>
          <p:nvPr/>
        </p:nvGrpSpPr>
        <p:grpSpPr>
          <a:xfrm>
            <a:off x="10602809" y="5388967"/>
            <a:ext cx="1183217" cy="1109556"/>
            <a:chOff x="4427538" y="555308"/>
            <a:chExt cx="887413" cy="832167"/>
          </a:xfrm>
          <a:solidFill>
            <a:schemeClr val="accent2"/>
          </a:solidFill>
        </p:grpSpPr>
        <p:sp>
          <p:nvSpPr>
            <p:cNvPr id="58" name="Freeform 8"/>
            <p:cNvSpPr>
              <a:spLocks noEditPoints="1"/>
            </p:cNvSpPr>
            <p:nvPr>
              <p:custDataLst>
                <p:tags r:id="rId1"/>
              </p:custDataLst>
            </p:nvPr>
          </p:nvSpPr>
          <p:spPr bwMode="auto">
            <a:xfrm>
              <a:off x="4429126" y="566738"/>
              <a:ext cx="885825" cy="815975"/>
            </a:xfrm>
            <a:custGeom>
              <a:avLst/>
              <a:gdLst>
                <a:gd name="T0" fmla="*/ 132 w 558"/>
                <a:gd name="T1" fmla="*/ 514 h 514"/>
                <a:gd name="T2" fmla="*/ 556 w 558"/>
                <a:gd name="T3" fmla="*/ 317 h 514"/>
                <a:gd name="T4" fmla="*/ 558 w 558"/>
                <a:gd name="T5" fmla="*/ 316 h 514"/>
                <a:gd name="T6" fmla="*/ 0 w 558"/>
                <a:gd name="T7" fmla="*/ 0 h 514"/>
                <a:gd name="T8" fmla="*/ 132 w 558"/>
                <a:gd name="T9" fmla="*/ 514 h 514"/>
                <a:gd name="T10" fmla="*/ 134 w 558"/>
                <a:gd name="T11" fmla="*/ 511 h 514"/>
                <a:gd name="T12" fmla="*/ 3 w 558"/>
                <a:gd name="T13" fmla="*/ 4 h 514"/>
                <a:gd name="T14" fmla="*/ 553 w 558"/>
                <a:gd name="T15" fmla="*/ 316 h 514"/>
                <a:gd name="T16" fmla="*/ 134 w 558"/>
                <a:gd name="T17" fmla="*/ 511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8" h="514">
                  <a:moveTo>
                    <a:pt x="132" y="514"/>
                  </a:moveTo>
                  <a:lnTo>
                    <a:pt x="556" y="317"/>
                  </a:lnTo>
                  <a:lnTo>
                    <a:pt x="558" y="316"/>
                  </a:lnTo>
                  <a:lnTo>
                    <a:pt x="0" y="0"/>
                  </a:lnTo>
                  <a:lnTo>
                    <a:pt x="132" y="514"/>
                  </a:lnTo>
                  <a:close/>
                  <a:moveTo>
                    <a:pt x="134" y="511"/>
                  </a:moveTo>
                  <a:lnTo>
                    <a:pt x="3" y="4"/>
                  </a:lnTo>
                  <a:lnTo>
                    <a:pt x="553" y="316"/>
                  </a:lnTo>
                  <a:lnTo>
                    <a:pt x="134" y="5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/>
            </a:p>
          </p:txBody>
        </p:sp>
        <p:sp>
          <p:nvSpPr>
            <p:cNvPr id="59" name="Freeform 9"/>
            <p:cNvSpPr>
              <a:spLocks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4629151" y="1066800"/>
              <a:ext cx="682625" cy="320675"/>
            </a:xfrm>
            <a:custGeom>
              <a:avLst/>
              <a:gdLst>
                <a:gd name="T0" fmla="*/ 111 w 430"/>
                <a:gd name="T1" fmla="*/ 110 h 202"/>
                <a:gd name="T2" fmla="*/ 111 w 430"/>
                <a:gd name="T3" fmla="*/ 110 h 202"/>
                <a:gd name="T4" fmla="*/ 0 w 430"/>
                <a:gd name="T5" fmla="*/ 202 h 202"/>
                <a:gd name="T6" fmla="*/ 430 w 430"/>
                <a:gd name="T7" fmla="*/ 2 h 202"/>
                <a:gd name="T8" fmla="*/ 429 w 430"/>
                <a:gd name="T9" fmla="*/ 0 h 202"/>
                <a:gd name="T10" fmla="*/ 111 w 430"/>
                <a:gd name="T11" fmla="*/ 110 h 202"/>
                <a:gd name="T12" fmla="*/ 14 w 430"/>
                <a:gd name="T13" fmla="*/ 193 h 202"/>
                <a:gd name="T14" fmla="*/ 112 w 430"/>
                <a:gd name="T15" fmla="*/ 112 h 202"/>
                <a:gd name="T16" fmla="*/ 409 w 430"/>
                <a:gd name="T17" fmla="*/ 9 h 202"/>
                <a:gd name="T18" fmla="*/ 14 w 430"/>
                <a:gd name="T19" fmla="*/ 193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0" h="202">
                  <a:moveTo>
                    <a:pt x="111" y="110"/>
                  </a:moveTo>
                  <a:lnTo>
                    <a:pt x="111" y="110"/>
                  </a:lnTo>
                  <a:lnTo>
                    <a:pt x="0" y="202"/>
                  </a:lnTo>
                  <a:lnTo>
                    <a:pt x="430" y="2"/>
                  </a:lnTo>
                  <a:lnTo>
                    <a:pt x="429" y="0"/>
                  </a:lnTo>
                  <a:lnTo>
                    <a:pt x="111" y="110"/>
                  </a:lnTo>
                  <a:close/>
                  <a:moveTo>
                    <a:pt x="14" y="193"/>
                  </a:moveTo>
                  <a:lnTo>
                    <a:pt x="112" y="112"/>
                  </a:lnTo>
                  <a:lnTo>
                    <a:pt x="409" y="9"/>
                  </a:lnTo>
                  <a:lnTo>
                    <a:pt x="14" y="1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/>
            </a:p>
          </p:txBody>
        </p:sp>
        <p:sp>
          <p:nvSpPr>
            <p:cNvPr id="60" name="Freeform 10"/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4427538" y="555308"/>
              <a:ext cx="887254" cy="689134"/>
            </a:xfrm>
            <a:custGeom>
              <a:avLst/>
              <a:gdLst>
                <a:gd name="T0" fmla="*/ 237 w 559"/>
                <a:gd name="T1" fmla="*/ 427 h 427"/>
                <a:gd name="T2" fmla="*/ 238 w 559"/>
                <a:gd name="T3" fmla="*/ 427 h 427"/>
                <a:gd name="T4" fmla="*/ 559 w 559"/>
                <a:gd name="T5" fmla="*/ 317 h 427"/>
                <a:gd name="T6" fmla="*/ 0 w 559"/>
                <a:gd name="T7" fmla="*/ 0 h 427"/>
                <a:gd name="T8" fmla="*/ 237 w 559"/>
                <a:gd name="T9" fmla="*/ 427 h 427"/>
                <a:gd name="T10" fmla="*/ 239 w 559"/>
                <a:gd name="T11" fmla="*/ 425 h 427"/>
                <a:gd name="T12" fmla="*/ 5 w 559"/>
                <a:gd name="T13" fmla="*/ 5 h 427"/>
                <a:gd name="T14" fmla="*/ 554 w 559"/>
                <a:gd name="T15" fmla="*/ 316 h 427"/>
                <a:gd name="T16" fmla="*/ 239 w 559"/>
                <a:gd name="T17" fmla="*/ 425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9" h="427">
                  <a:moveTo>
                    <a:pt x="237" y="427"/>
                  </a:moveTo>
                  <a:lnTo>
                    <a:pt x="238" y="427"/>
                  </a:lnTo>
                  <a:lnTo>
                    <a:pt x="559" y="317"/>
                  </a:lnTo>
                  <a:lnTo>
                    <a:pt x="0" y="0"/>
                  </a:lnTo>
                  <a:lnTo>
                    <a:pt x="237" y="427"/>
                  </a:lnTo>
                  <a:close/>
                  <a:moveTo>
                    <a:pt x="239" y="425"/>
                  </a:moveTo>
                  <a:lnTo>
                    <a:pt x="5" y="5"/>
                  </a:lnTo>
                  <a:lnTo>
                    <a:pt x="554" y="316"/>
                  </a:lnTo>
                  <a:lnTo>
                    <a:pt x="239" y="4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87840" y="1024878"/>
            <a:ext cx="522478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 defTabSz="914400">
              <a:defRPr/>
            </a:pPr>
            <a:r>
              <a:rPr lang="en-US" altLang="zh-CN" sz="4000" b="1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经典综艺体简" panose="02010609000101010101" pitchFamily="49" charset="-122"/>
                <a:sym typeface="+mn-ea"/>
              </a:rPr>
              <a:t>Sprint Retrospective</a:t>
            </a:r>
            <a:endParaRPr lang="en-US" altLang="zh-CN" sz="4000" b="1" dirty="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经典综艺体简" panose="02010609000101010101" pitchFamily="49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8370" y="2773680"/>
            <a:ext cx="5424805" cy="21767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     </a:t>
            </a:r>
            <a:r>
              <a:rPr lang="en-US" altLang="zh-CN" sz="2400"/>
              <a:t>   </a:t>
            </a:r>
            <a:r>
              <a:rPr lang="zh-CN" altLang="en-US" sz="2400"/>
              <a:t>在第一次迭代过程中，我们的会议时长超过了我们的预期。在接下来的迭代中，我们会尝试提高会议效率，在</a:t>
            </a:r>
            <a:r>
              <a:rPr lang="zh-CN" altLang="en-US" sz="2400"/>
              <a:t>会前明确开会内容，拒绝边写代码</a:t>
            </a:r>
            <a:r>
              <a:rPr lang="zh-CN" altLang="en-US" sz="2400"/>
              <a:t>边开会。</a:t>
            </a:r>
            <a:endParaRPr lang="zh-CN" altLang="en-US" sz="240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9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9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9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9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0"/>
                            </p:stCondLst>
                            <p:childTnLst>
                              <p:par>
                                <p:cTn id="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commondata" val="eyJoZGlkIjoiMjQ3NmNkNmRhN2FmZTg2ZDE1MTkwODI0YWI3MTc0NmY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包图主题2">
  <a:themeElements>
    <a:clrScheme name="自定义 38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C200"/>
      </a:accent1>
      <a:accent2>
        <a:srgbClr val="323F4F"/>
      </a:accent2>
      <a:accent3>
        <a:srgbClr val="FFC200"/>
      </a:accent3>
      <a:accent4>
        <a:srgbClr val="323F4F"/>
      </a:accent4>
      <a:accent5>
        <a:srgbClr val="FFC200"/>
      </a:accent5>
      <a:accent6>
        <a:srgbClr val="323F4F"/>
      </a:accent6>
      <a:hlink>
        <a:srgbClr val="FFC200"/>
      </a:hlink>
      <a:folHlink>
        <a:srgbClr val="FFFFF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0</TotalTime>
  <Words>878</Words>
  <Application>WPS 演示</Application>
  <PresentationFormat>自定义</PresentationFormat>
  <Paragraphs>82</Paragraphs>
  <Slides>13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Arial</vt:lpstr>
      <vt:lpstr>华文中宋</vt:lpstr>
      <vt:lpstr>经典综艺体简</vt:lpstr>
      <vt:lpstr>Century Gothic</vt:lpstr>
      <vt:lpstr>Segoe Script</vt:lpstr>
      <vt:lpstr>Arial Unicode MS</vt:lpstr>
      <vt:lpstr>等线</vt:lpstr>
      <vt:lpstr>Calibri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Kato.</cp:lastModifiedBy>
  <cp:revision>86</cp:revision>
  <dcterms:created xsi:type="dcterms:W3CDTF">2017-08-18T03:02:00Z</dcterms:created>
  <dcterms:modified xsi:type="dcterms:W3CDTF">2024-07-10T14:13:42Z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2052-12.1.0.17147</vt:lpwstr>
  </property>
  <property fmtid="{D5CDD505-2E9C-101B-9397-08002B2CF9AE}" pid="3" name="ICV">
    <vt:lpwstr>924FBBDA8DEC431C951957689B8ADDAF_12</vt:lpwstr>
  </property>
</Properties>
</file>