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784" autoAdjust="0"/>
    <p:restoredTop sz="96619" autoAdjust="0"/>
  </p:normalViewPr>
  <p:slideViewPr>
    <p:cSldViewPr snapToGrid="0">
      <p:cViewPr varScale="1">
        <p:scale>
          <a:sx n="135" d="100"/>
          <a:sy n="135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8993-F13C-40B1-A886-438753DF60AE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6F73-B16B-452A-9268-7D7A2AC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6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6F73-B16B-452A-9268-7D7A2AC8B4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1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2B11-1F68-444C-5899-DB1999F69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B3951-2453-5662-3859-582D2C24E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7B1C2-CC0C-5323-F242-8D7A6D74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5B16E-CEB9-F23B-96D3-63197AD3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CD710-9057-1DD5-8ACF-B010B2E4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7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8FFB6-7E2E-0EA9-1F5D-586568E3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74150-3255-6B19-177C-3DF9C88D2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E974A-017A-82B9-1CAA-6C33EA4A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15DA6-D865-43F2-FDF3-86BC9F30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70C01-83BB-CE23-4093-4DC3FC50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B554A5-F63D-A506-0F19-4F9075055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A63164-6923-8831-084A-1ED75616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E7FAC-A880-7CAD-CB28-4A726144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9CE9C-1545-24BD-265E-C37711F5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0B5E4-8F4F-B9FA-7DA6-4FF525DC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0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68F8C-1D91-E335-C822-9A6AD4A9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1A7BD-7CFE-0194-37BE-A91AE528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61BE5-5ADB-4EE6-A844-F1D8183D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11C1C-6EFE-BEDE-D524-9F1B332E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0357F-9368-A2EA-07F8-AB5A430F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DDD4-0CFD-6B99-516E-3532DA56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2025B-214C-2B16-8F95-3691420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B16D1-3E85-4A11-7AF7-4CCF7493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18DDF-1AE7-F65E-F46F-DB1536A5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EDCA0-E74B-F71A-D4AA-6230E62A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6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61896-A1C6-1123-2CAB-0F4E9B33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4DF0E-A1B0-ACB0-62CC-02B37F4A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0C357-ED82-A9C9-98C2-63B5CE6AF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21C5C-3774-5A5B-568B-ED69890E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7708E-2A03-034D-BED9-CEDDC875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8D7A9-1C3E-167F-1B0F-B40947B3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7E8BA-5F05-B865-BB5E-DA9CFFAC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A39FE-4520-B48E-0A6D-BE83AB11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2AECF-092C-383E-2C7F-ECC23D0AC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90364-DFE4-5277-FBDB-0AC60FB62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71E366-16AF-047B-35A6-8CB43DCC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FA73A5-031B-BDDD-8B71-E81F116C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7586C2-55C8-A018-18CF-4B68B693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DD90EB-E6AB-313D-9D9F-BEAFFFEE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C2365-21B5-A82D-81AA-281A16A5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861A0A-2326-CD4F-08DC-E9F972F2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6EFF3-9270-880C-C852-6458FCE6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0A31-DFEA-A4FC-40D2-300BA327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D75C90-B66F-9A67-6976-33A4F610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B9A60-FE79-2F7D-8550-54C505FE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7FA23-1B13-39B8-B743-0BD45F85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EE871-4AA4-0426-1CB6-318A2C35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DBC1-245F-2738-EA50-B24195C1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C2B58-CEBB-E002-6890-ABF159BE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01686-0AF0-D52E-18B1-A296861C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C133E-75A2-7BB0-4810-AC74040A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B73DD-B63B-434E-EAA8-D008058C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5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76FD-20C7-429F-6147-F4EA042E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F3860-E09F-5F9C-EA37-97141DA7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B1212-1D5B-2F00-7C98-1B6DF4BD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8A433-2443-08FD-2D38-0DE245F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64ADE-EDDC-537A-8930-58568FD7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26DD2-6618-7252-A77A-C0969E8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CE58E-3D99-FDEA-16A3-2DFC7115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C4019-4B54-A4FC-78BD-B1703991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E886D-1095-467C-4E43-318AD96C1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C48F-9A3D-4608-AB04-AB52C2AE83B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F61BC-E77C-B4D8-D200-0D677265F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CC4DB-150F-A64B-E979-9E069F56E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2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ithub.com/triple-Mu/YOLOv8-TensorR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hyperlink" Target="https://github.com/triple-Mu/YOLOv8-Tensor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triple-Mu/YOLOv8-TensorR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hub.com/triple-Mu/YOLOv8-Tensor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D7C0-2E48-438C-E90E-182B0FBA8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986" y="1978575"/>
            <a:ext cx="10446027" cy="1499706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Python,  YOLO</a:t>
            </a:r>
            <a:r>
              <a:rPr lang="zh-CN" altLang="en-US" sz="4800" dirty="0"/>
              <a:t>模型</a:t>
            </a:r>
            <a:r>
              <a:rPr lang="en-US" altLang="zh-CN" sz="4800" dirty="0"/>
              <a:t>,  </a:t>
            </a:r>
            <a:r>
              <a:rPr lang="en-US" altLang="zh-CN" sz="4800" dirty="0" err="1"/>
              <a:t>TensorRT</a:t>
            </a:r>
            <a:r>
              <a:rPr lang="zh-CN" altLang="en-US" sz="4800" dirty="0"/>
              <a:t>的</a:t>
            </a:r>
            <a:br>
              <a:rPr lang="en-US" altLang="zh-CN" sz="4800" dirty="0"/>
            </a:br>
            <a:r>
              <a:rPr lang="zh-CN" altLang="en-US" sz="5400" dirty="0"/>
              <a:t>高性能</a:t>
            </a:r>
            <a:r>
              <a:rPr lang="en-US" altLang="zh-CN" sz="5400" dirty="0"/>
              <a:t>CSGO2</a:t>
            </a:r>
            <a:r>
              <a:rPr lang="zh-CN" altLang="en-US" sz="5400" dirty="0"/>
              <a:t>自瞄外挂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409DE6-6546-0A0C-5BFF-9E8248DB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7235" y="4735099"/>
            <a:ext cx="4538869" cy="605527"/>
          </a:xfrm>
        </p:spPr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771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F75AD18-2FC4-CEF0-6A07-5A9FC0E7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43" y="2970625"/>
            <a:ext cx="4255957" cy="1781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B8E863-8E3B-44DB-F17B-48455BC4F7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r="32216"/>
          <a:stretch/>
        </p:blipFill>
        <p:spPr>
          <a:xfrm>
            <a:off x="4355194" y="1896532"/>
            <a:ext cx="3481612" cy="346778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4"/>
              </a:rPr>
              <a:t>YOLOv8 using </a:t>
            </a:r>
            <a:r>
              <a:rPr lang="en-US" altLang="zh-CN" dirty="0" err="1">
                <a:hlinkClick r:id="rId4"/>
              </a:rPr>
              <a:t>TensorRT</a:t>
            </a:r>
            <a:r>
              <a:rPr lang="en-US" altLang="zh-CN" dirty="0">
                <a:hlinkClick r:id="rId4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YOLOv8m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556D8D-4268-B0DB-E5B1-3B10905D4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42" y="5248244"/>
            <a:ext cx="5138074" cy="1307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4DF5EF-F22E-5FE4-AC05-219A2C20B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787" y="5295302"/>
            <a:ext cx="5473757" cy="13956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B99BBD-3775-E0A4-91D1-892E3E7A0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883" y="3522847"/>
            <a:ext cx="1960234" cy="1067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D979DE-DCC5-0941-9E49-5912335CA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1" y="2970625"/>
            <a:ext cx="4181396" cy="1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3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2"/>
              </a:rPr>
              <a:t>YOLOv8 using </a:t>
            </a:r>
            <a:r>
              <a:rPr lang="en-US" altLang="zh-CN" dirty="0" err="1">
                <a:hlinkClick r:id="rId2"/>
              </a:rPr>
              <a:t>TensorRT</a:t>
            </a:r>
            <a:r>
              <a:rPr lang="en-US" altLang="zh-CN" dirty="0">
                <a:hlinkClick r:id="rId2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YOLOv8l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8ECBA-4058-0686-E11E-8BA01527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36" y="3429000"/>
            <a:ext cx="3720410" cy="1582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5EC88F-7585-037E-B45F-CE3AC043D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40" y="5293447"/>
            <a:ext cx="5257800" cy="13611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7F09D9-3BE2-77BB-455D-0BD1BBFCE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251" y="3444870"/>
            <a:ext cx="4153904" cy="16868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9C488A-0DDC-7FF0-6F8B-2C358FC1D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01" y="5391945"/>
            <a:ext cx="5086635" cy="13668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CF2BC-8EF4-9341-F34C-387EEC5892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r="32635"/>
          <a:stretch/>
        </p:blipFill>
        <p:spPr>
          <a:xfrm>
            <a:off x="4196763" y="1924752"/>
            <a:ext cx="3600000" cy="36388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8104BA-E7AE-4B4D-8DD9-4B4C75063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198" y="3570796"/>
            <a:ext cx="2042003" cy="12116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F15FD4-3B5A-ABCA-3020-9ED9E8C3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01" y="5293447"/>
            <a:ext cx="5086635" cy="13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FACD0-F084-B081-4C72-3F740B16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698"/>
            <a:ext cx="10515600" cy="554726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Tensorrt</a:t>
            </a:r>
            <a:r>
              <a:rPr lang="zh-CN" altLang="en-US" dirty="0"/>
              <a:t>下性能对比</a:t>
            </a:r>
            <a:endParaRPr lang="en-US" altLang="zh-CN" dirty="0"/>
          </a:p>
          <a:p>
            <a:r>
              <a:rPr lang="en-US" altLang="zh-CN" dirty="0"/>
              <a:t>v8n:    0.918,  49</a:t>
            </a:r>
            <a:r>
              <a:rPr lang="zh-CN" altLang="en-US" dirty="0"/>
              <a:t>帧</a:t>
            </a:r>
            <a:endParaRPr lang="en-US" altLang="zh-CN" dirty="0"/>
          </a:p>
          <a:p>
            <a:r>
              <a:rPr lang="en-US" altLang="zh-CN" dirty="0"/>
              <a:t>v8s:    0.954,  48</a:t>
            </a:r>
            <a:r>
              <a:rPr lang="zh-CN" altLang="en-US" dirty="0"/>
              <a:t>帧</a:t>
            </a:r>
            <a:endParaRPr lang="en-US" altLang="zh-CN" dirty="0"/>
          </a:p>
          <a:p>
            <a:r>
              <a:rPr lang="en-US" altLang="zh-CN" dirty="0"/>
              <a:t>v8m:   0.958,  43</a:t>
            </a:r>
            <a:r>
              <a:rPr lang="zh-CN" altLang="en-US" dirty="0"/>
              <a:t>帧</a:t>
            </a:r>
            <a:endParaRPr lang="en-US" altLang="zh-CN" dirty="0"/>
          </a:p>
          <a:p>
            <a:r>
              <a:rPr lang="en-US" altLang="zh-CN" dirty="0"/>
              <a:t>v8l:     0.963,  38</a:t>
            </a:r>
            <a:r>
              <a:rPr lang="zh-CN" altLang="en-US" dirty="0"/>
              <a:t>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结论：对于我的设备</a:t>
            </a:r>
            <a:r>
              <a:rPr lang="en-US" altLang="zh-CN" dirty="0"/>
              <a:t>,   </a:t>
            </a:r>
            <a:r>
              <a:rPr lang="zh-CN" altLang="en-US" dirty="0"/>
              <a:t>笔记本</a:t>
            </a:r>
            <a:r>
              <a:rPr lang="en-US" altLang="zh-CN" dirty="0"/>
              <a:t>3060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 运行</a:t>
            </a:r>
            <a:r>
              <a:rPr lang="en-US" altLang="zh-CN" dirty="0"/>
              <a:t>YOLOv8s</a:t>
            </a:r>
            <a:r>
              <a:rPr lang="zh-CN" altLang="en-US" dirty="0"/>
              <a:t>时达到性能瓶颈（准确度和速度）</a:t>
            </a:r>
            <a:endParaRPr lang="en-US" altLang="zh-CN" dirty="0"/>
          </a:p>
          <a:p>
            <a:r>
              <a:rPr lang="zh-CN" altLang="en-US" dirty="0"/>
              <a:t>部署在</a:t>
            </a:r>
            <a:r>
              <a:rPr lang="en-US" altLang="zh-CN" sz="2800" dirty="0" err="1"/>
              <a:t>TensorRT</a:t>
            </a:r>
            <a:r>
              <a:rPr lang="zh-CN" altLang="en-US" sz="2800" dirty="0"/>
              <a:t>进一步提升性能约 </a:t>
            </a:r>
            <a:r>
              <a:rPr lang="en-US" altLang="zh-CN" sz="2800" dirty="0"/>
              <a:t>25%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因此，在最终的脚本里我选用了</a:t>
            </a:r>
            <a:r>
              <a:rPr lang="en-US" altLang="zh-CN" dirty="0"/>
              <a:t>yolov8s</a:t>
            </a:r>
            <a:r>
              <a:rPr lang="zh-CN" altLang="en-US" dirty="0"/>
              <a:t>并部署在</a:t>
            </a:r>
            <a:r>
              <a:rPr lang="en-US" altLang="zh-CN" dirty="0" err="1"/>
              <a:t>Tensorrt</a:t>
            </a:r>
            <a:r>
              <a:rPr lang="zh-CN" altLang="en-US" dirty="0"/>
              <a:t>上，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取得了最优的结果：约</a:t>
            </a:r>
            <a:r>
              <a:rPr lang="en-US" altLang="zh-CN" dirty="0"/>
              <a:t>50</a:t>
            </a:r>
            <a:r>
              <a:rPr lang="zh-CN" altLang="en-US" dirty="0"/>
              <a:t>帧（同时运行</a:t>
            </a:r>
            <a:r>
              <a:rPr lang="en-US" altLang="zh-CN" dirty="0"/>
              <a:t>csgo2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实际体验</a:t>
            </a:r>
            <a:r>
              <a:rPr lang="zh-CN" altLang="en-US" b="1" dirty="0"/>
              <a:t>可能</a:t>
            </a:r>
            <a:r>
              <a:rPr lang="zh-CN" altLang="en-US" dirty="0"/>
              <a:t>约等于人类玩家的中等偏下水平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性能也与代码设计强相关，更多代码细节请参看技术文档</a:t>
            </a:r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1816E9A-2788-9A69-C748-FF3957C497EE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9736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DC8E6-3500-9544-0939-B0B2D5A4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2" y="365125"/>
            <a:ext cx="10326757" cy="132556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2631E-8EDF-EC22-C305-6099D574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947" y="2498035"/>
            <a:ext cx="9018105" cy="38313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3200" dirty="0"/>
              <a:t>效果展示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功能设计与代码结构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数据集构建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en-US" altLang="zh-CN" sz="3200" dirty="0"/>
              <a:t>YOLO</a:t>
            </a:r>
            <a:r>
              <a:rPr lang="zh-CN" altLang="en-US" sz="3200" dirty="0"/>
              <a:t>版本对比  </a:t>
            </a:r>
            <a:r>
              <a:rPr lang="en-US" altLang="zh-CN" sz="3200" dirty="0"/>
              <a:t>(</a:t>
            </a:r>
            <a:r>
              <a:rPr lang="zh-CN" altLang="en-US" sz="3200" dirty="0"/>
              <a:t>基于</a:t>
            </a:r>
            <a:r>
              <a:rPr lang="en-US" altLang="zh-CN" sz="3200" dirty="0" err="1"/>
              <a:t>pytorch</a:t>
            </a:r>
            <a:r>
              <a:rPr lang="en-US" altLang="zh-CN" sz="3200" dirty="0"/>
              <a:t>)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YOLOv8</a:t>
            </a:r>
            <a:r>
              <a:rPr lang="zh-CN" altLang="en-US" sz="3200" dirty="0"/>
              <a:t>版本对比  及</a:t>
            </a:r>
            <a:r>
              <a:rPr lang="en-US" altLang="zh-CN" sz="3200" dirty="0" err="1"/>
              <a:t>TensorRT</a:t>
            </a:r>
            <a:r>
              <a:rPr lang="zh-CN" altLang="en-US" sz="3200" dirty="0"/>
              <a:t>部署</a:t>
            </a: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24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E5ABF-D876-DB7B-E418-1E59D71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4"/>
            <a:ext cx="10515600" cy="113899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D3D85-52F4-99A1-0E11-33F732F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键盘快捷键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在屏幕上标记敌人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敌我识别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自动开枪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展示本次预测信息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…………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观看视频</a:t>
            </a:r>
            <a:r>
              <a:rPr lang="en-US" altLang="zh-CN" dirty="0"/>
              <a:t>(or </a:t>
            </a:r>
            <a:r>
              <a:rPr lang="zh-CN" altLang="en-US" dirty="0"/>
              <a:t>实机</a:t>
            </a:r>
            <a:r>
              <a:rPr lang="en-US" altLang="zh-CN" dirty="0"/>
              <a:t>)30s+</a:t>
            </a:r>
            <a:r>
              <a:rPr lang="zh-CN" altLang="en-US" dirty="0"/>
              <a:t>解释</a:t>
            </a:r>
            <a:r>
              <a:rPr lang="en-US" altLang="zh-CN" dirty="0"/>
              <a:t>30s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9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3E817-CD82-7FD8-3967-D75C16AE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功能设计与代码结构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AE5FA-1129-13D1-960E-E491DEC1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9" y="1339506"/>
            <a:ext cx="10515600" cy="5299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Pynput</a:t>
            </a:r>
            <a:r>
              <a:rPr lang="zh-CN" altLang="en-US" sz="2400" dirty="0"/>
              <a:t>单独进程，监听键盘事件，实现快捷键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800" dirty="0"/>
              <a:t>可以动态改变敌我识别、锁头还是身体、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是否自动开枪、是否绘制方框的设置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 err="1"/>
              <a:t>Tkinter</a:t>
            </a:r>
            <a:r>
              <a:rPr lang="zh-CN" altLang="en-US" sz="2400" dirty="0"/>
              <a:t>单独进程，读取内存中的数据并绘制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/>
              <a:t>DXGI</a:t>
            </a:r>
            <a:r>
              <a:rPr lang="zh-CN" altLang="en-US" sz="2400" dirty="0"/>
              <a:t>截图，通过</a:t>
            </a:r>
            <a:r>
              <a:rPr lang="en-US" altLang="zh-CN" sz="2400" dirty="0"/>
              <a:t>DirectX</a:t>
            </a:r>
            <a:r>
              <a:rPr lang="zh-CN" altLang="en-US" sz="2400" dirty="0"/>
              <a:t>接口访问（最快）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YOLO</a:t>
            </a:r>
            <a:r>
              <a:rPr lang="zh-CN" altLang="en-US" sz="2400" dirty="0"/>
              <a:t>识别五类对象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 err="1"/>
              <a:t>T_head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T_body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CT_head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CT_body</a:t>
            </a:r>
            <a:r>
              <a:rPr lang="en-US" altLang="zh-CN" sz="2400" dirty="0"/>
              <a:t>, Chicken</a:t>
            </a:r>
          </a:p>
          <a:p>
            <a:pPr marL="0" indent="0">
              <a:buNone/>
            </a:pPr>
            <a:r>
              <a:rPr lang="zh-CN" altLang="en-US" sz="2400" dirty="0"/>
              <a:t>区分了</a:t>
            </a:r>
            <a:r>
              <a:rPr lang="en-US" altLang="zh-CN" sz="2400" dirty="0"/>
              <a:t>CT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，因此可以敌我识别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使用罗技鼠标驱动和相应</a:t>
            </a:r>
            <a:r>
              <a:rPr lang="en-US" altLang="zh-CN" sz="2400" dirty="0"/>
              <a:t>DLL</a:t>
            </a:r>
            <a:r>
              <a:rPr lang="zh-CN" altLang="en-US" sz="2400" dirty="0"/>
              <a:t>实现高性能移动鼠标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更详细的设计请参考技术文档</a:t>
            </a:r>
            <a:r>
              <a:rPr lang="en-US" altLang="zh-CN" sz="2400" dirty="0"/>
              <a:t>……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E45CE3-F82E-CF9C-31F1-9CB8FE06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16" y="1339506"/>
            <a:ext cx="4635762" cy="46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7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7763D-DDD4-D747-45A1-766C89AF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  </a:t>
            </a:r>
            <a:r>
              <a:rPr lang="zh-CN" altLang="en-US" sz="4000" dirty="0"/>
              <a:t>数据集构建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D5925-BD99-2515-ED90-04158940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35" y="1485280"/>
            <a:ext cx="10515600" cy="5213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截取游戏画面</a:t>
            </a:r>
            <a:r>
              <a:rPr lang="en-US" altLang="zh-CN" dirty="0"/>
              <a:t>1000*1000</a:t>
            </a:r>
            <a:r>
              <a:rPr lang="zh-CN" altLang="en-US" dirty="0"/>
              <a:t>缩放至</a:t>
            </a:r>
            <a:r>
              <a:rPr lang="en-US" altLang="zh-CN" dirty="0"/>
              <a:t>500*500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X-</a:t>
            </a:r>
            <a:r>
              <a:rPr lang="en-US" altLang="zh-CN" dirty="0" err="1"/>
              <a:t>AnyLabeling</a:t>
            </a:r>
            <a:r>
              <a:rPr lang="zh-CN" altLang="en-US" dirty="0"/>
              <a:t>人工标记，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五类对象，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err="1"/>
              <a:t>T_head,T_body,CT_head,CT_body,Chicken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导出为</a:t>
            </a:r>
            <a:r>
              <a:rPr lang="en-US" altLang="zh-CN" dirty="0"/>
              <a:t>yolo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总数据量</a:t>
            </a:r>
            <a:r>
              <a:rPr lang="en-US" altLang="zh-CN" dirty="0"/>
              <a:t>300</a:t>
            </a:r>
            <a:r>
              <a:rPr lang="zh-CN" altLang="en-US" dirty="0"/>
              <a:t>张，划分</a:t>
            </a:r>
            <a:r>
              <a:rPr lang="en-US" altLang="zh-CN" dirty="0"/>
              <a:t>8:1:1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</a:t>
            </a:r>
            <a:r>
              <a:rPr lang="en-US" altLang="zh-CN" dirty="0"/>
              <a:t>yolo</a:t>
            </a:r>
            <a:r>
              <a:rPr lang="zh-CN" altLang="en-US" dirty="0"/>
              <a:t>识别小对象的问题</a:t>
            </a:r>
            <a:r>
              <a:rPr lang="en-US" altLang="zh-CN" dirty="0"/>
              <a:t>-&gt;</a:t>
            </a:r>
            <a:r>
              <a:rPr lang="zh-CN" altLang="en-US" dirty="0"/>
              <a:t>根据身体计算头的位置</a:t>
            </a:r>
            <a:r>
              <a:rPr lang="en-US" altLang="zh-CN" dirty="0"/>
              <a:t>(1/12)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B5EECC-59CE-E389-9B8D-C0113589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74" y="968446"/>
            <a:ext cx="4717521" cy="46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53C55-E6F9-48A6-BB6A-BFC638F9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86" y="22876"/>
            <a:ext cx="10515600" cy="119863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 YOLO</a:t>
            </a:r>
            <a:r>
              <a:rPr lang="zh-CN" altLang="en-US" sz="4000" dirty="0"/>
              <a:t>版本对比（</a:t>
            </a:r>
            <a:r>
              <a:rPr lang="en-US" altLang="zh-CN" sz="4000" dirty="0" err="1"/>
              <a:t>Pytorch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78DF2-4597-C1EC-DA0D-C6F4B36A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86" y="1304570"/>
            <a:ext cx="10515600" cy="4593328"/>
          </a:xfrm>
        </p:spPr>
        <p:txBody>
          <a:bodyPr/>
          <a:lstStyle/>
          <a:p>
            <a:r>
              <a:rPr lang="en-US" altLang="zh-CN" dirty="0"/>
              <a:t>YOLOv5n </a:t>
            </a:r>
            <a:r>
              <a:rPr lang="zh-CN" altLang="en-US" dirty="0"/>
              <a:t>对比                   </a:t>
            </a:r>
            <a:r>
              <a:rPr lang="en-US" altLang="zh-CN" dirty="0"/>
              <a:t>YOLOv8n </a:t>
            </a:r>
            <a:r>
              <a:rPr lang="zh-CN" altLang="en-US" dirty="0"/>
              <a:t>对比                    </a:t>
            </a:r>
            <a:r>
              <a:rPr lang="en-US" altLang="zh-CN" dirty="0"/>
              <a:t>YOLOv10n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C7DF08-0CE5-80B4-84F6-3C9932D74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7761767" y="2259868"/>
            <a:ext cx="4430233" cy="4105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87D66B-28E7-0CFD-D124-7D0D83F15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r="18637"/>
          <a:stretch/>
        </p:blipFill>
        <p:spPr>
          <a:xfrm>
            <a:off x="0" y="2244165"/>
            <a:ext cx="4224670" cy="42808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737A5F-9F77-A7C6-6E39-7855531E49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r="19414"/>
          <a:stretch/>
        </p:blipFill>
        <p:spPr>
          <a:xfrm>
            <a:off x="4173624" y="2244165"/>
            <a:ext cx="4034850" cy="4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419BA84-B59C-8F43-4FD4-C8F328910D4F}"/>
              </a:ext>
            </a:extLst>
          </p:cNvPr>
          <p:cNvSpPr txBox="1">
            <a:spLocks/>
          </p:cNvSpPr>
          <p:nvPr/>
        </p:nvSpPr>
        <p:spPr>
          <a:xfrm>
            <a:off x="527356" y="378550"/>
            <a:ext cx="11610424" cy="64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YOLOv5n </a:t>
            </a:r>
            <a:r>
              <a:rPr lang="zh-CN" altLang="en-US" dirty="0"/>
              <a:t>                                  </a:t>
            </a:r>
            <a:r>
              <a:rPr lang="en-US" altLang="zh-CN" dirty="0"/>
              <a:t>YOLOv8n </a:t>
            </a:r>
            <a:r>
              <a:rPr lang="zh-CN" altLang="en-US" dirty="0"/>
              <a:t>                         </a:t>
            </a:r>
            <a:r>
              <a:rPr lang="en-US" altLang="zh-CN" dirty="0"/>
              <a:t>YOLOv10n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结论：任务简单，均能胜任，实际使用时</a:t>
            </a:r>
            <a:r>
              <a:rPr lang="en-US" altLang="zh-CN" sz="2000" dirty="0"/>
              <a:t>YOLOv5n</a:t>
            </a:r>
            <a:r>
              <a:rPr lang="zh-CN" altLang="en-US" sz="2000" dirty="0"/>
              <a:t>略有误判，</a:t>
            </a:r>
            <a:r>
              <a:rPr lang="en-US" altLang="zh-CN" sz="2000" dirty="0"/>
              <a:t>YOLOv8n</a:t>
            </a:r>
            <a:r>
              <a:rPr lang="zh-CN" altLang="en-US" sz="2000" dirty="0"/>
              <a:t>精确度不错且速度最快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与训练参数也有一定关系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03805C-E3FD-231F-B33B-68203CB37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r="31427" b="257"/>
          <a:stretch/>
        </p:blipFill>
        <p:spPr>
          <a:xfrm>
            <a:off x="250559" y="772903"/>
            <a:ext cx="3987174" cy="39871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70C478-0BCE-648D-1F89-1AA19FAE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39" y="2781972"/>
            <a:ext cx="2394416" cy="13889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B2EBA8-BEED-8DE3-3670-1D1DE81580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r="33052"/>
          <a:stretch/>
        </p:blipFill>
        <p:spPr>
          <a:xfrm>
            <a:off x="4237733" y="824949"/>
            <a:ext cx="3971974" cy="40403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E835ED-0D71-A43B-7EE8-0FD0A42B1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066" y="2813701"/>
            <a:ext cx="2360388" cy="13254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7C85E9-65D4-832D-719E-C701B3CC52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r="33278"/>
          <a:stretch/>
        </p:blipFill>
        <p:spPr>
          <a:xfrm>
            <a:off x="8209707" y="793510"/>
            <a:ext cx="3928073" cy="40403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469FE7-4D31-1021-594A-6EDEBA15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040" y="2795499"/>
            <a:ext cx="2410161" cy="12670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D7A6278-998D-E384-E7B7-947D8212F5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20" y="4664519"/>
            <a:ext cx="4452407" cy="11303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1B5D03F-49EB-3D05-95AE-B1D8DE8A38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8266" y="4748349"/>
            <a:ext cx="4170907" cy="103253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8221F39-9E4D-4886-6373-97AE79FAD2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3024" y="4771752"/>
            <a:ext cx="4241438" cy="10398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D45F798-43C2-AEE1-4C10-AB48F6628459}"/>
              </a:ext>
            </a:extLst>
          </p:cNvPr>
          <p:cNvSpPr txBox="1"/>
          <p:nvPr/>
        </p:nvSpPr>
        <p:spPr>
          <a:xfrm>
            <a:off x="1219200" y="21729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准确率：预测真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实际真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预测真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E50EE3-E174-4D88-DB08-97B939260242}"/>
              </a:ext>
            </a:extLst>
          </p:cNvPr>
          <p:cNvSpPr txBox="1"/>
          <p:nvPr/>
        </p:nvSpPr>
        <p:spPr>
          <a:xfrm>
            <a:off x="7091114" y="44900"/>
            <a:ext cx="38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召回率：预测真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实际真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实际真</a:t>
            </a:r>
          </a:p>
        </p:txBody>
      </p:sp>
    </p:spTree>
    <p:extLst>
      <p:ext uri="{BB962C8B-B14F-4D97-AF65-F5344CB8AC3E}">
        <p14:creationId xmlns:p14="http://schemas.microsoft.com/office/powerpoint/2010/main" val="240200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0B77CA-664F-A12C-5F83-0C2D16435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r="33052"/>
          <a:stretch/>
        </p:blipFill>
        <p:spPr>
          <a:xfrm>
            <a:off x="3960018" y="1758328"/>
            <a:ext cx="3676348" cy="37396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6DB6D5-7522-759C-E68F-2B978085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578" y="3542082"/>
            <a:ext cx="2184710" cy="122679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4"/>
              </a:rPr>
              <a:t>YOLOv8 using </a:t>
            </a:r>
            <a:r>
              <a:rPr lang="en-US" altLang="zh-CN" dirty="0" err="1">
                <a:hlinkClick r:id="rId4"/>
              </a:rPr>
              <a:t>TensorRT</a:t>
            </a:r>
            <a:r>
              <a:rPr lang="en-US" altLang="zh-CN" dirty="0">
                <a:hlinkClick r:id="rId4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YOLOv8n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459393-763A-124C-36FC-F156DA337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705" y="5335904"/>
            <a:ext cx="5242594" cy="13425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4CAC1F-DD1E-A158-1BC8-F5B7B7437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204" y="3175546"/>
            <a:ext cx="3793095" cy="19057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1CC23E-030B-CDA1-03E9-E86C784CF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53" y="3265189"/>
            <a:ext cx="3378496" cy="16974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789BEF-9919-FD64-37EE-B80B76865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674" y="5335904"/>
            <a:ext cx="5190538" cy="12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2"/>
              </a:rPr>
              <a:t>YOLOv8 using </a:t>
            </a:r>
            <a:r>
              <a:rPr lang="en-US" altLang="zh-CN" dirty="0" err="1">
                <a:hlinkClick r:id="rId2"/>
              </a:rPr>
              <a:t>TensorRT</a:t>
            </a:r>
            <a:r>
              <a:rPr lang="en-US" altLang="zh-CN" dirty="0">
                <a:hlinkClick r:id="rId2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C6640-767D-90DD-54EB-63BB4F3F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" y="3101961"/>
            <a:ext cx="3605218" cy="1558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9AAEBB-D02E-80A7-FEDB-89D6AFF24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9" y="5400268"/>
            <a:ext cx="5081586" cy="12560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FC9D24-385E-23C9-A38A-24235A943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574" y="2986154"/>
            <a:ext cx="4191974" cy="17062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345E41-4746-7517-8429-EF8955032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091" y="5445539"/>
            <a:ext cx="5360095" cy="1313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69A1F-E13D-E59B-FE8A-EF1BC4298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r="31759"/>
          <a:stretch/>
        </p:blipFill>
        <p:spPr>
          <a:xfrm>
            <a:off x="4138612" y="1905129"/>
            <a:ext cx="3698133" cy="36847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7EBBBD-5884-FD3E-A257-A584A852F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4301" y="3518314"/>
            <a:ext cx="2065460" cy="11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565</Words>
  <Application>Microsoft Office PowerPoint</Application>
  <PresentationFormat>宽屏</PresentationFormat>
  <Paragraphs>90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基于Python,  YOLO模型,  TensorRT的 高性能CSGO2自瞄外挂</vt:lpstr>
      <vt:lpstr>目录</vt:lpstr>
      <vt:lpstr>1. 效果展示</vt:lpstr>
      <vt:lpstr>2. 功能设计与代码结构</vt:lpstr>
      <vt:lpstr>3.  数据集构建</vt:lpstr>
      <vt:lpstr>4. YOLO版本对比（Pytorch）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limbo T</dc:creator>
  <cp:lastModifiedBy>limbo T</cp:lastModifiedBy>
  <cp:revision>122</cp:revision>
  <dcterms:created xsi:type="dcterms:W3CDTF">2024-06-23T14:15:59Z</dcterms:created>
  <dcterms:modified xsi:type="dcterms:W3CDTF">2024-06-25T17:20:47Z</dcterms:modified>
</cp:coreProperties>
</file>