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notesMasterIdLst>
    <p:notesMasterId r:id="rId3"/>
  </p:notesMasterIdLst>
  <p:handoutMasterIdLst>
    <p:handoutMasterId r:id="rId4"/>
  </p:handoutMasterIdLst>
  <p:sldIdLst>
    <p:sldId id="259" r:id="rId2"/>
  </p:sldIdLst>
  <p:sldSz cx="10058400" cy="7772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83BA45FC-E81B-4C46-AA6B-D896A4DA3C19}">
          <p14:sldIdLst/>
        </p14:section>
        <p14:section name="제목 없는 구역" id="{135EC361-B86D-4426-B878-C5A9902C89C1}">
          <p14:sldIdLst>
            <p14:sldId id="259"/>
          </p14:sldIdLst>
        </p14:section>
      </p14:sectionLst>
    </p:ex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5324" autoAdjust="0"/>
  </p:normalViewPr>
  <p:slideViewPr>
    <p:cSldViewPr snapToGrid="0">
      <p:cViewPr varScale="1">
        <p:scale>
          <a:sx n="102" d="100"/>
          <a:sy n="102" d="100"/>
        </p:scale>
        <p:origin x="-1644" y="-102"/>
      </p:cViewPr>
      <p:guideLst>
        <p:guide orient="horz" pos="2448"/>
        <p:guide pos="316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78" d="100"/>
          <a:sy n="78" d="100"/>
        </p:scale>
        <p:origin x="3396" y="12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1">
              <a:defRPr lang="ko-KR" sz="1200"/>
            </a:lvl1pPr>
          </a:lstStyle>
          <a:p>
            <a:endParaRPr lang="ko-KR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1">
              <a:defRPr lang="ko-KR" sz="1200"/>
            </a:lvl1pPr>
          </a:lstStyle>
          <a:p>
            <a:fld id="{38D6FE3C-34D8-4B4B-9273-D907B0A3B964}" type="datetimeFigureOut">
              <a:rPr lang="en-US" altLang="ko-KR"/>
              <a:t>12/10/2019</a:t>
            </a:fld>
            <a:endParaRPr 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1">
              <a:defRPr lang="ko-KR" sz="1200"/>
            </a:lvl1pPr>
          </a:lstStyle>
          <a:p>
            <a:endParaRPr 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1">
              <a:defRPr lang="ko-KR" sz="1200"/>
            </a:lvl1pPr>
          </a:lstStyle>
          <a:p>
            <a:fld id="{E169A89D-734B-4FAD-B6E7-2B864E72E489}" type="slidenum">
              <a:rPr lang="ko-KR"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9192036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1">
              <a:defRPr lang="ko-KR"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1">
              <a:defRPr lang="ko-KR"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1D0FF5F4-5691-49AF-9E16-FB22826F7264}" type="datetimeFigureOut">
              <a:rPr lang="en-US" altLang="ko-KR" smtClean="0"/>
              <a:pPr/>
              <a:t>12/10/2019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431925" y="1143000"/>
            <a:ext cx="3994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latinLnBrk="1"/>
            <a:r>
              <a:rPr lang="ko-KR"/>
              <a:t>마스터 텍스트 스타일을 편집합니다</a:t>
            </a:r>
          </a:p>
          <a:p>
            <a:pPr lvl="1" latinLnBrk="1"/>
            <a:r>
              <a:rPr lang="ko-KR"/>
              <a:t>둘째 수준</a:t>
            </a:r>
          </a:p>
          <a:p>
            <a:pPr lvl="2" latinLnBrk="1"/>
            <a:r>
              <a:rPr lang="ko-KR"/>
              <a:t>셋째 수준</a:t>
            </a:r>
          </a:p>
          <a:p>
            <a:pPr lvl="3" latinLnBrk="1"/>
            <a:r>
              <a:rPr lang="ko-KR"/>
              <a:t>넷째 수준</a:t>
            </a:r>
          </a:p>
          <a:p>
            <a:pPr lvl="4" latinLnBrk="1"/>
            <a:r>
              <a:rPr lang="ko-KR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1">
              <a:defRPr lang="ko-KR"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1">
              <a:defRPr lang="ko-KR"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52A89D7-7603-4ECB-ADF6-F6CF2BE4F401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258489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lang="ko-KR"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dirty="0"/>
              <a:t>브로슈어를 변경하려면 예제 콘텐츠를 자신의 고유한 콘텐츠로 바꿉니다. 빈 슬라이드에서 시작하려면 [홈] 탭의 [새 슬라이드] 단추를 눌러 새 페이지를 삽입합니다. 빈 개체 틀에 텍스트 및 그림을 입력합니다. 로고를 변경하려면 “로고로 대체” 그림을 선택하고 [그림 도구] [서식] 탭에서 [그림 바꾸기]를 선택합니다.</a:t>
            </a:r>
          </a:p>
          <a:p>
            <a:endParaRPr lang="ko-KR" dirty="0"/>
          </a:p>
          <a:p>
            <a:r>
              <a:rPr lang="ko-KR" dirty="0"/>
              <a:t>접는선이 보이나요? 선은 흐리게 표시되지만 브로슈어에 표시되지 않게 하려면 인쇄하기 전에 삭제합니다.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atinLnBrk="1"/>
            <a:fld id="{952A89D7-7603-4ECB-ADF6-F6CF2BE4F401}" type="slidenum">
              <a:rPr lang="en-US" altLang="ko-KR" smtClean="0"/>
              <a:pPr latinLnBrk="1"/>
              <a:t>1</a:t>
            </a:fld>
            <a:endParaRPr lang="ko-KR"/>
          </a:p>
        </p:txBody>
      </p:sp>
      <p:sp>
        <p:nvSpPr>
          <p:cNvPr id="7" name="슬라이드 이미지 개체 틀 6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17508418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바깥쪽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 userDrawn="1"/>
        </p:nvSpPr>
        <p:spPr>
          <a:xfrm>
            <a:off x="442027" y="3040910"/>
            <a:ext cx="2424223" cy="9966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228600" rIns="182880" bIns="228600" rtlCol="0" anchor="t"/>
          <a:lstStyle/>
          <a:p>
            <a:pPr algn="ctr" latinLnBrk="1">
              <a:lnSpc>
                <a:spcPct val="130000"/>
              </a:lnSpc>
            </a:pPr>
            <a:endParaRPr 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텍스트 개체 틀 21"/>
          <p:cNvSpPr>
            <a:spLocks noGrp="1"/>
          </p:cNvSpPr>
          <p:nvPr>
            <p:ph type="body" sz="quarter" idx="14" hasCustomPrompt="1"/>
          </p:nvPr>
        </p:nvSpPr>
        <p:spPr>
          <a:xfrm rot="16200000">
            <a:off x="2282453" y="5905510"/>
            <a:ext cx="2471737" cy="347642"/>
          </a:xfrm>
        </p:spPr>
        <p:txBody>
          <a:bodyPr lIns="0" tIns="0" rIns="0" bIns="0" anchor="b">
            <a:noAutofit/>
          </a:bodyPr>
          <a:lstStyle>
            <a:lvl1pPr marL="0" indent="0" algn="l" latinLnBrk="1">
              <a:lnSpc>
                <a:spcPct val="85000"/>
              </a:lnSpc>
              <a:spcBef>
                <a:spcPts val="0"/>
              </a:spcBef>
              <a:buNone/>
              <a:defRPr lang="ko-KR" sz="90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0" indent="0" latinLnBrk="1">
              <a:spcBef>
                <a:spcPts val="0"/>
              </a:spcBef>
              <a:buNone/>
              <a:defRPr lang="ko-KR" sz="3600"/>
            </a:lvl2pPr>
            <a:lvl3pPr marL="0" indent="0" latinLnBrk="1">
              <a:spcBef>
                <a:spcPts val="0"/>
              </a:spcBef>
              <a:buNone/>
              <a:defRPr lang="ko-KR" sz="3600"/>
            </a:lvl3pPr>
            <a:lvl4pPr marL="0" indent="0" latinLnBrk="1">
              <a:spcBef>
                <a:spcPts val="0"/>
              </a:spcBef>
              <a:buNone/>
              <a:defRPr lang="ko-KR" sz="3600"/>
            </a:lvl4pPr>
            <a:lvl5pPr marL="0" indent="0" latinLnBrk="1">
              <a:spcBef>
                <a:spcPts val="0"/>
              </a:spcBef>
              <a:buNone/>
              <a:defRPr lang="ko-KR" sz="3600"/>
            </a:lvl5pPr>
          </a:lstStyle>
          <a:p>
            <a:pPr lvl="0" latinLnBrk="1"/>
            <a:r>
              <a:rPr lang="ko-KR"/>
              <a:t>회사 이름</a:t>
            </a:r>
          </a:p>
        </p:txBody>
      </p:sp>
      <p:sp>
        <p:nvSpPr>
          <p:cNvPr id="24" name="텍스트 개체 틀 21"/>
          <p:cNvSpPr>
            <a:spLocks noGrp="1"/>
          </p:cNvSpPr>
          <p:nvPr>
            <p:ph type="body" sz="quarter" idx="15" hasCustomPrompt="1"/>
          </p:nvPr>
        </p:nvSpPr>
        <p:spPr>
          <a:xfrm rot="16200000">
            <a:off x="2662318" y="5875952"/>
            <a:ext cx="2471738" cy="406757"/>
          </a:xfrm>
        </p:spPr>
        <p:txBody>
          <a:bodyPr lIns="0" tIns="0" rIns="0" bIns="0" anchor="t">
            <a:noAutofit/>
          </a:bodyPr>
          <a:lstStyle>
            <a:lvl1pPr marL="0" indent="0" algn="l" latinLnBrk="1">
              <a:lnSpc>
                <a:spcPct val="120000"/>
              </a:lnSpc>
              <a:spcBef>
                <a:spcPts val="0"/>
              </a:spcBef>
              <a:buNone/>
              <a:defRPr lang="ko-KR" sz="90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0" indent="0" latinLnBrk="1">
              <a:spcBef>
                <a:spcPts val="0"/>
              </a:spcBef>
              <a:buNone/>
              <a:defRPr lang="ko-KR" sz="3600"/>
            </a:lvl2pPr>
            <a:lvl3pPr marL="0" indent="0" latinLnBrk="1">
              <a:spcBef>
                <a:spcPts val="0"/>
              </a:spcBef>
              <a:buNone/>
              <a:defRPr lang="ko-KR" sz="3600"/>
            </a:lvl3pPr>
            <a:lvl4pPr marL="0" indent="0" latinLnBrk="1">
              <a:spcBef>
                <a:spcPts val="0"/>
              </a:spcBef>
              <a:buNone/>
              <a:defRPr lang="ko-KR" sz="3600"/>
            </a:lvl4pPr>
            <a:lvl5pPr marL="0" indent="0" latinLnBrk="1">
              <a:spcBef>
                <a:spcPts val="0"/>
              </a:spcBef>
              <a:buNone/>
              <a:defRPr lang="ko-KR" sz="3600"/>
            </a:lvl5pPr>
          </a:lstStyle>
          <a:p>
            <a:pPr lvl="0" latinLnBrk="1"/>
            <a:r>
              <a:rPr lang="ko-KR"/>
              <a:t>회사 주소</a:t>
            </a:r>
          </a:p>
        </p:txBody>
      </p:sp>
      <p:sp>
        <p:nvSpPr>
          <p:cNvPr id="28" name="텍스트 개체 틀 21"/>
          <p:cNvSpPr>
            <a:spLocks noGrp="1"/>
          </p:cNvSpPr>
          <p:nvPr>
            <p:ph type="body" sz="quarter" idx="19" hasCustomPrompt="1"/>
          </p:nvPr>
        </p:nvSpPr>
        <p:spPr>
          <a:xfrm>
            <a:off x="442027" y="5422604"/>
            <a:ext cx="2424223" cy="1892596"/>
          </a:xfrm>
        </p:spPr>
        <p:txBody>
          <a:bodyPr lIns="0" tIns="0" rIns="0" bIns="0" anchor="t">
            <a:noAutofit/>
          </a:bodyPr>
          <a:lstStyle>
            <a:lvl1pPr marL="0" indent="0" algn="l" latinLnBrk="1">
              <a:lnSpc>
                <a:spcPct val="120000"/>
              </a:lnSpc>
              <a:spcBef>
                <a:spcPts val="900"/>
              </a:spcBef>
              <a:buNone/>
              <a:defRPr 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0" indent="0" latinLnBrk="1">
              <a:spcBef>
                <a:spcPts val="0"/>
              </a:spcBef>
              <a:buNone/>
              <a:defRPr lang="ko-KR" sz="3600"/>
            </a:lvl2pPr>
            <a:lvl3pPr marL="0" indent="0" latinLnBrk="1">
              <a:spcBef>
                <a:spcPts val="0"/>
              </a:spcBef>
              <a:buNone/>
              <a:defRPr lang="ko-KR" sz="3600"/>
            </a:lvl3pPr>
            <a:lvl4pPr marL="0" indent="0" latinLnBrk="1">
              <a:spcBef>
                <a:spcPts val="0"/>
              </a:spcBef>
              <a:buNone/>
              <a:defRPr lang="ko-KR" sz="3600"/>
            </a:lvl4pPr>
            <a:lvl5pPr marL="0" indent="0" latinLnBrk="1">
              <a:spcBef>
                <a:spcPts val="0"/>
              </a:spcBef>
              <a:buNone/>
              <a:defRPr lang="ko-KR" sz="3600"/>
            </a:lvl5pPr>
          </a:lstStyle>
          <a:p>
            <a:pPr lvl="0" latinLnBrk="1"/>
            <a:r>
              <a:rPr lang="ko-KR"/>
              <a:t>텍스트를 입력하십시오.</a:t>
            </a:r>
          </a:p>
        </p:txBody>
      </p:sp>
      <p:sp>
        <p:nvSpPr>
          <p:cNvPr id="31" name="텍스트 개체 틀 21"/>
          <p:cNvSpPr>
            <a:spLocks noGrp="1"/>
          </p:cNvSpPr>
          <p:nvPr>
            <p:ph type="body" sz="quarter" idx="20" hasCustomPrompt="1"/>
          </p:nvPr>
        </p:nvSpPr>
        <p:spPr>
          <a:xfrm>
            <a:off x="442026" y="4146698"/>
            <a:ext cx="2424224" cy="1006274"/>
          </a:xfrm>
        </p:spPr>
        <p:txBody>
          <a:bodyPr lIns="0" tIns="0" rIns="0" bIns="0" anchor="b">
            <a:noAutofit/>
          </a:bodyPr>
          <a:lstStyle>
            <a:lvl1pPr marL="0" indent="0" algn="l" latinLnBrk="1">
              <a:lnSpc>
                <a:spcPct val="120000"/>
              </a:lnSpc>
              <a:spcBef>
                <a:spcPts val="0"/>
              </a:spcBef>
              <a:buNone/>
              <a:defRPr lang="ko-KR" sz="1600" b="1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0" indent="0" latinLnBrk="1">
              <a:spcBef>
                <a:spcPts val="0"/>
              </a:spcBef>
              <a:buNone/>
              <a:defRPr lang="ko-KR" sz="3600"/>
            </a:lvl2pPr>
            <a:lvl3pPr marL="0" indent="0" latinLnBrk="1">
              <a:spcBef>
                <a:spcPts val="0"/>
              </a:spcBef>
              <a:buNone/>
              <a:defRPr lang="ko-KR" sz="3600"/>
            </a:lvl3pPr>
            <a:lvl4pPr marL="0" indent="0" latinLnBrk="1">
              <a:spcBef>
                <a:spcPts val="0"/>
              </a:spcBef>
              <a:buNone/>
              <a:defRPr lang="ko-KR" sz="3600"/>
            </a:lvl4pPr>
            <a:lvl5pPr marL="0" indent="0" latinLnBrk="1">
              <a:spcBef>
                <a:spcPts val="0"/>
              </a:spcBef>
              <a:buNone/>
              <a:defRPr lang="ko-KR" sz="3600"/>
            </a:lvl5pPr>
          </a:lstStyle>
          <a:p>
            <a:pPr lvl="0" latinLnBrk="1"/>
            <a:r>
              <a:rPr lang="ko-KR"/>
              <a:t>제목 텍스트</a:t>
            </a:r>
          </a:p>
        </p:txBody>
      </p:sp>
      <p:sp>
        <p:nvSpPr>
          <p:cNvPr id="33" name="텍스트 개체 틀 21"/>
          <p:cNvSpPr>
            <a:spLocks noGrp="1"/>
          </p:cNvSpPr>
          <p:nvPr>
            <p:ph type="body" sz="quarter" idx="21" hasCustomPrompt="1"/>
          </p:nvPr>
        </p:nvSpPr>
        <p:spPr>
          <a:xfrm>
            <a:off x="7155180" y="1446028"/>
            <a:ext cx="2423160" cy="2308328"/>
          </a:xfrm>
        </p:spPr>
        <p:txBody>
          <a:bodyPr lIns="0" tIns="0" rIns="0" bIns="0" anchor="b">
            <a:noAutofit/>
          </a:bodyPr>
          <a:lstStyle>
            <a:lvl1pPr marL="0" indent="0" algn="l" latinLnBrk="1">
              <a:lnSpc>
                <a:spcPct val="90000"/>
              </a:lnSpc>
              <a:spcBef>
                <a:spcPts val="0"/>
              </a:spcBef>
              <a:buNone/>
              <a:defRPr lang="ko-KR" sz="3800" b="1" baseline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0" indent="0" latinLnBrk="1">
              <a:spcBef>
                <a:spcPts val="0"/>
              </a:spcBef>
              <a:buNone/>
              <a:defRPr lang="ko-KR" sz="3600"/>
            </a:lvl2pPr>
            <a:lvl3pPr marL="0" indent="0" latinLnBrk="1">
              <a:spcBef>
                <a:spcPts val="0"/>
              </a:spcBef>
              <a:buNone/>
              <a:defRPr lang="ko-KR" sz="3600"/>
            </a:lvl3pPr>
            <a:lvl4pPr marL="0" indent="0" latinLnBrk="1">
              <a:spcBef>
                <a:spcPts val="0"/>
              </a:spcBef>
              <a:buNone/>
              <a:defRPr lang="ko-KR" sz="3600"/>
            </a:lvl4pPr>
            <a:lvl5pPr marL="0" indent="0" latinLnBrk="1">
              <a:spcBef>
                <a:spcPts val="0"/>
              </a:spcBef>
              <a:buNone/>
              <a:defRPr lang="ko-KR" sz="3600"/>
            </a:lvl5pPr>
          </a:lstStyle>
          <a:p>
            <a:pPr lvl="0" latinLnBrk="1"/>
            <a:r>
              <a:rPr lang="ko-KR"/>
              <a:t>제목 텍스트</a:t>
            </a:r>
          </a:p>
        </p:txBody>
      </p:sp>
      <p:sp>
        <p:nvSpPr>
          <p:cNvPr id="34" name="텍스트 개체 틀 21"/>
          <p:cNvSpPr>
            <a:spLocks noGrp="1"/>
          </p:cNvSpPr>
          <p:nvPr>
            <p:ph type="body" sz="quarter" idx="22" hasCustomPrompt="1"/>
          </p:nvPr>
        </p:nvSpPr>
        <p:spPr>
          <a:xfrm>
            <a:off x="7155180" y="3997842"/>
            <a:ext cx="2423160" cy="616688"/>
          </a:xfrm>
        </p:spPr>
        <p:txBody>
          <a:bodyPr lIns="0" tIns="0" rIns="0" bIns="0" anchor="t">
            <a:noAutofit/>
          </a:bodyPr>
          <a:lstStyle>
            <a:lvl1pPr marL="0" indent="0" algn="l" latinLnBrk="1">
              <a:lnSpc>
                <a:spcPct val="100000"/>
              </a:lnSpc>
              <a:spcBef>
                <a:spcPts val="0"/>
              </a:spcBef>
              <a:buNone/>
              <a:defRPr lang="ko-KR" sz="18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0" indent="0" latinLnBrk="1">
              <a:spcBef>
                <a:spcPts val="0"/>
              </a:spcBef>
              <a:buNone/>
              <a:defRPr lang="ko-KR" sz="3600"/>
            </a:lvl2pPr>
            <a:lvl3pPr marL="0" indent="0" latinLnBrk="1">
              <a:spcBef>
                <a:spcPts val="0"/>
              </a:spcBef>
              <a:buNone/>
              <a:defRPr lang="ko-KR" sz="3600"/>
            </a:lvl3pPr>
            <a:lvl4pPr marL="0" indent="0" latinLnBrk="1">
              <a:spcBef>
                <a:spcPts val="0"/>
              </a:spcBef>
              <a:buNone/>
              <a:defRPr lang="ko-KR" sz="3600"/>
            </a:lvl4pPr>
            <a:lvl5pPr marL="0" indent="0" latinLnBrk="1">
              <a:spcBef>
                <a:spcPts val="0"/>
              </a:spcBef>
              <a:buNone/>
              <a:defRPr lang="ko-KR" sz="3600"/>
            </a:lvl5pPr>
          </a:lstStyle>
          <a:p>
            <a:pPr lvl="0" latinLnBrk="1"/>
            <a:r>
              <a:rPr lang="ko-KR"/>
              <a:t>텍스트를 입력하십시오.</a:t>
            </a:r>
          </a:p>
        </p:txBody>
      </p:sp>
      <p:sp>
        <p:nvSpPr>
          <p:cNvPr id="20" name="텍스트 개체 틀 21"/>
          <p:cNvSpPr>
            <a:spLocks noGrp="1"/>
          </p:cNvSpPr>
          <p:nvPr>
            <p:ph type="body" sz="quarter" idx="23" hasCustomPrompt="1"/>
          </p:nvPr>
        </p:nvSpPr>
        <p:spPr>
          <a:xfrm rot="16200000">
            <a:off x="3081241" y="4061237"/>
            <a:ext cx="2381694" cy="341040"/>
          </a:xfrm>
        </p:spPr>
        <p:txBody>
          <a:bodyPr lIns="0" tIns="0" rIns="0" bIns="0" anchor="b">
            <a:noAutofit/>
          </a:bodyPr>
          <a:lstStyle>
            <a:lvl1pPr marL="0" indent="0" algn="l" latinLnBrk="1">
              <a:lnSpc>
                <a:spcPct val="100000"/>
              </a:lnSpc>
              <a:spcBef>
                <a:spcPts val="0"/>
              </a:spcBef>
              <a:buNone/>
              <a:defRPr lang="ko-KR" sz="10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0" indent="0" latinLnBrk="1">
              <a:spcBef>
                <a:spcPts val="0"/>
              </a:spcBef>
              <a:buNone/>
              <a:defRPr lang="ko-KR" sz="3600"/>
            </a:lvl2pPr>
            <a:lvl3pPr marL="0" indent="0" latinLnBrk="1">
              <a:spcBef>
                <a:spcPts val="0"/>
              </a:spcBef>
              <a:buNone/>
              <a:defRPr lang="ko-KR" sz="3600"/>
            </a:lvl3pPr>
            <a:lvl4pPr marL="0" indent="0" latinLnBrk="1">
              <a:spcBef>
                <a:spcPts val="0"/>
              </a:spcBef>
              <a:buNone/>
              <a:defRPr lang="ko-KR" sz="3600"/>
            </a:lvl4pPr>
            <a:lvl5pPr marL="0" indent="0" latinLnBrk="1">
              <a:spcBef>
                <a:spcPts val="0"/>
              </a:spcBef>
              <a:buNone/>
              <a:defRPr lang="ko-KR" sz="3600"/>
            </a:lvl5pPr>
          </a:lstStyle>
          <a:p>
            <a:pPr lvl="0" latinLnBrk="1"/>
            <a:r>
              <a:rPr lang="ko-KR"/>
              <a:t>받는 사람 이름</a:t>
            </a:r>
          </a:p>
        </p:txBody>
      </p:sp>
      <p:sp>
        <p:nvSpPr>
          <p:cNvPr id="18" name="직사각형 17"/>
          <p:cNvSpPr/>
          <p:nvPr userDrawn="1"/>
        </p:nvSpPr>
        <p:spPr>
          <a:xfrm>
            <a:off x="442027" y="465745"/>
            <a:ext cx="2424223" cy="548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228600" rIns="182880" bIns="228600" rtlCol="0" anchor="t"/>
          <a:lstStyle/>
          <a:p>
            <a:pPr algn="ctr" latinLnBrk="1">
              <a:lnSpc>
                <a:spcPct val="130000"/>
              </a:lnSpc>
            </a:pPr>
            <a:endParaRPr 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직사각형 21"/>
          <p:cNvSpPr/>
          <p:nvPr userDrawn="1"/>
        </p:nvSpPr>
        <p:spPr>
          <a:xfrm>
            <a:off x="7154649" y="3867502"/>
            <a:ext cx="2424223" cy="548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228600" rIns="182880" bIns="228600" rtlCol="0" anchor="t"/>
          <a:lstStyle/>
          <a:p>
            <a:pPr algn="ctr" latinLnBrk="1">
              <a:lnSpc>
                <a:spcPct val="130000"/>
              </a:lnSpc>
            </a:pPr>
            <a:endParaRPr 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텍스트 개체 틀 21"/>
          <p:cNvSpPr>
            <a:spLocks noGrp="1"/>
          </p:cNvSpPr>
          <p:nvPr>
            <p:ph type="body" sz="quarter" idx="24" hasCustomPrompt="1"/>
          </p:nvPr>
        </p:nvSpPr>
        <p:spPr>
          <a:xfrm rot="16200000">
            <a:off x="3567975" y="3923123"/>
            <a:ext cx="2381694" cy="617266"/>
          </a:xfrm>
        </p:spPr>
        <p:txBody>
          <a:bodyPr lIns="0" tIns="0" rIns="0" bIns="0" anchor="t">
            <a:noAutofit/>
          </a:bodyPr>
          <a:lstStyle>
            <a:lvl1pPr marL="0" indent="0" algn="l" latinLnBrk="1">
              <a:lnSpc>
                <a:spcPct val="120000"/>
              </a:lnSpc>
              <a:spcBef>
                <a:spcPts val="0"/>
              </a:spcBef>
              <a:buNone/>
              <a:defRPr 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0" indent="0" latinLnBrk="1">
              <a:spcBef>
                <a:spcPts val="0"/>
              </a:spcBef>
              <a:buNone/>
              <a:defRPr lang="ko-KR" sz="3600"/>
            </a:lvl2pPr>
            <a:lvl3pPr marL="0" indent="0" latinLnBrk="1">
              <a:spcBef>
                <a:spcPts val="0"/>
              </a:spcBef>
              <a:buNone/>
              <a:defRPr lang="ko-KR" sz="3600"/>
            </a:lvl3pPr>
            <a:lvl4pPr marL="0" indent="0" latinLnBrk="1">
              <a:spcBef>
                <a:spcPts val="0"/>
              </a:spcBef>
              <a:buNone/>
              <a:defRPr lang="ko-KR" sz="3600"/>
            </a:lvl4pPr>
            <a:lvl5pPr marL="0" indent="0" latinLnBrk="1">
              <a:spcBef>
                <a:spcPts val="0"/>
              </a:spcBef>
              <a:buNone/>
              <a:defRPr lang="ko-KR" sz="3600"/>
            </a:lvl5pPr>
          </a:lstStyle>
          <a:p>
            <a:pPr lvl="0" latinLnBrk="1"/>
            <a:r>
              <a:rPr lang="ko-KR"/>
              <a:t>주소</a:t>
            </a:r>
            <a:r>
              <a:t/>
            </a:r>
            <a:br/>
            <a:r>
              <a:rPr lang="ko-KR"/>
              <a:t>상세 주소</a:t>
            </a:r>
          </a:p>
        </p:txBody>
      </p:sp>
      <p:sp>
        <p:nvSpPr>
          <p:cNvPr id="29" name="텍스트 개체 틀 21"/>
          <p:cNvSpPr>
            <a:spLocks noGrp="1"/>
          </p:cNvSpPr>
          <p:nvPr>
            <p:ph type="body" sz="quarter" idx="25" hasCustomPrompt="1"/>
          </p:nvPr>
        </p:nvSpPr>
        <p:spPr>
          <a:xfrm rot="16200000">
            <a:off x="5194895" y="4208443"/>
            <a:ext cx="1785749" cy="642567"/>
          </a:xfrm>
        </p:spPr>
        <p:txBody>
          <a:bodyPr lIns="0" tIns="0" rIns="0" bIns="0" anchor="b">
            <a:noAutofit/>
          </a:bodyPr>
          <a:lstStyle>
            <a:lvl1pPr marL="0" indent="0" algn="l" latinLnBrk="1">
              <a:lnSpc>
                <a:spcPct val="120000"/>
              </a:lnSpc>
              <a:spcBef>
                <a:spcPts val="0"/>
              </a:spcBef>
              <a:buNone/>
              <a:defRPr lang="ko-KR" sz="90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0" indent="0" latinLnBrk="1">
              <a:spcBef>
                <a:spcPts val="0"/>
              </a:spcBef>
              <a:buNone/>
              <a:defRPr lang="ko-KR" sz="3600"/>
            </a:lvl2pPr>
            <a:lvl3pPr marL="0" indent="0" latinLnBrk="1">
              <a:spcBef>
                <a:spcPts val="0"/>
              </a:spcBef>
              <a:buNone/>
              <a:defRPr lang="ko-KR" sz="3600"/>
            </a:lvl3pPr>
            <a:lvl4pPr marL="0" indent="0" latinLnBrk="1">
              <a:spcBef>
                <a:spcPts val="0"/>
              </a:spcBef>
              <a:buNone/>
              <a:defRPr lang="ko-KR" sz="3600"/>
            </a:lvl4pPr>
            <a:lvl5pPr marL="0" indent="0" latinLnBrk="1">
              <a:spcBef>
                <a:spcPts val="0"/>
              </a:spcBef>
              <a:buNone/>
              <a:defRPr lang="ko-KR" sz="3600"/>
            </a:lvl5pPr>
          </a:lstStyle>
          <a:p>
            <a:pPr lvl="0" latinLnBrk="1"/>
            <a:r>
              <a:rPr lang="ko-KR"/>
              <a:t>[웹 사이트]</a:t>
            </a:r>
            <a:r>
              <a:t/>
            </a:r>
            <a:br/>
            <a:r>
              <a:rPr lang="ko-KR"/>
              <a:t>[전자 메일]</a:t>
            </a:r>
          </a:p>
        </p:txBody>
      </p:sp>
      <p:sp>
        <p:nvSpPr>
          <p:cNvPr id="30" name="텍스트 개체 틀 21"/>
          <p:cNvSpPr>
            <a:spLocks noGrp="1"/>
          </p:cNvSpPr>
          <p:nvPr>
            <p:ph type="body" sz="quarter" idx="26" hasCustomPrompt="1"/>
          </p:nvPr>
        </p:nvSpPr>
        <p:spPr>
          <a:xfrm rot="16200000">
            <a:off x="5194895" y="6101041"/>
            <a:ext cx="1785749" cy="642567"/>
          </a:xfrm>
        </p:spPr>
        <p:txBody>
          <a:bodyPr lIns="0" tIns="0" rIns="0" bIns="0" anchor="b">
            <a:noAutofit/>
          </a:bodyPr>
          <a:lstStyle>
            <a:lvl1pPr marL="0" indent="0" algn="l" latinLnBrk="1">
              <a:lnSpc>
                <a:spcPct val="120000"/>
              </a:lnSpc>
              <a:spcBef>
                <a:spcPts val="0"/>
              </a:spcBef>
              <a:buNone/>
              <a:defRPr lang="ko-KR" sz="90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0" indent="0" latinLnBrk="1">
              <a:spcBef>
                <a:spcPts val="0"/>
              </a:spcBef>
              <a:buNone/>
              <a:defRPr lang="ko-KR" sz="3600"/>
            </a:lvl2pPr>
            <a:lvl3pPr marL="0" indent="0" latinLnBrk="1">
              <a:spcBef>
                <a:spcPts val="0"/>
              </a:spcBef>
              <a:buNone/>
              <a:defRPr lang="ko-KR" sz="3600"/>
            </a:lvl3pPr>
            <a:lvl4pPr marL="0" indent="0" latinLnBrk="1">
              <a:spcBef>
                <a:spcPts val="0"/>
              </a:spcBef>
              <a:buNone/>
              <a:defRPr lang="ko-KR" sz="3600"/>
            </a:lvl4pPr>
            <a:lvl5pPr marL="0" indent="0" latinLnBrk="1">
              <a:spcBef>
                <a:spcPts val="0"/>
              </a:spcBef>
              <a:buNone/>
              <a:defRPr lang="ko-KR" sz="3600"/>
            </a:lvl5pPr>
          </a:lstStyle>
          <a:p>
            <a:pPr lvl="0" latinLnBrk="1"/>
            <a:r>
              <a:rPr lang="ko-KR"/>
              <a:t>전화 [전화 번호]</a:t>
            </a:r>
            <a:r>
              <a:t/>
            </a:r>
            <a:br/>
            <a:r>
              <a:rPr lang="ko-KR"/>
              <a:t>팩스 [팩스]</a:t>
            </a:r>
          </a:p>
        </p:txBody>
      </p:sp>
      <p:sp>
        <p:nvSpPr>
          <p:cNvPr id="5" name="그림 개체 틀 4"/>
          <p:cNvSpPr>
            <a:spLocks noGrp="1"/>
          </p:cNvSpPr>
          <p:nvPr>
            <p:ph type="pic" sz="quarter" idx="27"/>
          </p:nvPr>
        </p:nvSpPr>
        <p:spPr>
          <a:xfrm>
            <a:off x="442082" y="839788"/>
            <a:ext cx="2424113" cy="2084387"/>
          </a:xfrm>
          <a:solidFill>
            <a:schemeClr val="bg1">
              <a:lumMod val="85000"/>
            </a:schemeClr>
          </a:solidFill>
        </p:spPr>
        <p:txBody>
          <a:bodyPr tIns="182880">
            <a:normAutofit/>
          </a:bodyPr>
          <a:lstStyle>
            <a:lvl1pPr marL="0" indent="0" algn="ctr" latinLnBrk="1">
              <a:buNone/>
              <a:defRPr lang="ko-KR"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/>
          </a:p>
        </p:txBody>
      </p:sp>
      <p:sp>
        <p:nvSpPr>
          <p:cNvPr id="32" name="직사각형 31"/>
          <p:cNvSpPr/>
          <p:nvPr userDrawn="1"/>
        </p:nvSpPr>
        <p:spPr>
          <a:xfrm>
            <a:off x="6435513" y="2011680"/>
            <a:ext cx="54864" cy="53035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228600" rIns="182880" bIns="228600" rtlCol="0" anchor="t"/>
          <a:lstStyle/>
          <a:p>
            <a:pPr algn="ctr" latinLnBrk="1">
              <a:lnSpc>
                <a:spcPct val="130000"/>
              </a:lnSpc>
            </a:pPr>
            <a:endParaRPr 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직사각형 34"/>
          <p:cNvSpPr/>
          <p:nvPr userDrawn="1"/>
        </p:nvSpPr>
        <p:spPr>
          <a:xfrm>
            <a:off x="6435513" y="484844"/>
            <a:ext cx="54864" cy="12801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228600" rIns="182880" bIns="228600" rtlCol="0" anchor="t"/>
          <a:lstStyle/>
          <a:p>
            <a:pPr algn="ctr" latinLnBrk="1">
              <a:lnSpc>
                <a:spcPct val="130000"/>
              </a:lnSpc>
            </a:pPr>
            <a:endParaRPr 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28" hasCustomPrompt="1"/>
          </p:nvPr>
        </p:nvSpPr>
        <p:spPr>
          <a:xfrm>
            <a:off x="7155180" y="4658107"/>
            <a:ext cx="2423160" cy="36576"/>
          </a:xfrm>
          <a:blipFill>
            <a:blip r:embed="rId2"/>
            <a:stretch>
              <a:fillRect/>
            </a:stretch>
          </a:blipFill>
        </p:spPr>
        <p:txBody>
          <a:bodyPr>
            <a:noAutofit/>
          </a:bodyPr>
          <a:lstStyle>
            <a:lvl1pPr marL="0" indent="0" latinLnBrk="1">
              <a:spcBef>
                <a:spcPts val="0"/>
              </a:spcBef>
              <a:buNone/>
              <a:defRPr lang="ko-KR" sz="5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0" indent="0" latinLnBrk="1">
              <a:spcBef>
                <a:spcPts val="0"/>
              </a:spcBef>
              <a:buNone/>
              <a:defRPr lang="ko-KR" sz="500"/>
            </a:lvl2pPr>
            <a:lvl3pPr marL="0" indent="0" latinLnBrk="1">
              <a:spcBef>
                <a:spcPts val="0"/>
              </a:spcBef>
              <a:buNone/>
              <a:defRPr lang="ko-KR" sz="500"/>
            </a:lvl3pPr>
            <a:lvl4pPr marL="0" indent="0" latinLnBrk="1">
              <a:spcBef>
                <a:spcPts val="0"/>
              </a:spcBef>
              <a:buNone/>
              <a:defRPr lang="ko-KR" sz="500"/>
            </a:lvl4pPr>
            <a:lvl5pPr marL="0" indent="0" latinLnBrk="1">
              <a:spcBef>
                <a:spcPts val="0"/>
              </a:spcBef>
              <a:buNone/>
              <a:defRPr lang="ko-KR" sz="500"/>
            </a:lvl5pPr>
          </a:lstStyle>
          <a:p>
            <a:pPr lvl="0" latinLnBrk="1"/>
            <a:r>
              <a:rPr lang="ko-KR"/>
              <a:t> </a:t>
            </a:r>
          </a:p>
        </p:txBody>
      </p:sp>
      <p:sp>
        <p:nvSpPr>
          <p:cNvPr id="40" name="텍스트 개체 틀 12"/>
          <p:cNvSpPr>
            <a:spLocks noGrp="1"/>
          </p:cNvSpPr>
          <p:nvPr>
            <p:ph type="body" sz="quarter" idx="29" hasCustomPrompt="1"/>
          </p:nvPr>
        </p:nvSpPr>
        <p:spPr>
          <a:xfrm>
            <a:off x="442558" y="5260735"/>
            <a:ext cx="2423160" cy="36576"/>
          </a:xfrm>
          <a:blipFill>
            <a:blip r:embed="rId2"/>
            <a:stretch>
              <a:fillRect/>
            </a:stretch>
          </a:blipFill>
        </p:spPr>
        <p:txBody>
          <a:bodyPr>
            <a:noAutofit/>
          </a:bodyPr>
          <a:lstStyle>
            <a:lvl1pPr marL="0" indent="0" latinLnBrk="1">
              <a:spcBef>
                <a:spcPts val="0"/>
              </a:spcBef>
              <a:buNone/>
              <a:defRPr lang="ko-KR" sz="5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0" indent="0" latinLnBrk="1">
              <a:spcBef>
                <a:spcPts val="0"/>
              </a:spcBef>
              <a:buNone/>
              <a:defRPr lang="ko-KR" sz="500"/>
            </a:lvl2pPr>
            <a:lvl3pPr marL="0" indent="0" latinLnBrk="1">
              <a:spcBef>
                <a:spcPts val="0"/>
              </a:spcBef>
              <a:buNone/>
              <a:defRPr lang="ko-KR" sz="500"/>
            </a:lvl3pPr>
            <a:lvl4pPr marL="0" indent="0" latinLnBrk="1">
              <a:spcBef>
                <a:spcPts val="0"/>
              </a:spcBef>
              <a:buNone/>
              <a:defRPr lang="ko-KR" sz="500"/>
            </a:lvl4pPr>
            <a:lvl5pPr marL="0" indent="0" latinLnBrk="1">
              <a:spcBef>
                <a:spcPts val="0"/>
              </a:spcBef>
              <a:buNone/>
              <a:defRPr lang="ko-KR" sz="500"/>
            </a:lvl5pPr>
          </a:lstStyle>
          <a:p>
            <a:pPr lvl="0" latinLnBrk="1"/>
            <a:r>
              <a:rPr lang="ko-KR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86319277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288" userDrawn="1">
          <p15:clr>
            <a:srgbClr val="FBAE40"/>
          </p15:clr>
        </p15:guide>
        <p15:guide id="2" orient="horz" pos="4608" userDrawn="1">
          <p15:clr>
            <a:srgbClr val="FBAE40"/>
          </p15:clr>
        </p15:guide>
        <p15:guide id="3" pos="272" userDrawn="1">
          <p15:clr>
            <a:srgbClr val="FBAE40"/>
          </p15:clr>
        </p15:guide>
        <p15:guide id="4" pos="1800" userDrawn="1">
          <p15:clr>
            <a:srgbClr val="FBAE40"/>
          </p15:clr>
        </p15:guide>
        <p15:guide id="6" pos="6035" userDrawn="1">
          <p15:clr>
            <a:srgbClr val="FBAE40"/>
          </p15:clr>
        </p15:guide>
        <p15:guide id="7" pos="4506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페이지 안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텍스트 개체 틀 21"/>
          <p:cNvSpPr>
            <a:spLocks noGrp="1"/>
          </p:cNvSpPr>
          <p:nvPr>
            <p:ph type="body" sz="quarter" idx="20" hasCustomPrompt="1"/>
          </p:nvPr>
        </p:nvSpPr>
        <p:spPr>
          <a:xfrm>
            <a:off x="434340" y="569862"/>
            <a:ext cx="2423160" cy="1373367"/>
          </a:xfrm>
        </p:spPr>
        <p:txBody>
          <a:bodyPr lIns="0" tIns="0" rIns="0" bIns="0" anchor="b">
            <a:noAutofit/>
          </a:bodyPr>
          <a:lstStyle>
            <a:lvl1pPr marL="0" indent="0" algn="l" latinLnBrk="1">
              <a:lnSpc>
                <a:spcPct val="120000"/>
              </a:lnSpc>
              <a:spcBef>
                <a:spcPts val="0"/>
              </a:spcBef>
              <a:buNone/>
              <a:defRPr lang="ko-KR" sz="16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0" indent="0" latinLnBrk="1">
              <a:spcBef>
                <a:spcPts val="0"/>
              </a:spcBef>
              <a:buNone/>
              <a:defRPr lang="ko-KR" sz="3600"/>
            </a:lvl2pPr>
            <a:lvl3pPr marL="0" indent="0" latinLnBrk="1">
              <a:spcBef>
                <a:spcPts val="0"/>
              </a:spcBef>
              <a:buNone/>
              <a:defRPr lang="ko-KR" sz="3600"/>
            </a:lvl3pPr>
            <a:lvl4pPr marL="0" indent="0" latinLnBrk="1">
              <a:spcBef>
                <a:spcPts val="0"/>
              </a:spcBef>
              <a:buNone/>
              <a:defRPr lang="ko-KR" sz="3600"/>
            </a:lvl4pPr>
            <a:lvl5pPr marL="0" indent="0" latinLnBrk="1">
              <a:spcBef>
                <a:spcPts val="0"/>
              </a:spcBef>
              <a:buNone/>
              <a:defRPr lang="ko-KR" sz="3600"/>
            </a:lvl5pPr>
          </a:lstStyle>
          <a:p>
            <a:pPr lvl="0" latinLnBrk="1"/>
            <a:r>
              <a:rPr lang="ko-KR"/>
              <a:t>텍스트를 입력하십시오.</a:t>
            </a:r>
          </a:p>
        </p:txBody>
      </p:sp>
      <p:sp>
        <p:nvSpPr>
          <p:cNvPr id="43" name="텍스트 개체 틀 21"/>
          <p:cNvSpPr>
            <a:spLocks noGrp="1"/>
          </p:cNvSpPr>
          <p:nvPr>
            <p:ph type="body" sz="quarter" idx="31" hasCustomPrompt="1"/>
          </p:nvPr>
        </p:nvSpPr>
        <p:spPr>
          <a:xfrm>
            <a:off x="434340" y="2158410"/>
            <a:ext cx="2423160" cy="1456660"/>
          </a:xfrm>
        </p:spPr>
        <p:txBody>
          <a:bodyPr lIns="0" tIns="0" rIns="0" bIns="0" anchor="t">
            <a:noAutofit/>
          </a:bodyPr>
          <a:lstStyle>
            <a:lvl1pPr marL="112713" indent="-112713" algn="l" latinLnBrk="1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lang="ko-KR" sz="10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182880" indent="-182880" latinLnBrk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lang="ko-KR" sz="900"/>
            </a:lvl2pPr>
            <a:lvl3pPr marL="182880" indent="-182880" latinLnBrk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lang="ko-KR" sz="900"/>
            </a:lvl3pPr>
            <a:lvl4pPr marL="182880" indent="-182880" latinLnBrk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lang="ko-KR" sz="900"/>
            </a:lvl4pPr>
            <a:lvl5pPr marL="182880" indent="-182880" latinLnBrk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lang="ko-KR" sz="900"/>
            </a:lvl5pPr>
            <a:lvl6pPr marL="182880" indent="-182880" latinLnBrk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lang="ko-KR" sz="900"/>
            </a:lvl6pPr>
            <a:lvl7pPr marL="182880" indent="-182880" latinLnBrk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lang="ko-KR" sz="900"/>
            </a:lvl7pPr>
            <a:lvl8pPr marL="182880" indent="-182880" latinLnBrk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lang="ko-KR" sz="900"/>
            </a:lvl8pPr>
            <a:lvl9pPr marL="182880" indent="-182880" latinLnBrk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lang="ko-KR" sz="900"/>
            </a:lvl9pPr>
          </a:lstStyle>
          <a:p>
            <a:pPr lvl="0" latinLnBrk="1"/>
            <a:r>
              <a:rPr lang="ko-KR"/>
              <a:t>텍스트를 입력하십시오.</a:t>
            </a:r>
          </a:p>
        </p:txBody>
      </p:sp>
      <p:sp>
        <p:nvSpPr>
          <p:cNvPr id="26" name="텍스트 개체 틀 21"/>
          <p:cNvSpPr>
            <a:spLocks noGrp="1"/>
          </p:cNvSpPr>
          <p:nvPr>
            <p:ph type="body" sz="quarter" idx="36" hasCustomPrompt="1"/>
          </p:nvPr>
        </p:nvSpPr>
        <p:spPr>
          <a:xfrm>
            <a:off x="434340" y="3625703"/>
            <a:ext cx="2423160" cy="409096"/>
          </a:xfrm>
        </p:spPr>
        <p:txBody>
          <a:bodyPr lIns="0" tIns="0" rIns="0" bIns="0" anchor="ctr">
            <a:noAutofit/>
          </a:bodyPr>
          <a:lstStyle>
            <a:lvl1pPr marL="0" indent="0" algn="l" latinLnBrk="1">
              <a:lnSpc>
                <a:spcPct val="114000"/>
              </a:lnSpc>
              <a:spcBef>
                <a:spcPts val="800"/>
              </a:spcBef>
              <a:buNone/>
              <a:defRPr lang="ko-KR" sz="11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0" indent="0" latinLnBrk="1">
              <a:spcBef>
                <a:spcPts val="0"/>
              </a:spcBef>
              <a:buNone/>
              <a:defRPr lang="ko-KR" sz="3600"/>
            </a:lvl2pPr>
            <a:lvl3pPr marL="0" indent="0" latinLnBrk="1">
              <a:spcBef>
                <a:spcPts val="0"/>
              </a:spcBef>
              <a:buNone/>
              <a:defRPr lang="ko-KR" sz="3600"/>
            </a:lvl3pPr>
            <a:lvl4pPr marL="0" indent="0" latinLnBrk="1">
              <a:spcBef>
                <a:spcPts val="0"/>
              </a:spcBef>
              <a:buNone/>
              <a:defRPr lang="ko-KR" sz="3600"/>
            </a:lvl4pPr>
            <a:lvl5pPr marL="0" indent="0" latinLnBrk="1">
              <a:spcBef>
                <a:spcPts val="0"/>
              </a:spcBef>
              <a:buNone/>
              <a:defRPr lang="ko-KR" sz="3600"/>
            </a:lvl5pPr>
          </a:lstStyle>
          <a:p>
            <a:pPr lvl="0" latinLnBrk="1"/>
            <a:r>
              <a:rPr lang="ko-KR"/>
              <a:t>텍스트를 입력하십시오.</a:t>
            </a:r>
          </a:p>
        </p:txBody>
      </p:sp>
      <p:sp>
        <p:nvSpPr>
          <p:cNvPr id="27" name="텍스트 개체 틀 21"/>
          <p:cNvSpPr>
            <a:spLocks noGrp="1"/>
          </p:cNvSpPr>
          <p:nvPr>
            <p:ph type="body" sz="quarter" idx="37" hasCustomPrompt="1"/>
          </p:nvPr>
        </p:nvSpPr>
        <p:spPr>
          <a:xfrm>
            <a:off x="434340" y="4034799"/>
            <a:ext cx="2423160" cy="626510"/>
          </a:xfrm>
        </p:spPr>
        <p:txBody>
          <a:bodyPr lIns="0" tIns="0" rIns="0" bIns="0" anchor="t">
            <a:noAutofit/>
          </a:bodyPr>
          <a:lstStyle>
            <a:lvl1pPr marL="112713" indent="-112713" algn="l" latinLnBrk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lang="ko-KR" sz="10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182880" indent="-182880" latinLnBrk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lang="ko-KR" sz="900"/>
            </a:lvl2pPr>
            <a:lvl3pPr marL="182880" indent="-182880" latinLnBrk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lang="ko-KR" sz="900"/>
            </a:lvl3pPr>
            <a:lvl4pPr marL="182880" indent="-182880" latinLnBrk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lang="ko-KR" sz="900"/>
            </a:lvl4pPr>
            <a:lvl5pPr marL="182880" indent="-182880" latinLnBrk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lang="ko-KR" sz="900"/>
            </a:lvl5pPr>
            <a:lvl6pPr marL="182880" indent="-182880" latinLnBrk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lang="ko-KR" sz="900"/>
            </a:lvl6pPr>
            <a:lvl7pPr marL="182880" indent="-182880" latinLnBrk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lang="ko-KR" sz="900"/>
            </a:lvl7pPr>
            <a:lvl8pPr marL="182880" indent="-182880" latinLnBrk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lang="ko-KR" sz="900"/>
            </a:lvl8pPr>
            <a:lvl9pPr marL="182880" indent="-182880" latinLnBrk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lang="ko-KR" sz="900"/>
            </a:lvl9pPr>
          </a:lstStyle>
          <a:p>
            <a:pPr lvl="0" latinLnBrk="1"/>
            <a:r>
              <a:rPr lang="ko-KR"/>
              <a:t>텍스트를 입력하십시오.</a:t>
            </a:r>
          </a:p>
        </p:txBody>
      </p:sp>
      <p:cxnSp>
        <p:nvCxnSpPr>
          <p:cNvPr id="35" name="직선 연결선 34" hidden="1"/>
          <p:cNvCxnSpPr/>
          <p:nvPr userDrawn="1"/>
        </p:nvCxnSpPr>
        <p:spPr>
          <a:xfrm>
            <a:off x="3748088" y="919011"/>
            <a:ext cx="26527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텍스트 개체 틀 21"/>
          <p:cNvSpPr>
            <a:spLocks noGrp="1"/>
          </p:cNvSpPr>
          <p:nvPr>
            <p:ph type="body" sz="quarter" idx="42" hasCustomPrompt="1"/>
          </p:nvPr>
        </p:nvSpPr>
        <p:spPr>
          <a:xfrm>
            <a:off x="7159752" y="1616150"/>
            <a:ext cx="2444114" cy="680483"/>
          </a:xfrm>
        </p:spPr>
        <p:txBody>
          <a:bodyPr lIns="0" tIns="0" rIns="0" bIns="0" anchor="t">
            <a:noAutofit/>
          </a:bodyPr>
          <a:lstStyle>
            <a:lvl1pPr marL="73152" indent="-73152" algn="l" latinLnBrk="1">
              <a:lnSpc>
                <a:spcPct val="120000"/>
              </a:lnSpc>
              <a:spcBef>
                <a:spcPts val="400"/>
              </a:spcBef>
              <a:buNone/>
              <a:defRPr lang="ko-KR" sz="120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0" indent="0" latinLnBrk="1">
              <a:spcBef>
                <a:spcPts val="0"/>
              </a:spcBef>
              <a:buNone/>
              <a:defRPr lang="ko-KR" sz="3600"/>
            </a:lvl2pPr>
            <a:lvl3pPr marL="0" indent="0" latinLnBrk="1">
              <a:spcBef>
                <a:spcPts val="0"/>
              </a:spcBef>
              <a:buNone/>
              <a:defRPr lang="ko-KR" sz="3600"/>
            </a:lvl3pPr>
            <a:lvl4pPr marL="0" indent="0" latinLnBrk="1">
              <a:spcBef>
                <a:spcPts val="0"/>
              </a:spcBef>
              <a:buNone/>
              <a:defRPr lang="ko-KR" sz="3600"/>
            </a:lvl4pPr>
            <a:lvl5pPr marL="0" indent="0" latinLnBrk="1">
              <a:spcBef>
                <a:spcPts val="0"/>
              </a:spcBef>
              <a:buNone/>
              <a:defRPr lang="ko-KR" sz="3600"/>
            </a:lvl5pPr>
          </a:lstStyle>
          <a:p>
            <a:pPr lvl="0" latinLnBrk="1"/>
            <a:r>
              <a:rPr lang="ko-KR"/>
              <a:t>문구를 입력하십시오.</a:t>
            </a:r>
          </a:p>
        </p:txBody>
      </p:sp>
      <p:sp>
        <p:nvSpPr>
          <p:cNvPr id="42" name="텍스트 개체 틀 21"/>
          <p:cNvSpPr>
            <a:spLocks noGrp="1"/>
          </p:cNvSpPr>
          <p:nvPr>
            <p:ph type="body" sz="quarter" idx="43" hasCustomPrompt="1"/>
          </p:nvPr>
        </p:nvSpPr>
        <p:spPr>
          <a:xfrm>
            <a:off x="3771900" y="4784651"/>
            <a:ext cx="2423160" cy="2530549"/>
          </a:xfrm>
        </p:spPr>
        <p:txBody>
          <a:bodyPr lIns="0" tIns="0" rIns="0" bIns="0" anchor="t">
            <a:noAutofit/>
          </a:bodyPr>
          <a:lstStyle>
            <a:lvl1pPr marL="112713" indent="-112713" algn="l" latinLnBrk="1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lang="ko-KR" sz="10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182880" indent="-182880" latinLnBrk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lang="ko-KR" sz="900"/>
            </a:lvl2pPr>
            <a:lvl3pPr marL="182880" indent="-182880" latinLnBrk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lang="ko-KR" sz="900"/>
            </a:lvl3pPr>
            <a:lvl4pPr marL="182880" indent="-182880" latinLnBrk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lang="ko-KR" sz="900"/>
            </a:lvl4pPr>
            <a:lvl5pPr marL="182880" indent="-182880" latinLnBrk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lang="ko-KR" sz="900"/>
            </a:lvl5pPr>
            <a:lvl6pPr marL="182880" indent="-182880" latinLnBrk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lang="ko-KR" sz="900"/>
            </a:lvl6pPr>
            <a:lvl7pPr marL="182880" indent="-182880" latinLnBrk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lang="ko-KR" sz="900"/>
            </a:lvl7pPr>
            <a:lvl8pPr marL="182880" indent="-182880" latinLnBrk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lang="ko-KR" sz="900"/>
            </a:lvl8pPr>
            <a:lvl9pPr marL="182880" indent="-182880" latinLnBrk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lang="ko-KR" sz="900"/>
            </a:lvl9pPr>
          </a:lstStyle>
          <a:p>
            <a:pPr lvl="0" latinLnBrk="1"/>
            <a:r>
              <a:rPr lang="ko-KR"/>
              <a:t>텍스트를 입력하십시오.</a:t>
            </a:r>
          </a:p>
        </p:txBody>
      </p:sp>
      <p:sp>
        <p:nvSpPr>
          <p:cNvPr id="59" name="텍스트 개체 틀 21"/>
          <p:cNvSpPr>
            <a:spLocks noGrp="1"/>
          </p:cNvSpPr>
          <p:nvPr>
            <p:ph type="body" sz="quarter" idx="48" hasCustomPrompt="1"/>
          </p:nvPr>
        </p:nvSpPr>
        <p:spPr>
          <a:xfrm>
            <a:off x="7155180" y="4359349"/>
            <a:ext cx="2441448" cy="2955851"/>
          </a:xfrm>
        </p:spPr>
        <p:txBody>
          <a:bodyPr lIns="0" tIns="0" rIns="0" bIns="0" anchor="t">
            <a:noAutofit/>
          </a:bodyPr>
          <a:lstStyle>
            <a:lvl1pPr marL="112713" indent="-112713" algn="l" latinLnBrk="1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lang="ko-KR" sz="10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182880" indent="-182880" latinLnBrk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lang="ko-KR" sz="900"/>
            </a:lvl2pPr>
            <a:lvl3pPr marL="182880" indent="-182880" latinLnBrk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lang="ko-KR" sz="900"/>
            </a:lvl3pPr>
            <a:lvl4pPr marL="182880" indent="-182880" latinLnBrk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lang="ko-KR" sz="900"/>
            </a:lvl4pPr>
            <a:lvl5pPr marL="182880" indent="-182880" latinLnBrk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lang="ko-KR" sz="900"/>
            </a:lvl5pPr>
            <a:lvl6pPr marL="182880" indent="-182880" latinLnBrk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lang="ko-KR" sz="900"/>
            </a:lvl6pPr>
            <a:lvl7pPr marL="182880" indent="-182880" latinLnBrk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lang="ko-KR" sz="900"/>
            </a:lvl7pPr>
            <a:lvl8pPr marL="182880" indent="-182880" latinLnBrk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lang="ko-KR" sz="900"/>
            </a:lvl8pPr>
            <a:lvl9pPr marL="182880" indent="-182880" latinLnBrk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lang="ko-KR" sz="900"/>
            </a:lvl9pPr>
          </a:lstStyle>
          <a:p>
            <a:pPr lvl="0" latinLnBrk="1"/>
            <a:r>
              <a:rPr lang="ko-KR"/>
              <a:t>텍스트를 입력하십시오.</a:t>
            </a:r>
          </a:p>
        </p:txBody>
      </p:sp>
      <p:sp>
        <p:nvSpPr>
          <p:cNvPr id="38" name="직사각형 37"/>
          <p:cNvSpPr/>
          <p:nvPr userDrawn="1"/>
        </p:nvSpPr>
        <p:spPr>
          <a:xfrm>
            <a:off x="433809" y="465745"/>
            <a:ext cx="2424223" cy="548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228600" rIns="182880" bIns="228600" rtlCol="0" anchor="t"/>
          <a:lstStyle/>
          <a:p>
            <a:pPr algn="ctr" latinLnBrk="1">
              <a:lnSpc>
                <a:spcPct val="130000"/>
              </a:lnSpc>
            </a:pPr>
            <a:endParaRPr 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텍스트 개체 틀 21"/>
          <p:cNvSpPr>
            <a:spLocks noGrp="1"/>
          </p:cNvSpPr>
          <p:nvPr>
            <p:ph type="body" sz="quarter" idx="49" hasCustomPrompt="1"/>
          </p:nvPr>
        </p:nvSpPr>
        <p:spPr>
          <a:xfrm>
            <a:off x="3771900" y="3795822"/>
            <a:ext cx="2423160" cy="754911"/>
          </a:xfrm>
        </p:spPr>
        <p:txBody>
          <a:bodyPr lIns="0" tIns="0" rIns="0" bIns="0" anchor="b">
            <a:noAutofit/>
          </a:bodyPr>
          <a:lstStyle>
            <a:lvl1pPr marL="0" indent="0" algn="l" latinLnBrk="1">
              <a:lnSpc>
                <a:spcPct val="120000"/>
              </a:lnSpc>
              <a:spcBef>
                <a:spcPts val="0"/>
              </a:spcBef>
              <a:buNone/>
              <a:defRPr lang="ko-KR" sz="16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0" indent="0" latinLnBrk="1">
              <a:spcBef>
                <a:spcPts val="0"/>
              </a:spcBef>
              <a:buNone/>
              <a:defRPr lang="ko-KR" sz="3600"/>
            </a:lvl2pPr>
            <a:lvl3pPr marL="0" indent="0" latinLnBrk="1">
              <a:spcBef>
                <a:spcPts val="0"/>
              </a:spcBef>
              <a:buNone/>
              <a:defRPr lang="ko-KR" sz="3600"/>
            </a:lvl3pPr>
            <a:lvl4pPr marL="0" indent="0" latinLnBrk="1">
              <a:spcBef>
                <a:spcPts val="0"/>
              </a:spcBef>
              <a:buNone/>
              <a:defRPr lang="ko-KR" sz="3600"/>
            </a:lvl4pPr>
            <a:lvl5pPr marL="0" indent="0" latinLnBrk="1">
              <a:spcBef>
                <a:spcPts val="0"/>
              </a:spcBef>
              <a:buNone/>
              <a:defRPr lang="ko-KR" sz="3600"/>
            </a:lvl5pPr>
          </a:lstStyle>
          <a:p>
            <a:pPr lvl="0" latinLnBrk="1"/>
            <a:r>
              <a:rPr lang="ko-KR"/>
              <a:t>텍스트를 입력하십시오.</a:t>
            </a:r>
          </a:p>
        </p:txBody>
      </p:sp>
      <p:sp>
        <p:nvSpPr>
          <p:cNvPr id="44" name="그림 개체 틀 4"/>
          <p:cNvSpPr>
            <a:spLocks noGrp="1"/>
          </p:cNvSpPr>
          <p:nvPr>
            <p:ph type="pic" sz="quarter" idx="27"/>
          </p:nvPr>
        </p:nvSpPr>
        <p:spPr>
          <a:xfrm>
            <a:off x="5050465" y="850606"/>
            <a:ext cx="1144595" cy="2834640"/>
          </a:xfrm>
          <a:solidFill>
            <a:schemeClr val="bg1">
              <a:lumMod val="85000"/>
            </a:schemeClr>
          </a:solidFill>
        </p:spPr>
        <p:txBody>
          <a:bodyPr tIns="182880">
            <a:normAutofit/>
          </a:bodyPr>
          <a:lstStyle>
            <a:lvl1pPr marL="0" indent="0" algn="ctr" latinLnBrk="1">
              <a:buNone/>
              <a:defRPr lang="ko-KR"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/>
          </a:p>
        </p:txBody>
      </p:sp>
      <p:sp>
        <p:nvSpPr>
          <p:cNvPr id="46" name="그림 개체 틀 4"/>
          <p:cNvSpPr>
            <a:spLocks noGrp="1"/>
          </p:cNvSpPr>
          <p:nvPr>
            <p:ph type="pic" sz="quarter" idx="50"/>
          </p:nvPr>
        </p:nvSpPr>
        <p:spPr>
          <a:xfrm>
            <a:off x="434340" y="4688343"/>
            <a:ext cx="2423160" cy="1600200"/>
          </a:xfrm>
          <a:solidFill>
            <a:schemeClr val="bg1">
              <a:lumMod val="85000"/>
            </a:schemeClr>
          </a:solidFill>
        </p:spPr>
        <p:txBody>
          <a:bodyPr tIns="182880">
            <a:normAutofit/>
          </a:bodyPr>
          <a:lstStyle>
            <a:lvl1pPr marL="0" indent="0" algn="ctr" latinLnBrk="1">
              <a:buNone/>
              <a:defRPr lang="ko-KR"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/>
          </a:p>
        </p:txBody>
      </p:sp>
      <p:sp>
        <p:nvSpPr>
          <p:cNvPr id="47" name="직사각형 46"/>
          <p:cNvSpPr/>
          <p:nvPr userDrawn="1"/>
        </p:nvSpPr>
        <p:spPr>
          <a:xfrm>
            <a:off x="433809" y="6360183"/>
            <a:ext cx="2424223" cy="70932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228600" rIns="182880" bIns="228600" rtlCol="0" anchor="t"/>
          <a:lstStyle/>
          <a:p>
            <a:pPr algn="ctr" latinLnBrk="1">
              <a:lnSpc>
                <a:spcPct val="130000"/>
              </a:lnSpc>
            </a:pPr>
            <a:endParaRPr 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직사각형 47"/>
          <p:cNvSpPr/>
          <p:nvPr userDrawn="1"/>
        </p:nvSpPr>
        <p:spPr>
          <a:xfrm>
            <a:off x="3771900" y="850606"/>
            <a:ext cx="1188299" cy="28346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228600" rIns="182880" bIns="228600" rtlCol="0" anchor="t"/>
          <a:lstStyle/>
          <a:p>
            <a:pPr algn="ctr" latinLnBrk="1">
              <a:lnSpc>
                <a:spcPct val="130000"/>
              </a:lnSpc>
            </a:pPr>
            <a:endParaRPr 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직사각형 48"/>
          <p:cNvSpPr/>
          <p:nvPr userDrawn="1"/>
        </p:nvSpPr>
        <p:spPr>
          <a:xfrm>
            <a:off x="3771369" y="465745"/>
            <a:ext cx="2424223" cy="548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228600" rIns="182880" bIns="228600" rtlCol="0" anchor="t"/>
          <a:lstStyle/>
          <a:p>
            <a:pPr algn="ctr" latinLnBrk="1">
              <a:lnSpc>
                <a:spcPct val="130000"/>
              </a:lnSpc>
            </a:pPr>
            <a:endParaRPr 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직사각형 49"/>
          <p:cNvSpPr/>
          <p:nvPr userDrawn="1"/>
        </p:nvSpPr>
        <p:spPr>
          <a:xfrm>
            <a:off x="7154649" y="465745"/>
            <a:ext cx="2424223" cy="548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228600" rIns="182880" bIns="228600" rtlCol="0" anchor="t"/>
          <a:lstStyle/>
          <a:p>
            <a:pPr algn="ctr" latinLnBrk="1">
              <a:lnSpc>
                <a:spcPct val="130000"/>
              </a:lnSpc>
            </a:pPr>
            <a:endParaRPr 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텍스트 개체 틀 12"/>
          <p:cNvSpPr>
            <a:spLocks noGrp="1"/>
          </p:cNvSpPr>
          <p:nvPr>
            <p:ph type="body" sz="quarter" idx="29" hasCustomPrompt="1"/>
          </p:nvPr>
        </p:nvSpPr>
        <p:spPr>
          <a:xfrm>
            <a:off x="434340" y="2010962"/>
            <a:ext cx="2423160" cy="36576"/>
          </a:xfrm>
          <a:blipFill>
            <a:blip r:embed="rId2"/>
            <a:stretch>
              <a:fillRect/>
            </a:stretch>
          </a:blipFill>
        </p:spPr>
        <p:txBody>
          <a:bodyPr>
            <a:noAutofit/>
          </a:bodyPr>
          <a:lstStyle>
            <a:lvl1pPr marL="0" indent="0" latinLnBrk="1">
              <a:spcBef>
                <a:spcPts val="0"/>
              </a:spcBef>
              <a:buNone/>
              <a:defRPr lang="ko-KR" sz="5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0" indent="0" latinLnBrk="1">
              <a:spcBef>
                <a:spcPts val="0"/>
              </a:spcBef>
              <a:buNone/>
              <a:defRPr lang="ko-KR" sz="500"/>
            </a:lvl2pPr>
            <a:lvl3pPr marL="0" indent="0" latinLnBrk="1">
              <a:spcBef>
                <a:spcPts val="0"/>
              </a:spcBef>
              <a:buNone/>
              <a:defRPr lang="ko-KR" sz="500"/>
            </a:lvl3pPr>
            <a:lvl4pPr marL="0" indent="0" latinLnBrk="1">
              <a:spcBef>
                <a:spcPts val="0"/>
              </a:spcBef>
              <a:buNone/>
              <a:defRPr lang="ko-KR" sz="500"/>
            </a:lvl4pPr>
            <a:lvl5pPr marL="0" indent="0" latinLnBrk="1">
              <a:spcBef>
                <a:spcPts val="0"/>
              </a:spcBef>
              <a:buNone/>
              <a:defRPr lang="ko-KR" sz="500"/>
            </a:lvl5pPr>
          </a:lstStyle>
          <a:p>
            <a:pPr lvl="0" latinLnBrk="1"/>
            <a:r>
              <a:rPr lang="ko-KR"/>
              <a:t> </a:t>
            </a:r>
          </a:p>
        </p:txBody>
      </p:sp>
      <p:sp>
        <p:nvSpPr>
          <p:cNvPr id="55" name="텍스트 개체 틀 12"/>
          <p:cNvSpPr>
            <a:spLocks noGrp="1"/>
          </p:cNvSpPr>
          <p:nvPr>
            <p:ph type="body" sz="quarter" idx="51" hasCustomPrompt="1"/>
          </p:nvPr>
        </p:nvSpPr>
        <p:spPr>
          <a:xfrm>
            <a:off x="3771900" y="4624733"/>
            <a:ext cx="2423160" cy="36576"/>
          </a:xfrm>
          <a:blipFill>
            <a:blip r:embed="rId2"/>
            <a:stretch>
              <a:fillRect/>
            </a:stretch>
          </a:blipFill>
        </p:spPr>
        <p:txBody>
          <a:bodyPr>
            <a:noAutofit/>
          </a:bodyPr>
          <a:lstStyle>
            <a:lvl1pPr marL="0" indent="0" latinLnBrk="1">
              <a:spcBef>
                <a:spcPts val="0"/>
              </a:spcBef>
              <a:buNone/>
              <a:defRPr lang="ko-KR" sz="5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0" indent="0" latinLnBrk="1">
              <a:spcBef>
                <a:spcPts val="0"/>
              </a:spcBef>
              <a:buNone/>
              <a:defRPr lang="ko-KR" sz="500"/>
            </a:lvl2pPr>
            <a:lvl3pPr marL="0" indent="0" latinLnBrk="1">
              <a:spcBef>
                <a:spcPts val="0"/>
              </a:spcBef>
              <a:buNone/>
              <a:defRPr lang="ko-KR" sz="500"/>
            </a:lvl3pPr>
            <a:lvl4pPr marL="0" indent="0" latinLnBrk="1">
              <a:spcBef>
                <a:spcPts val="0"/>
              </a:spcBef>
              <a:buNone/>
              <a:defRPr lang="ko-KR" sz="500"/>
            </a:lvl4pPr>
            <a:lvl5pPr marL="0" indent="0" latinLnBrk="1">
              <a:spcBef>
                <a:spcPts val="0"/>
              </a:spcBef>
              <a:buNone/>
              <a:defRPr lang="ko-KR" sz="500"/>
            </a:lvl5pPr>
          </a:lstStyle>
          <a:p>
            <a:pPr lvl="0" latinLnBrk="1"/>
            <a:r>
              <a:rPr lang="ko-KR"/>
              <a:t> </a:t>
            </a:r>
          </a:p>
        </p:txBody>
      </p:sp>
      <p:sp>
        <p:nvSpPr>
          <p:cNvPr id="62" name="텍스트 개체 틀 21"/>
          <p:cNvSpPr>
            <a:spLocks noGrp="1"/>
          </p:cNvSpPr>
          <p:nvPr>
            <p:ph type="body" sz="quarter" idx="52" hasCustomPrompt="1"/>
          </p:nvPr>
        </p:nvSpPr>
        <p:spPr>
          <a:xfrm>
            <a:off x="7155180" y="569862"/>
            <a:ext cx="2441448" cy="812371"/>
          </a:xfrm>
        </p:spPr>
        <p:txBody>
          <a:bodyPr lIns="0" tIns="0" rIns="0" bIns="0" anchor="b">
            <a:noAutofit/>
          </a:bodyPr>
          <a:lstStyle>
            <a:lvl1pPr marL="0" indent="0" algn="l" latinLnBrk="1">
              <a:lnSpc>
                <a:spcPct val="120000"/>
              </a:lnSpc>
              <a:spcBef>
                <a:spcPts val="0"/>
              </a:spcBef>
              <a:buNone/>
              <a:defRPr lang="ko-KR" sz="16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0" indent="0" latinLnBrk="1">
              <a:spcBef>
                <a:spcPts val="0"/>
              </a:spcBef>
              <a:buNone/>
              <a:defRPr lang="ko-KR" sz="3600"/>
            </a:lvl2pPr>
            <a:lvl3pPr marL="0" indent="0" latinLnBrk="1">
              <a:spcBef>
                <a:spcPts val="0"/>
              </a:spcBef>
              <a:buNone/>
              <a:defRPr lang="ko-KR" sz="3600"/>
            </a:lvl3pPr>
            <a:lvl4pPr marL="0" indent="0" latinLnBrk="1">
              <a:spcBef>
                <a:spcPts val="0"/>
              </a:spcBef>
              <a:buNone/>
              <a:defRPr lang="ko-KR" sz="3600"/>
            </a:lvl4pPr>
            <a:lvl5pPr marL="0" indent="0" latinLnBrk="1">
              <a:spcBef>
                <a:spcPts val="0"/>
              </a:spcBef>
              <a:buNone/>
              <a:defRPr lang="ko-KR" sz="3600"/>
            </a:lvl5pPr>
          </a:lstStyle>
          <a:p>
            <a:pPr lvl="0" latinLnBrk="1"/>
            <a:r>
              <a:rPr lang="ko-KR"/>
              <a:t>텍스트를 입력하십시오.</a:t>
            </a:r>
          </a:p>
        </p:txBody>
      </p:sp>
      <p:sp>
        <p:nvSpPr>
          <p:cNvPr id="63" name="텍스트 개체 틀 12"/>
          <p:cNvSpPr>
            <a:spLocks noGrp="1"/>
          </p:cNvSpPr>
          <p:nvPr>
            <p:ph type="body" sz="quarter" idx="53" hasCustomPrompt="1"/>
          </p:nvPr>
        </p:nvSpPr>
        <p:spPr>
          <a:xfrm>
            <a:off x="7155180" y="1446367"/>
            <a:ext cx="2423160" cy="36576"/>
          </a:xfrm>
          <a:blipFill>
            <a:blip r:embed="rId2"/>
            <a:stretch>
              <a:fillRect/>
            </a:stretch>
          </a:blipFill>
        </p:spPr>
        <p:txBody>
          <a:bodyPr>
            <a:noAutofit/>
          </a:bodyPr>
          <a:lstStyle>
            <a:lvl1pPr marL="0" indent="0" latinLnBrk="1">
              <a:spcBef>
                <a:spcPts val="0"/>
              </a:spcBef>
              <a:buNone/>
              <a:defRPr lang="ko-KR" sz="5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0" indent="0" latinLnBrk="1">
              <a:spcBef>
                <a:spcPts val="0"/>
              </a:spcBef>
              <a:buNone/>
              <a:defRPr lang="ko-KR" sz="500"/>
            </a:lvl2pPr>
            <a:lvl3pPr marL="0" indent="0" latinLnBrk="1">
              <a:spcBef>
                <a:spcPts val="0"/>
              </a:spcBef>
              <a:buNone/>
              <a:defRPr lang="ko-KR" sz="500"/>
            </a:lvl3pPr>
            <a:lvl4pPr marL="0" indent="0" latinLnBrk="1">
              <a:spcBef>
                <a:spcPts val="0"/>
              </a:spcBef>
              <a:buNone/>
              <a:defRPr lang="ko-KR" sz="500"/>
            </a:lvl4pPr>
            <a:lvl5pPr marL="0" indent="0" latinLnBrk="1">
              <a:spcBef>
                <a:spcPts val="0"/>
              </a:spcBef>
              <a:buNone/>
              <a:defRPr lang="ko-KR" sz="500"/>
            </a:lvl5pPr>
          </a:lstStyle>
          <a:p>
            <a:pPr lvl="0" latinLnBrk="1"/>
            <a:r>
              <a:rPr lang="ko-KR"/>
              <a:t> </a:t>
            </a:r>
          </a:p>
        </p:txBody>
      </p:sp>
      <p:sp>
        <p:nvSpPr>
          <p:cNvPr id="64" name="텍스트 개체 틀 21"/>
          <p:cNvSpPr>
            <a:spLocks noGrp="1"/>
          </p:cNvSpPr>
          <p:nvPr>
            <p:ph type="body" sz="quarter" idx="54" hasCustomPrompt="1"/>
          </p:nvPr>
        </p:nvSpPr>
        <p:spPr>
          <a:xfrm>
            <a:off x="7159752" y="2354879"/>
            <a:ext cx="2444114" cy="281997"/>
          </a:xfrm>
        </p:spPr>
        <p:txBody>
          <a:bodyPr lIns="0" tIns="0" rIns="0" bIns="0" anchor="t">
            <a:noAutofit/>
          </a:bodyPr>
          <a:lstStyle>
            <a:lvl1pPr marL="228600" indent="-137160" algn="l" latinLnBrk="1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Char char="—"/>
              <a:defRPr lang="ko-KR" sz="9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0" indent="0" latinLnBrk="1">
              <a:spcBef>
                <a:spcPts val="0"/>
              </a:spcBef>
              <a:buNone/>
              <a:defRPr lang="ko-KR" sz="3600"/>
            </a:lvl2pPr>
            <a:lvl3pPr marL="0" indent="0" latinLnBrk="1">
              <a:spcBef>
                <a:spcPts val="0"/>
              </a:spcBef>
              <a:buNone/>
              <a:defRPr lang="ko-KR" sz="3600"/>
            </a:lvl3pPr>
            <a:lvl4pPr marL="0" indent="0" latinLnBrk="1">
              <a:spcBef>
                <a:spcPts val="0"/>
              </a:spcBef>
              <a:buNone/>
              <a:defRPr lang="ko-KR" sz="3600"/>
            </a:lvl4pPr>
            <a:lvl5pPr marL="0" indent="0" latinLnBrk="1">
              <a:spcBef>
                <a:spcPts val="0"/>
              </a:spcBef>
              <a:buNone/>
              <a:defRPr lang="ko-KR" sz="3600"/>
            </a:lvl5pPr>
          </a:lstStyle>
          <a:p>
            <a:pPr lvl="0" latinLnBrk="1"/>
            <a:r>
              <a:rPr lang="ko-KR"/>
              <a:t>글쓴이를 입력하십시오.</a:t>
            </a:r>
          </a:p>
        </p:txBody>
      </p:sp>
      <p:sp>
        <p:nvSpPr>
          <p:cNvPr id="65" name="텍스트 개체 틀 21"/>
          <p:cNvSpPr>
            <a:spLocks noGrp="1"/>
          </p:cNvSpPr>
          <p:nvPr>
            <p:ph type="body" sz="quarter" idx="55" hasCustomPrompt="1"/>
          </p:nvPr>
        </p:nvSpPr>
        <p:spPr>
          <a:xfrm>
            <a:off x="7159752" y="2636876"/>
            <a:ext cx="2444114" cy="680483"/>
          </a:xfrm>
        </p:spPr>
        <p:txBody>
          <a:bodyPr lIns="0" tIns="0" rIns="0" bIns="0" anchor="t">
            <a:noAutofit/>
          </a:bodyPr>
          <a:lstStyle>
            <a:lvl1pPr marL="73152" indent="-73152" algn="l" latinLnBrk="1">
              <a:lnSpc>
                <a:spcPct val="120000"/>
              </a:lnSpc>
              <a:spcBef>
                <a:spcPts val="400"/>
              </a:spcBef>
              <a:buNone/>
              <a:defRPr lang="ko-KR" sz="120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0" indent="0" latinLnBrk="1">
              <a:spcBef>
                <a:spcPts val="0"/>
              </a:spcBef>
              <a:buNone/>
              <a:defRPr lang="ko-KR" sz="3600"/>
            </a:lvl2pPr>
            <a:lvl3pPr marL="0" indent="0" latinLnBrk="1">
              <a:spcBef>
                <a:spcPts val="0"/>
              </a:spcBef>
              <a:buNone/>
              <a:defRPr lang="ko-KR" sz="3600"/>
            </a:lvl3pPr>
            <a:lvl4pPr marL="0" indent="0" latinLnBrk="1">
              <a:spcBef>
                <a:spcPts val="0"/>
              </a:spcBef>
              <a:buNone/>
              <a:defRPr lang="ko-KR" sz="3600"/>
            </a:lvl4pPr>
            <a:lvl5pPr marL="0" indent="0" latinLnBrk="1">
              <a:spcBef>
                <a:spcPts val="0"/>
              </a:spcBef>
              <a:buNone/>
              <a:defRPr lang="ko-KR" sz="3600"/>
            </a:lvl5pPr>
          </a:lstStyle>
          <a:p>
            <a:pPr lvl="0" latinLnBrk="1"/>
            <a:r>
              <a:rPr lang="ko-KR"/>
              <a:t>문구를 입력하십시오.</a:t>
            </a:r>
          </a:p>
        </p:txBody>
      </p:sp>
      <p:sp>
        <p:nvSpPr>
          <p:cNvPr id="66" name="텍스트 개체 틀 21"/>
          <p:cNvSpPr>
            <a:spLocks noGrp="1"/>
          </p:cNvSpPr>
          <p:nvPr>
            <p:ph type="body" sz="quarter" idx="56" hasCustomPrompt="1"/>
          </p:nvPr>
        </p:nvSpPr>
        <p:spPr>
          <a:xfrm>
            <a:off x="7159752" y="3375605"/>
            <a:ext cx="2444114" cy="283464"/>
          </a:xfrm>
        </p:spPr>
        <p:txBody>
          <a:bodyPr lIns="0" tIns="0" rIns="0" bIns="0" anchor="t">
            <a:noAutofit/>
          </a:bodyPr>
          <a:lstStyle>
            <a:lvl1pPr marL="228600" indent="-137160" algn="l" latinLnBrk="1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Char char="—"/>
              <a:defRPr lang="ko-KR" sz="9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0" indent="0" latinLnBrk="1">
              <a:spcBef>
                <a:spcPts val="0"/>
              </a:spcBef>
              <a:buNone/>
              <a:defRPr lang="ko-KR" sz="3600"/>
            </a:lvl2pPr>
            <a:lvl3pPr marL="0" indent="0" latinLnBrk="1">
              <a:spcBef>
                <a:spcPts val="0"/>
              </a:spcBef>
              <a:buNone/>
              <a:defRPr lang="ko-KR" sz="3600"/>
            </a:lvl3pPr>
            <a:lvl4pPr marL="0" indent="0" latinLnBrk="1">
              <a:spcBef>
                <a:spcPts val="0"/>
              </a:spcBef>
              <a:buNone/>
              <a:defRPr lang="ko-KR" sz="3600"/>
            </a:lvl4pPr>
            <a:lvl5pPr marL="0" indent="0" latinLnBrk="1">
              <a:spcBef>
                <a:spcPts val="0"/>
              </a:spcBef>
              <a:buNone/>
              <a:defRPr lang="ko-KR" sz="3600"/>
            </a:lvl5pPr>
          </a:lstStyle>
          <a:p>
            <a:pPr lvl="0" latinLnBrk="1"/>
            <a:r>
              <a:rPr lang="ko-KR"/>
              <a:t>글쓴이를 입력하십시오.</a:t>
            </a:r>
          </a:p>
        </p:txBody>
      </p:sp>
      <p:sp>
        <p:nvSpPr>
          <p:cNvPr id="67" name="텍스트 개체 틀 21"/>
          <p:cNvSpPr>
            <a:spLocks noGrp="1"/>
          </p:cNvSpPr>
          <p:nvPr>
            <p:ph type="body" sz="quarter" idx="57" hasCustomPrompt="1"/>
          </p:nvPr>
        </p:nvSpPr>
        <p:spPr>
          <a:xfrm>
            <a:off x="7155180" y="3659069"/>
            <a:ext cx="2441448" cy="487629"/>
          </a:xfrm>
        </p:spPr>
        <p:txBody>
          <a:bodyPr lIns="0" tIns="0" rIns="0" bIns="0" anchor="b">
            <a:noAutofit/>
          </a:bodyPr>
          <a:lstStyle>
            <a:lvl1pPr marL="0" indent="0" algn="l" latinLnBrk="1">
              <a:lnSpc>
                <a:spcPct val="120000"/>
              </a:lnSpc>
              <a:spcBef>
                <a:spcPts val="0"/>
              </a:spcBef>
              <a:buNone/>
              <a:defRPr lang="ko-KR" sz="16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0" indent="0" latinLnBrk="1">
              <a:spcBef>
                <a:spcPts val="0"/>
              </a:spcBef>
              <a:buNone/>
              <a:defRPr lang="ko-KR" sz="3600"/>
            </a:lvl2pPr>
            <a:lvl3pPr marL="0" indent="0" latinLnBrk="1">
              <a:spcBef>
                <a:spcPts val="0"/>
              </a:spcBef>
              <a:buNone/>
              <a:defRPr lang="ko-KR" sz="3600"/>
            </a:lvl3pPr>
            <a:lvl4pPr marL="0" indent="0" latinLnBrk="1">
              <a:spcBef>
                <a:spcPts val="0"/>
              </a:spcBef>
              <a:buNone/>
              <a:defRPr lang="ko-KR" sz="3600"/>
            </a:lvl4pPr>
            <a:lvl5pPr marL="0" indent="0" latinLnBrk="1">
              <a:spcBef>
                <a:spcPts val="0"/>
              </a:spcBef>
              <a:buNone/>
              <a:defRPr lang="ko-KR" sz="3600"/>
            </a:lvl5pPr>
          </a:lstStyle>
          <a:p>
            <a:pPr lvl="0" latinLnBrk="1"/>
            <a:r>
              <a:rPr lang="ko-KR"/>
              <a:t>텍스트를 입력하십시오.</a:t>
            </a:r>
          </a:p>
        </p:txBody>
      </p:sp>
      <p:sp>
        <p:nvSpPr>
          <p:cNvPr id="68" name="텍스트 개체 틀 12"/>
          <p:cNvSpPr>
            <a:spLocks noGrp="1"/>
          </p:cNvSpPr>
          <p:nvPr>
            <p:ph type="body" sz="quarter" idx="58" hasCustomPrompt="1"/>
          </p:nvPr>
        </p:nvSpPr>
        <p:spPr>
          <a:xfrm>
            <a:off x="7155180" y="4210833"/>
            <a:ext cx="2423160" cy="36576"/>
          </a:xfrm>
          <a:blipFill>
            <a:blip r:embed="rId2"/>
            <a:stretch>
              <a:fillRect/>
            </a:stretch>
          </a:blipFill>
        </p:spPr>
        <p:txBody>
          <a:bodyPr>
            <a:noAutofit/>
          </a:bodyPr>
          <a:lstStyle>
            <a:lvl1pPr marL="0" indent="0" latinLnBrk="1">
              <a:spcBef>
                <a:spcPts val="0"/>
              </a:spcBef>
              <a:buNone/>
              <a:defRPr lang="ko-KR" sz="5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0" indent="0" latinLnBrk="1">
              <a:spcBef>
                <a:spcPts val="0"/>
              </a:spcBef>
              <a:buNone/>
              <a:defRPr lang="ko-KR" sz="500"/>
            </a:lvl2pPr>
            <a:lvl3pPr marL="0" indent="0" latinLnBrk="1">
              <a:spcBef>
                <a:spcPts val="0"/>
              </a:spcBef>
              <a:buNone/>
              <a:defRPr lang="ko-KR" sz="500"/>
            </a:lvl3pPr>
            <a:lvl4pPr marL="0" indent="0" latinLnBrk="1">
              <a:spcBef>
                <a:spcPts val="0"/>
              </a:spcBef>
              <a:buNone/>
              <a:defRPr lang="ko-KR" sz="500"/>
            </a:lvl4pPr>
            <a:lvl5pPr marL="0" indent="0" latinLnBrk="1">
              <a:spcBef>
                <a:spcPts val="0"/>
              </a:spcBef>
              <a:buNone/>
              <a:defRPr lang="ko-KR" sz="500"/>
            </a:lvl5pPr>
          </a:lstStyle>
          <a:p>
            <a:pPr lvl="0" latinLnBrk="1"/>
            <a:r>
              <a:rPr lang="ko-KR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84508751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pos="231" userDrawn="1">
          <p15:clr>
            <a:srgbClr val="FBAE40"/>
          </p15:clr>
        </p15:guide>
        <p15:guide id="2" pos="1902" userDrawn="1">
          <p15:clr>
            <a:srgbClr val="FBAE40"/>
          </p15:clr>
        </p15:guide>
        <p15:guide id="3" pos="2361" userDrawn="1">
          <p15:clr>
            <a:srgbClr val="FBAE40"/>
          </p15:clr>
        </p15:guide>
        <p15:guide id="4" pos="4032" userDrawn="1">
          <p15:clr>
            <a:srgbClr val="FBAE40"/>
          </p15:clr>
        </p15:guide>
        <p15:guide id="5" pos="4494" userDrawn="1">
          <p15:clr>
            <a:srgbClr val="FBAE40"/>
          </p15:clr>
        </p15:guide>
        <p15:guide id="6" pos="6105" userDrawn="1">
          <p15:clr>
            <a:srgbClr val="FBAE40"/>
          </p15:clr>
        </p15:guide>
        <p15:guide id="7" orient="horz" pos="288" userDrawn="1">
          <p15:clr>
            <a:srgbClr val="FBAE40"/>
          </p15:clr>
        </p15:guide>
        <p15:guide id="8" orient="horz" pos="4608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91515" y="413810"/>
            <a:ext cx="867537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91515" y="2069042"/>
            <a:ext cx="867537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latinLnBrk="1"/>
            <a:r>
              <a:rPr lang="ko-KR"/>
              <a:t>마스터 텍스트 스타일을 편집합니다</a:t>
            </a:r>
          </a:p>
          <a:p>
            <a:pPr lvl="1" latinLnBrk="1"/>
            <a:r>
              <a:rPr lang="ko-KR"/>
              <a:t>둘째 수준</a:t>
            </a:r>
          </a:p>
          <a:p>
            <a:pPr lvl="2" latinLnBrk="1"/>
            <a:r>
              <a:rPr lang="ko-KR"/>
              <a:t>셋째 수준</a:t>
            </a:r>
          </a:p>
          <a:p>
            <a:pPr lvl="3" latinLnBrk="1"/>
            <a:r>
              <a:rPr lang="ko-KR"/>
              <a:t>넷째 수준</a:t>
            </a:r>
          </a:p>
          <a:p>
            <a:pPr lvl="4" latinLnBrk="1"/>
            <a:r>
              <a:rPr lang="ko-KR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9151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1">
              <a:defRPr lang="ko-KR" sz="132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FC7BAE6A-DCF3-43E4-B2A0-33D0CF1225FC}" type="datetimeFigureOut">
              <a:rPr lang="en-US" altLang="ko-KR" smtClean="0"/>
              <a:pPr/>
              <a:t>12/10/2019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31845" y="7203865"/>
            <a:ext cx="339471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latinLnBrk="1">
              <a:defRPr lang="ko-KR" sz="132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10374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1">
              <a:defRPr lang="ko-KR" sz="132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F6761A3-4CAC-4C5F-AC82-8DB08D526BC2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87281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</p:sldLayoutIdLst>
  <p:txStyles>
    <p:titleStyle>
      <a:lvl1pPr algn="l" defTabSz="1005840" rtl="0" eaLnBrk="1" latinLnBrk="1" hangingPunct="1">
        <a:lnSpc>
          <a:spcPct val="90000"/>
        </a:lnSpc>
        <a:spcBef>
          <a:spcPct val="0"/>
        </a:spcBef>
        <a:buNone/>
        <a:defRPr lang="ko-KR" sz="32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51460" indent="-251460" algn="l" defTabSz="1005840" rtl="0" eaLnBrk="1" latinLnBrk="1" hangingPunct="1">
        <a:lnSpc>
          <a:spcPct val="90000"/>
        </a:lnSpc>
        <a:spcBef>
          <a:spcPts val="1100"/>
        </a:spcBef>
        <a:buClr>
          <a:schemeClr val="accent1"/>
        </a:buClr>
        <a:buFont typeface="Arial" panose="020B0604020202020204" pitchFamily="34" charset="0"/>
        <a:buChar char="•"/>
        <a:defRPr lang="ko-KR"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54380" indent="-251460" algn="l" defTabSz="1005840" rtl="0" eaLnBrk="1" latinLnBrk="1" hangingPunct="1">
        <a:lnSpc>
          <a:spcPct val="90000"/>
        </a:lnSpc>
        <a:spcBef>
          <a:spcPts val="550"/>
        </a:spcBef>
        <a:buClr>
          <a:schemeClr val="accent1"/>
        </a:buClr>
        <a:buFont typeface="Arial" panose="020B0604020202020204" pitchFamily="34" charset="0"/>
        <a:buChar char="•"/>
        <a:defRPr lang="ko-KR"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257300" indent="-251460" algn="l" defTabSz="1005840" rtl="0" eaLnBrk="1" latinLnBrk="1" hangingPunct="1">
        <a:lnSpc>
          <a:spcPct val="90000"/>
        </a:lnSpc>
        <a:spcBef>
          <a:spcPts val="550"/>
        </a:spcBef>
        <a:buClr>
          <a:schemeClr val="accent1"/>
        </a:buClr>
        <a:buFont typeface="Arial" panose="020B0604020202020204" pitchFamily="34" charset="0"/>
        <a:buChar char="•"/>
        <a:defRPr lang="ko-KR" sz="16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760220" indent="-251460" algn="l" defTabSz="1005840" rtl="0" eaLnBrk="1" latinLnBrk="1" hangingPunct="1">
        <a:lnSpc>
          <a:spcPct val="90000"/>
        </a:lnSpc>
        <a:spcBef>
          <a:spcPts val="550"/>
        </a:spcBef>
        <a:buClr>
          <a:schemeClr val="accent1"/>
        </a:buClr>
        <a:buFont typeface="Arial" panose="020B0604020202020204" pitchFamily="34" charset="0"/>
        <a:buChar char="•"/>
        <a:defRPr lang="ko-KR"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263140" indent="-251460" algn="l" defTabSz="1005840" rtl="0" eaLnBrk="1" latinLnBrk="1" hangingPunct="1">
        <a:lnSpc>
          <a:spcPct val="90000"/>
        </a:lnSpc>
        <a:spcBef>
          <a:spcPts val="550"/>
        </a:spcBef>
        <a:buClr>
          <a:schemeClr val="accent1"/>
        </a:buClr>
        <a:buFont typeface="Arial" panose="020B0604020202020204" pitchFamily="34" charset="0"/>
        <a:buChar char="•"/>
        <a:defRPr lang="ko-KR"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766060" indent="-251460" algn="l" defTabSz="1005840" rtl="0" eaLnBrk="1" latinLnBrk="1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lang="ko-KR"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268980" indent="-251460" algn="l" defTabSz="1005840" rtl="0" eaLnBrk="1" latinLnBrk="1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lang="ko-KR"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771900" indent="-251460" algn="l" defTabSz="1005840" rtl="0" eaLnBrk="1" latinLnBrk="1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lang="ko-KR"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274820" indent="-251460" algn="l" defTabSz="1005840" rtl="0" eaLnBrk="1" latinLnBrk="1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lang="ko-KR" sz="19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005840" rtl="0" eaLnBrk="1" latinLnBrk="1" hangingPunct="1">
        <a:defRPr lang="ko-KR"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1" hangingPunct="1">
        <a:defRPr lang="ko-KR"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1" hangingPunct="1">
        <a:defRPr lang="ko-KR"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1" hangingPunct="1">
        <a:defRPr lang="ko-KR"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1" hangingPunct="1">
        <a:defRPr lang="ko-KR"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1" hangingPunct="1">
        <a:defRPr lang="ko-KR"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1" hangingPunct="1">
        <a:defRPr lang="ko-KR"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1" hangingPunct="1">
        <a:defRPr lang="ko-KR"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1" hangingPunct="1">
        <a:defRPr lang="ko-KR"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20"/>
          </p:nvPr>
        </p:nvSpPr>
        <p:spPr>
          <a:xfrm>
            <a:off x="434340" y="569862"/>
            <a:ext cx="2423160" cy="839929"/>
          </a:xfrm>
        </p:spPr>
        <p:txBody>
          <a:bodyPr/>
          <a:lstStyle/>
          <a:p>
            <a:pPr algn="ctr"/>
            <a:r>
              <a:rPr lang="ko-KR" altLang="en-US" sz="4400" dirty="0"/>
              <a:t>기대효과</a:t>
            </a:r>
            <a:endParaRPr lang="ko-KR" sz="440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31"/>
          </p:nvPr>
        </p:nvSpPr>
        <p:spPr>
          <a:xfrm>
            <a:off x="434340" y="1868747"/>
            <a:ext cx="2423160" cy="1456660"/>
          </a:xfrm>
        </p:spPr>
        <p:txBody>
          <a:bodyPr/>
          <a:lstStyle/>
          <a:p>
            <a:pPr marL="0" indent="0" latinLnBrk="1">
              <a:buNone/>
            </a:pPr>
            <a:r>
              <a:rPr lang="ko-KR" altLang="en-US" sz="1200" dirty="0"/>
              <a:t>적외선 센서를 이용하여 물체를 탐지를 하기때문에 자동차 </a:t>
            </a:r>
            <a:r>
              <a:rPr lang="ko-KR" altLang="en-US" sz="1200" dirty="0" err="1"/>
              <a:t>후진시</a:t>
            </a:r>
            <a:r>
              <a:rPr lang="ko-KR" altLang="en-US" sz="1200" dirty="0"/>
              <a:t> 뒤에 사람이 있는 경우에 알려주기에 안전용으로 사용되며</a:t>
            </a:r>
            <a:endParaRPr lang="en-US" altLang="ko-KR" sz="1200" dirty="0"/>
          </a:p>
          <a:p>
            <a:pPr marL="0" indent="0" latinLnBrk="1">
              <a:buNone/>
            </a:pPr>
            <a:r>
              <a:rPr lang="ko-KR" altLang="en-US" sz="1200" dirty="0"/>
              <a:t>야간에 사람이 움직임을 알려줘서 </a:t>
            </a:r>
            <a:r>
              <a:rPr lang="ko-KR" altLang="en-US" sz="1200" dirty="0" err="1"/>
              <a:t>도둑에대한</a:t>
            </a:r>
            <a:r>
              <a:rPr lang="ko-KR" altLang="en-US" sz="1200" dirty="0"/>
              <a:t> 방범용으로 </a:t>
            </a:r>
            <a:r>
              <a:rPr lang="ko-KR" altLang="en-US" sz="1200" dirty="0" err="1"/>
              <a:t>유용히</a:t>
            </a:r>
            <a:r>
              <a:rPr lang="ko-KR" altLang="en-US" sz="1200" dirty="0"/>
              <a:t> 사용될 것 같다</a:t>
            </a:r>
            <a:r>
              <a:rPr lang="en-US" altLang="ko-KR" dirty="0"/>
              <a:t>.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43"/>
          </p:nvPr>
        </p:nvSpPr>
        <p:spPr>
          <a:xfrm>
            <a:off x="3728412" y="5626411"/>
            <a:ext cx="2423160" cy="1548963"/>
          </a:xfrm>
        </p:spPr>
        <p:txBody>
          <a:bodyPr/>
          <a:lstStyle/>
          <a:p>
            <a:pPr marL="0" indent="0" latinLnBrk="1">
              <a:buNone/>
            </a:pPr>
            <a:r>
              <a:rPr lang="ko-KR" altLang="en-US" sz="1600" dirty="0"/>
              <a:t>적외선 센서를 사용하여 </a:t>
            </a:r>
            <a:r>
              <a:rPr lang="ko-KR" altLang="en-US" sz="1600" dirty="0" err="1"/>
              <a:t>인식받은</a:t>
            </a:r>
            <a:r>
              <a:rPr lang="ko-KR" altLang="en-US" sz="1600" dirty="0"/>
              <a:t> 정보를 이용하여 </a:t>
            </a:r>
            <a:r>
              <a:rPr lang="en-US" altLang="ko-KR" sz="1600" dirty="0"/>
              <a:t>LED</a:t>
            </a:r>
            <a:r>
              <a:rPr lang="ko-KR" altLang="en-US" sz="1600" dirty="0"/>
              <a:t>에 신호를 보내서 빛을 발생시켜 알려주는 작품</a:t>
            </a:r>
            <a:endParaRPr lang="ko-KR" sz="1600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49"/>
          </p:nvPr>
        </p:nvSpPr>
        <p:spPr>
          <a:xfrm>
            <a:off x="3771900" y="4209856"/>
            <a:ext cx="2423160" cy="754911"/>
          </a:xfrm>
        </p:spPr>
        <p:txBody>
          <a:bodyPr/>
          <a:lstStyle/>
          <a:p>
            <a:pPr algn="ctr"/>
            <a:r>
              <a:rPr lang="ko-KR" altLang="en-US" sz="2400" dirty="0"/>
              <a:t>작품설명</a:t>
            </a:r>
            <a:endParaRPr lang="ko-KR" sz="2400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29"/>
          </p:nvPr>
        </p:nvSpPr>
        <p:spPr>
          <a:xfrm>
            <a:off x="388620" y="7499530"/>
            <a:ext cx="2423160" cy="36576"/>
          </a:xfrm>
        </p:spPr>
        <p:txBody>
          <a:bodyPr/>
          <a:lstStyle/>
          <a:p>
            <a:endParaRPr lang="ko-KR"/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51"/>
          </p:nvPr>
        </p:nvSpPr>
        <p:spPr>
          <a:xfrm>
            <a:off x="3771900" y="5120156"/>
            <a:ext cx="2423160" cy="36576"/>
          </a:xfrm>
        </p:spPr>
        <p:txBody>
          <a:bodyPr/>
          <a:lstStyle/>
          <a:p>
            <a:endParaRPr lang="ko-KR"/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53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58"/>
          </p:nvPr>
        </p:nvSpPr>
        <p:spPr>
          <a:xfrm>
            <a:off x="7155179" y="4670055"/>
            <a:ext cx="2423160" cy="36576"/>
          </a:xfrm>
        </p:spPr>
        <p:txBody>
          <a:bodyPr/>
          <a:lstStyle/>
          <a:p>
            <a:endParaRPr lang="ko-KR" dirty="0"/>
          </a:p>
        </p:txBody>
      </p:sp>
      <p:cxnSp>
        <p:nvCxnSpPr>
          <p:cNvPr id="21" name="직선 연결선 20"/>
          <p:cNvCxnSpPr/>
          <p:nvPr/>
        </p:nvCxnSpPr>
        <p:spPr>
          <a:xfrm>
            <a:off x="6766560" y="0"/>
            <a:ext cx="0" cy="7772400"/>
          </a:xfrm>
          <a:prstGeom prst="line">
            <a:avLst/>
          </a:prstGeom>
          <a:ln>
            <a:solidFill>
              <a:srgbClr val="C8C8C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"/>
          <p:cNvCxnSpPr/>
          <p:nvPr/>
        </p:nvCxnSpPr>
        <p:spPr>
          <a:xfrm>
            <a:off x="3383280" y="0"/>
            <a:ext cx="0" cy="7772400"/>
          </a:xfrm>
          <a:prstGeom prst="line">
            <a:avLst/>
          </a:prstGeom>
          <a:ln>
            <a:solidFill>
              <a:srgbClr val="C8C8C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텍스트 개체 틀 5">
            <a:extLst>
              <a:ext uri="{FF2B5EF4-FFF2-40B4-BE49-F238E27FC236}">
                <a16:creationId xmlns:a16="http://schemas.microsoft.com/office/drawing/2014/main" xmlns="" id="{99C29A9F-A902-4202-91FA-2A88DE595E37}"/>
              </a:ext>
            </a:extLst>
          </p:cNvPr>
          <p:cNvSpPr txBox="1">
            <a:spLocks/>
          </p:cNvSpPr>
          <p:nvPr/>
        </p:nvSpPr>
        <p:spPr>
          <a:xfrm>
            <a:off x="7158539" y="2010962"/>
            <a:ext cx="2423160" cy="2308328"/>
          </a:xfrm>
          <a:prstGeom prst="rect">
            <a:avLst/>
          </a:prstGeom>
        </p:spPr>
        <p:txBody>
          <a:bodyPr/>
          <a:lstStyle>
            <a:lvl1pPr marL="251460" indent="-251460" algn="l" defTabSz="1005840" rtl="0" eaLnBrk="1" latinLnBrk="1" hangingPunct="1">
              <a:lnSpc>
                <a:spcPct val="90000"/>
              </a:lnSpc>
              <a:spcBef>
                <a:spcPts val="11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ko-KR"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754380" indent="-251460" algn="l" defTabSz="1005840" rtl="0" eaLnBrk="1" latinLnBrk="1" hangingPunct="1">
              <a:lnSpc>
                <a:spcPct val="90000"/>
              </a:lnSpc>
              <a:spcBef>
                <a:spcPts val="55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ko-KR"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257300" indent="-251460" algn="l" defTabSz="1005840" rtl="0" eaLnBrk="1" latinLnBrk="1" hangingPunct="1">
              <a:lnSpc>
                <a:spcPct val="90000"/>
              </a:lnSpc>
              <a:spcBef>
                <a:spcPts val="55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ko-KR"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760220" indent="-251460" algn="l" defTabSz="1005840" rtl="0" eaLnBrk="1" latinLnBrk="1" hangingPunct="1">
              <a:lnSpc>
                <a:spcPct val="90000"/>
              </a:lnSpc>
              <a:spcBef>
                <a:spcPts val="55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ko-KR"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263140" indent="-251460" algn="l" defTabSz="1005840" rtl="0" eaLnBrk="1" latinLnBrk="1" hangingPunct="1">
              <a:lnSpc>
                <a:spcPct val="90000"/>
              </a:lnSpc>
              <a:spcBef>
                <a:spcPts val="55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ko-KR"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766060" indent="-251460" algn="l" defTabSz="1005840" rtl="0" eaLnBrk="1" latinLnBrk="1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lang="ko-KR"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980" indent="-251460" algn="l" defTabSz="1005840" rtl="0" eaLnBrk="1" latinLnBrk="1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lang="ko-KR"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1900" indent="-251460" algn="l" defTabSz="1005840" rtl="0" eaLnBrk="1" latinLnBrk="1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lang="ko-KR"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4820" indent="-251460" algn="l" defTabSz="1005840" rtl="0" eaLnBrk="1" latinLnBrk="1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lang="ko-KR"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dirty="0"/>
              <a:t>2</a:t>
            </a:r>
            <a:r>
              <a:rPr lang="ko-KR" altLang="en-US" dirty="0"/>
              <a:t>팀 프로젝트</a:t>
            </a:r>
            <a:endParaRPr lang="en-US" altLang="ko-KR" dirty="0"/>
          </a:p>
          <a:p>
            <a:pPr marL="0" indent="0">
              <a:buNone/>
            </a:pPr>
            <a:endParaRPr lang="en-US" altLang="ko-KR" sz="2800" dirty="0"/>
          </a:p>
          <a:p>
            <a:pPr marL="0" indent="0" algn="ctr">
              <a:buNone/>
            </a:pPr>
            <a:r>
              <a:rPr lang="ko-KR" altLang="en-US" sz="2400" dirty="0"/>
              <a:t>적외선 센서를 </a:t>
            </a:r>
            <a:endParaRPr lang="en-US" altLang="ko-KR" sz="2400" dirty="0"/>
          </a:p>
          <a:p>
            <a:pPr marL="0" indent="0" algn="ctr">
              <a:buNone/>
            </a:pPr>
            <a:r>
              <a:rPr lang="ko-KR" altLang="en-US" sz="2400" dirty="0"/>
              <a:t>이용한 탐지기</a:t>
            </a:r>
            <a:endParaRPr lang="en-US" altLang="ko-KR" sz="2800" dirty="0"/>
          </a:p>
          <a:p>
            <a:endParaRPr lang="en-US" altLang="ko-KR" sz="2800" dirty="0"/>
          </a:p>
          <a:p>
            <a:endParaRPr lang="ko-KR" altLang="en-US" sz="2800" dirty="0"/>
          </a:p>
        </p:txBody>
      </p:sp>
      <p:sp>
        <p:nvSpPr>
          <p:cNvPr id="38" name="텍스트 개체 틀 6">
            <a:extLst>
              <a:ext uri="{FF2B5EF4-FFF2-40B4-BE49-F238E27FC236}">
                <a16:creationId xmlns:a16="http://schemas.microsoft.com/office/drawing/2014/main" xmlns="" id="{D0B46CBD-41F8-414D-A9A2-834C8037948F}"/>
              </a:ext>
            </a:extLst>
          </p:cNvPr>
          <p:cNvSpPr txBox="1">
            <a:spLocks/>
          </p:cNvSpPr>
          <p:nvPr/>
        </p:nvSpPr>
        <p:spPr>
          <a:xfrm>
            <a:off x="7155179" y="5175249"/>
            <a:ext cx="2423160" cy="1155130"/>
          </a:xfrm>
          <a:prstGeom prst="rect">
            <a:avLst/>
          </a:prstGeom>
        </p:spPr>
        <p:txBody>
          <a:bodyPr/>
          <a:lstStyle>
            <a:lvl1pPr marL="251460" indent="-251460" algn="l" defTabSz="1005840" rtl="0" eaLnBrk="1" latinLnBrk="1" hangingPunct="1">
              <a:lnSpc>
                <a:spcPct val="90000"/>
              </a:lnSpc>
              <a:spcBef>
                <a:spcPts val="11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ko-KR"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754380" indent="-251460" algn="l" defTabSz="1005840" rtl="0" eaLnBrk="1" latinLnBrk="1" hangingPunct="1">
              <a:lnSpc>
                <a:spcPct val="90000"/>
              </a:lnSpc>
              <a:spcBef>
                <a:spcPts val="55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ko-KR"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257300" indent="-251460" algn="l" defTabSz="1005840" rtl="0" eaLnBrk="1" latinLnBrk="1" hangingPunct="1">
              <a:lnSpc>
                <a:spcPct val="90000"/>
              </a:lnSpc>
              <a:spcBef>
                <a:spcPts val="55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ko-KR"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760220" indent="-251460" algn="l" defTabSz="1005840" rtl="0" eaLnBrk="1" latinLnBrk="1" hangingPunct="1">
              <a:lnSpc>
                <a:spcPct val="90000"/>
              </a:lnSpc>
              <a:spcBef>
                <a:spcPts val="55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ko-KR"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263140" indent="-251460" algn="l" defTabSz="1005840" rtl="0" eaLnBrk="1" latinLnBrk="1" hangingPunct="1">
              <a:lnSpc>
                <a:spcPct val="90000"/>
              </a:lnSpc>
              <a:spcBef>
                <a:spcPts val="55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ko-KR"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766060" indent="-251460" algn="l" defTabSz="1005840" rtl="0" eaLnBrk="1" latinLnBrk="1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lang="ko-KR"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980" indent="-251460" algn="l" defTabSz="1005840" rtl="0" eaLnBrk="1" latinLnBrk="1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lang="ko-KR"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1900" indent="-251460" algn="l" defTabSz="1005840" rtl="0" eaLnBrk="1" latinLnBrk="1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lang="ko-KR"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4820" indent="-251460" algn="l" defTabSz="1005840" rtl="0" eaLnBrk="1" latinLnBrk="1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lang="ko-KR"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20150503 </a:t>
            </a:r>
            <a:r>
              <a:rPr lang="ko-KR" altLang="en-US" dirty="0"/>
              <a:t>박준호</a:t>
            </a:r>
          </a:p>
          <a:p>
            <a:r>
              <a:rPr lang="en-US" altLang="ko-KR" dirty="0" smtClean="0"/>
              <a:t>20160699</a:t>
            </a:r>
            <a:r>
              <a:rPr lang="ko-KR" altLang="en-US" dirty="0" smtClean="0"/>
              <a:t> </a:t>
            </a:r>
            <a:r>
              <a:rPr lang="ko-KR" altLang="en-US" dirty="0"/>
              <a:t>임병훈</a:t>
            </a:r>
          </a:p>
          <a:p>
            <a:r>
              <a:rPr lang="en-US" altLang="ko-KR" dirty="0" smtClean="0"/>
              <a:t>20190000 </a:t>
            </a:r>
            <a:r>
              <a:rPr lang="ko-KR" altLang="en-US" dirty="0"/>
              <a:t>이효원</a:t>
            </a: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xmlns="" id="{8288C20E-BF5D-4F23-B717-A739D274EA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2331" y="806595"/>
            <a:ext cx="1888858" cy="395947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xmlns="" id="{5D87E8B2-F3D2-4690-86C7-7304CE6B4C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928" y="4643021"/>
            <a:ext cx="3021984" cy="2712455"/>
          </a:xfrm>
          <a:prstGeom prst="rect">
            <a:avLst/>
          </a:prstGeom>
        </p:spPr>
      </p:pic>
      <p:sp>
        <p:nvSpPr>
          <p:cNvPr id="48" name="텍스트 개체 틀 2">
            <a:extLst>
              <a:ext uri="{FF2B5EF4-FFF2-40B4-BE49-F238E27FC236}">
                <a16:creationId xmlns:a16="http://schemas.microsoft.com/office/drawing/2014/main" xmlns="" id="{215A9D3E-9B9E-4E7C-ABAE-EC78E746E2D1}"/>
              </a:ext>
            </a:extLst>
          </p:cNvPr>
          <p:cNvSpPr txBox="1">
            <a:spLocks/>
          </p:cNvSpPr>
          <p:nvPr/>
        </p:nvSpPr>
        <p:spPr>
          <a:xfrm>
            <a:off x="388620" y="3620698"/>
            <a:ext cx="2423160" cy="145666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112713" indent="-112713" algn="l" defTabSz="1005840" rtl="0" eaLnBrk="1" latinLnBrk="1" hangingPunct="1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ko-KR" sz="10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182880" indent="-182880" algn="l" defTabSz="1005840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ko-KR" sz="9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82880" indent="-182880" algn="l" defTabSz="1005840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ko-KR" sz="9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82880" indent="-182880" algn="l" defTabSz="1005840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ko-KR" sz="9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82880" indent="-182880" algn="l" defTabSz="1005840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ko-KR" sz="9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82880" indent="-182880" algn="l" defTabSz="1005840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lang="ko-KR"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" indent="-182880" algn="l" defTabSz="1005840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lang="ko-KR"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" indent="-182880" algn="l" defTabSz="1005840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lang="ko-KR"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2880" indent="-182880" algn="l" defTabSz="1005840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lang="ko-KR"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altLang="ko-KR" sz="2400" dirty="0"/>
          </a:p>
        </p:txBody>
      </p:sp>
      <p:pic>
        <p:nvPicPr>
          <p:cNvPr id="70" name="그림 69">
            <a:extLst>
              <a:ext uri="{FF2B5EF4-FFF2-40B4-BE49-F238E27FC236}">
                <a16:creationId xmlns:a16="http://schemas.microsoft.com/office/drawing/2014/main" xmlns="" id="{D3515F4C-9AC8-4F24-A886-B2962D7620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4340" y="3846938"/>
            <a:ext cx="2420322" cy="36579"/>
          </a:xfrm>
          <a:prstGeom prst="rect">
            <a:avLst/>
          </a:prstGeom>
        </p:spPr>
      </p:pic>
      <p:pic>
        <p:nvPicPr>
          <p:cNvPr id="71" name="그림 70">
            <a:extLst>
              <a:ext uri="{FF2B5EF4-FFF2-40B4-BE49-F238E27FC236}">
                <a16:creationId xmlns:a16="http://schemas.microsoft.com/office/drawing/2014/main" xmlns="" id="{863FD93F-8290-42F9-8FB3-CF901C53E4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29831" y="7511861"/>
            <a:ext cx="2420322" cy="36579"/>
          </a:xfrm>
          <a:prstGeom prst="rect">
            <a:avLst/>
          </a:prstGeom>
        </p:spPr>
      </p:pic>
      <p:pic>
        <p:nvPicPr>
          <p:cNvPr id="72" name="그림 71">
            <a:extLst>
              <a:ext uri="{FF2B5EF4-FFF2-40B4-BE49-F238E27FC236}">
                <a16:creationId xmlns:a16="http://schemas.microsoft.com/office/drawing/2014/main" xmlns="" id="{C3C44D9B-B3AF-4A1F-8F48-0B973A58B4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58017" y="7318897"/>
            <a:ext cx="2420322" cy="36579"/>
          </a:xfrm>
          <a:prstGeom prst="rect">
            <a:avLst/>
          </a:prstGeom>
        </p:spPr>
      </p:pic>
      <p:pic>
        <p:nvPicPr>
          <p:cNvPr id="73" name="그림 72">
            <a:extLst>
              <a:ext uri="{FF2B5EF4-FFF2-40B4-BE49-F238E27FC236}">
                <a16:creationId xmlns:a16="http://schemas.microsoft.com/office/drawing/2014/main" xmlns="" id="{A1A85CCC-9A1F-4157-8EC8-A6C752F7F1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4340" y="1502568"/>
            <a:ext cx="2420322" cy="36579"/>
          </a:xfrm>
          <a:prstGeom prst="rect">
            <a:avLst/>
          </a:prstGeom>
        </p:spPr>
      </p:pic>
      <p:pic>
        <p:nvPicPr>
          <p:cNvPr id="74" name="그림 73">
            <a:extLst>
              <a:ext uri="{FF2B5EF4-FFF2-40B4-BE49-F238E27FC236}">
                <a16:creationId xmlns:a16="http://schemas.microsoft.com/office/drawing/2014/main" xmlns="" id="{5F1D08D3-EC00-4ABA-A2E1-25F139F6D9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74737" y="4360745"/>
            <a:ext cx="2420322" cy="36579"/>
          </a:xfrm>
          <a:prstGeom prst="rect">
            <a:avLst/>
          </a:prstGeom>
        </p:spPr>
      </p:pic>
      <p:pic>
        <p:nvPicPr>
          <p:cNvPr id="75" name="그림 74">
            <a:extLst>
              <a:ext uri="{FF2B5EF4-FFF2-40B4-BE49-F238E27FC236}">
                <a16:creationId xmlns:a16="http://schemas.microsoft.com/office/drawing/2014/main" xmlns="" id="{A62590F8-7F5E-4CDF-B914-487B476AC1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4340" y="4534415"/>
            <a:ext cx="2420322" cy="36579"/>
          </a:xfrm>
          <a:prstGeom prst="rect">
            <a:avLst/>
          </a:prstGeom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xmlns="" id="{358F4CF7-AA89-49DC-A149-4E3261996162}"/>
              </a:ext>
            </a:extLst>
          </p:cNvPr>
          <p:cNvSpPr txBox="1"/>
          <p:nvPr/>
        </p:nvSpPr>
        <p:spPr>
          <a:xfrm>
            <a:off x="455781" y="3990044"/>
            <a:ext cx="23774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/>
              <a:t>기대효과 예시</a:t>
            </a:r>
          </a:p>
        </p:txBody>
      </p:sp>
      <p:pic>
        <p:nvPicPr>
          <p:cNvPr id="80" name="그림 79">
            <a:extLst>
              <a:ext uri="{FF2B5EF4-FFF2-40B4-BE49-F238E27FC236}">
                <a16:creationId xmlns:a16="http://schemas.microsoft.com/office/drawing/2014/main" xmlns="" id="{07385380-246E-42CC-8FD8-72292CCC0E8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270828" y="1176785"/>
            <a:ext cx="3328216" cy="2366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467603"/>
      </p:ext>
    </p:extLst>
  </p:cSld>
  <p:clrMapOvr>
    <a:masterClrMapping/>
  </p:clrMapOvr>
</p:sld>
</file>

<file path=ppt/theme/theme1.xml><?xml version="1.0" encoding="utf-8"?>
<a:theme xmlns:a="http://schemas.openxmlformats.org/drawingml/2006/main" name="검정 브로슈어 11 x 8.5">
  <a:themeElements>
    <a:clrScheme name="Black Brochur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EF4623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BlackBrochure.potx" id="{E82E603B-C300-4B3A-8D8B-62F7AA018760}" vid="{6A0FD953-A5A3-4406-8679-4C255090AC8E}"/>
    </a:ext>
  </a:extLst>
</a:theme>
</file>

<file path=ppt/theme/theme2.xml><?xml version="1.0" encoding="utf-8"?>
<a:theme xmlns:a="http://schemas.openxmlformats.org/drawingml/2006/main" name="Office Theme">
  <a:themeElements>
    <a:clrScheme name="Black Brochur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EF4623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Black Brochur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EF4623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129</Words>
  <Application>Microsoft Office PowerPoint</Application>
  <PresentationFormat>사용자 지정</PresentationFormat>
  <Paragraphs>17</Paragraphs>
  <Slides>1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검정 브로슈어 11 x 8.5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2014-01-15T04:41:55Z</dcterms:created>
  <dcterms:modified xsi:type="dcterms:W3CDTF">2019-12-10T05:51:22Z</dcterms:modified>
</cp:coreProperties>
</file>