
<file path=[Content_Types].xml><?xml version="1.0" encoding="utf-8"?>
<Types xmlns="http://schemas.openxmlformats.org/package/2006/content-types">
  <Default ContentType="application/x-fontdata" Extension="fntdata"/>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slide" Target="slides/slide6.xml"/><Relationship Id="rId22" Type="http://schemas.openxmlformats.org/officeDocument/2006/relationships/font" Target="fonts/SourceSansPro-italic.fntdata"/><Relationship Id="rId10" Type="http://schemas.openxmlformats.org/officeDocument/2006/relationships/slide" Target="slides/slide5.xml"/><Relationship Id="rId21" Type="http://schemas.openxmlformats.org/officeDocument/2006/relationships/font" Target="fonts/SourceSansPr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Josh will open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623e61379d01ac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23e61379d01ac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fdef6bc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fdef6b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will do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fcfa587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fcfa587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fdef6bcf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def6bcf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will do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fcfa587e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fcfa587e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90272" y="772703"/>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 eventFindr</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9 - Int Elligence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nvSpPr>
        <p:spPr>
          <a:xfrm>
            <a:off x="311705" y="863557"/>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Alex White</a:t>
            </a:r>
            <a:endParaRPr>
              <a:latin typeface="Source Sans Pro"/>
              <a:ea typeface="Source Sans Pro"/>
              <a:cs typeface="Source Sans Pro"/>
              <a:sym typeface="Source Sans Pro"/>
            </a:endParaRPr>
          </a:p>
          <a:p>
            <a:pPr indent="-317500" lvl="1" marL="9144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Front-end developer</a:t>
            </a:r>
            <a:endParaRPr>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Joshua Weatherford</a:t>
            </a:r>
            <a:endParaRPr>
              <a:latin typeface="Source Sans Pro"/>
              <a:ea typeface="Source Sans Pro"/>
              <a:cs typeface="Source Sans Pro"/>
              <a:sym typeface="Source Sans Pro"/>
            </a:endParaRPr>
          </a:p>
          <a:p>
            <a:pPr indent="-317500" lvl="1" marL="9144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Back-end developer</a:t>
            </a:r>
            <a:endParaRPr>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Tyler Montgomery</a:t>
            </a:r>
            <a:endParaRPr>
              <a:latin typeface="Source Sans Pro"/>
              <a:ea typeface="Source Sans Pro"/>
              <a:cs typeface="Source Sans Pro"/>
              <a:sym typeface="Source Sans Pro"/>
            </a:endParaRPr>
          </a:p>
          <a:p>
            <a:pPr indent="-317500" lvl="1" marL="9144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Back-end developer</a:t>
            </a:r>
            <a:endParaRPr>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Zachary Martin</a:t>
            </a:r>
            <a:endParaRPr>
              <a:latin typeface="Source Sans Pro"/>
              <a:ea typeface="Source Sans Pro"/>
              <a:cs typeface="Source Sans Pro"/>
              <a:sym typeface="Source Sans Pro"/>
            </a:endParaRPr>
          </a:p>
          <a:p>
            <a:pPr indent="-317500" lvl="1" marL="9144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SCRUM, hands in everything</a:t>
            </a:r>
            <a:endParaRPr>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Kevin Arreola</a:t>
            </a:r>
            <a:endParaRPr>
              <a:latin typeface="Source Sans Pro"/>
              <a:ea typeface="Source Sans Pro"/>
              <a:cs typeface="Source Sans Pro"/>
              <a:sym typeface="Source Sans Pro"/>
            </a:endParaRPr>
          </a:p>
          <a:p>
            <a:pPr indent="-317500" lvl="1" marL="9144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Front-end developer (also the notetaker)</a:t>
            </a:r>
            <a:endParaRPr>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Pa Pa Oo</a:t>
            </a:r>
            <a:endParaRPr>
              <a:latin typeface="Source Sans Pro"/>
              <a:ea typeface="Source Sans Pro"/>
              <a:cs typeface="Source Sans Pro"/>
              <a:sym typeface="Source Sans Pro"/>
            </a:endParaRPr>
          </a:p>
          <a:p>
            <a:pPr indent="-317500" lvl="1" marL="914400" rtl="0" algn="l">
              <a:spcBef>
                <a:spcPts val="0"/>
              </a:spcBef>
              <a:spcAft>
                <a:spcPts val="0"/>
              </a:spcAft>
              <a:buClr>
                <a:srgbClr val="000000"/>
              </a:buClr>
              <a:buSzPts val="1400"/>
              <a:buFont typeface="Source Sans Pro"/>
              <a:buChar char="○"/>
            </a:pPr>
            <a:r>
              <a:rPr lang="en">
                <a:latin typeface="Source Sans Pro"/>
                <a:ea typeface="Source Sans Pro"/>
                <a:cs typeface="Source Sans Pro"/>
                <a:sym typeface="Source Sans Pro"/>
              </a:rPr>
              <a:t>Back-end developer</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sz="18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Summary</a:t>
            </a:r>
            <a:endParaRPr/>
          </a:p>
        </p:txBody>
      </p:sp>
      <p:sp>
        <p:nvSpPr>
          <p:cNvPr id="84" name="Google Shape;84;p15"/>
          <p:cNvSpPr txBox="1"/>
          <p:nvPr>
            <p:ph idx="1" type="body"/>
          </p:nvPr>
        </p:nvSpPr>
        <p:spPr>
          <a:xfrm>
            <a:off x="450900" y="2137050"/>
            <a:ext cx="3699000" cy="128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4800"/>
              <a:t>event</a:t>
            </a:r>
            <a:r>
              <a:rPr b="1" lang="en" sz="4800">
                <a:solidFill>
                  <a:srgbClr val="F6B26B"/>
                </a:solidFill>
              </a:rPr>
              <a:t>Findr</a:t>
            </a:r>
            <a:endParaRPr b="1" sz="4800">
              <a:solidFill>
                <a:srgbClr val="F6B26B"/>
              </a:solidFill>
            </a:endParaRPr>
          </a:p>
        </p:txBody>
      </p:sp>
      <p:sp>
        <p:nvSpPr>
          <p:cNvPr id="85" name="Google Shape;85;p15"/>
          <p:cNvSpPr txBox="1"/>
          <p:nvPr>
            <p:ph idx="2" type="body"/>
          </p:nvPr>
        </p:nvSpPr>
        <p:spPr>
          <a:xfrm>
            <a:off x="4773847" y="147742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 stop shop user centered interface that pulls user events from a variety of sites such as  Meetup, eventbrite, eventful and more. Our web-based application will focus on the users needs by streamlining their events and allowing catered searches through all of their events in one place. Users can create new events, share with friends, add to their Google Calendar and 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Made</a:t>
            </a:r>
            <a:endParaRPr/>
          </a:p>
        </p:txBody>
      </p:sp>
      <p:sp>
        <p:nvSpPr>
          <p:cNvPr id="91" name="Google Shape;91;p16"/>
          <p:cNvSpPr txBox="1"/>
          <p:nvPr>
            <p:ph idx="1" type="body"/>
          </p:nvPr>
        </p:nvSpPr>
        <p:spPr>
          <a:xfrm>
            <a:off x="2115920" y="1602684"/>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Version:</a:t>
            </a:r>
            <a:endParaRPr/>
          </a:p>
          <a:p>
            <a:pPr indent="0" lvl="0" marL="0" rtl="0" algn="l">
              <a:spcBef>
                <a:spcPts val="1600"/>
              </a:spcBef>
              <a:spcAft>
                <a:spcPts val="1600"/>
              </a:spcAft>
              <a:buNone/>
            </a:pPr>
            <a:r>
              <a:rPr lang="en"/>
              <a:t>We were going to create a fresh website where you can post social gatherings.</a:t>
            </a:r>
            <a:endParaRPr/>
          </a:p>
        </p:txBody>
      </p:sp>
      <p:sp>
        <p:nvSpPr>
          <p:cNvPr id="92" name="Google Shape;92;p1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Version</a:t>
            </a:r>
            <a:endParaRPr/>
          </a:p>
          <a:p>
            <a:pPr indent="0" lvl="0" marL="0" rtl="0" algn="l">
              <a:spcBef>
                <a:spcPts val="1600"/>
              </a:spcBef>
              <a:spcAft>
                <a:spcPts val="1600"/>
              </a:spcAft>
              <a:buNone/>
            </a:pPr>
            <a:r>
              <a:rPr lang="en"/>
              <a:t>The current idea is that we are going to set up a one-stop shop for finding local events. We are pulling data from Meetup, eventful, and eventbrite to add to the event list created by our users that they can search through.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98" name="Google Shape;98;p17"/>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Quick demonstration of how a new user would sign up, create an event, browse and even R.S.V.P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04" name="Google Shape;104;p18"/>
          <p:cNvSpPr txBox="1"/>
          <p:nvPr>
            <p:ph idx="1" type="body"/>
          </p:nvPr>
        </p:nvSpPr>
        <p:spPr>
          <a:xfrm>
            <a:off x="2400253" y="1312823"/>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is difficult to get everybody on the same page with versions if two people are working at the same time.</a:t>
            </a:r>
            <a:endParaRPr/>
          </a:p>
          <a:p>
            <a:pPr indent="0" lvl="0" marL="0" rtl="0" algn="l">
              <a:spcBef>
                <a:spcPts val="1600"/>
              </a:spcBef>
              <a:spcAft>
                <a:spcPts val="1600"/>
              </a:spcAft>
              <a:buNone/>
            </a:pPr>
            <a:r>
              <a:rPr lang="en"/>
              <a:t>The user stories are hard not to have repeated goals  because the end goals are similar.</a:t>
            </a:r>
            <a:endParaRPr/>
          </a:p>
        </p:txBody>
      </p:sp>
      <p:sp>
        <p:nvSpPr>
          <p:cNvPr id="105" name="Google Shape;105;p18"/>
          <p:cNvSpPr txBox="1"/>
          <p:nvPr>
            <p:ph idx="2" type="body"/>
          </p:nvPr>
        </p:nvSpPr>
        <p:spPr>
          <a:xfrm>
            <a:off x="5650447" y="131282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Everybody thinks differently, sometimes we were talking past each other.</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