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8/22/2019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8/22/2019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H="1" flipV="1">
            <a:off x="3884613" y="533400"/>
            <a:ext cx="8000999" cy="5442320"/>
          </a:xfrm>
        </p:spPr>
        <p:txBody>
          <a:bodyPr>
            <a:normAutofit fontScale="85000" lnSpcReduction="10000"/>
          </a:bodyPr>
          <a:lstStyle/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An application which recommends fun activities and programs to parents to raise smart girls.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recommendations are for girls from preschool to preteen, and prepare them for a future in STEM.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app showcases the stories of important and successful women and girls to inspire future smart girls.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also showcases future opportunities of entrepreneurship, self-confidence, relationships,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to help parents navigate life with their smart girl.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Major purposes of the app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Provide resources for parents that help them raise smart girls.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Building simple and easy app for parents.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Parent Engagement in digital age helps to bring positive impact on their kids’ education.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Design Goals of the app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Connect parents and their daughters with STEM resources that seek to uplift and help young girls get into Computer Science.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Help parents be more aware and involved in their daughter’s education by highlighting articles, events and other measures of involvement.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Get information about outdoor activities or workshop for her children to participate those activities.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Interaction and involvement from the child and the parent.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Easy to use interface for even novice computer users.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Accessibility for individuals who necessitate those features.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Easy to navigate </a:t>
            </a: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search function.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Intuitive help features if you get stuck.</a:t>
            </a:r>
          </a:p>
          <a:p>
            <a:pPr fontAlgn="base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77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</vt:lpstr>
      <vt:lpstr>Books 16x9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application which recommends fun activities and programs to parents to raise smart girls.  The recommendations are for girls from preschool to preteen, and prepare them for a future in STEM.  The app showcases the stories of important and successful women and girls to inspire future smart girls.  Finally, the app showcases future opportunities of entrepreneurship, self-confidence, relationships, etc, to help parents navigate life with their smart girl.</dc:title>
  <dc:creator>Pa Pa Oo</dc:creator>
  <cp:lastModifiedBy>Pa Pa Oo</cp:lastModifiedBy>
  <cp:revision>5</cp:revision>
  <dcterms:created xsi:type="dcterms:W3CDTF">2019-08-22T23:23:04Z</dcterms:created>
  <dcterms:modified xsi:type="dcterms:W3CDTF">2019-08-23T00:04:11Z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