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hart2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PRE: How do you feel about doing science?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F5-42A6-B105-9353AEC180AB}"/>
              </c:ext>
            </c:extLst>
          </c:dPt>
          <c:dPt>
            <c:idx val="1"/>
            <c:bubble3D val="0"/>
            <c:spPr>
              <a:solidFill>
                <a:srgbClr val="A500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4-461B-9DD5-001F3DEAAEE3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04-461B-9DD5-001F3DEAAEE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4-461B-9DD5-001F3DEAAE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F5-42A6-B105-9353AEC180AB}"/>
              </c:ext>
            </c:extLst>
          </c:dPt>
          <c:dLbls>
            <c:dLbl>
              <c:idx val="1"/>
              <c:layout>
                <c:manualLayout>
                  <c:x val="1.1902781632078405E-2"/>
                  <c:y val="-3.57506866897422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04-461B-9DD5-001F3DEAAE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Bored</c:v>
                </c:pt>
                <c:pt idx="1">
                  <c:v>Not great</c:v>
                </c:pt>
                <c:pt idx="2">
                  <c:v>OK</c:v>
                </c:pt>
                <c:pt idx="3">
                  <c:v>Kind of interested</c:v>
                </c:pt>
                <c:pt idx="4">
                  <c:v>Excited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0.11</c:v>
                </c:pt>
                <c:pt idx="1">
                  <c:v>0.05</c:v>
                </c:pt>
                <c:pt idx="2">
                  <c:v>0.4</c:v>
                </c:pt>
                <c:pt idx="3">
                  <c:v>0.25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4-461B-9DD5-001F3DEAA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POST: How do you feel about doing science?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PRE: How do you feel about doing science?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D-452C-BDE0-40DC68480838}"/>
              </c:ext>
            </c:extLst>
          </c:dPt>
          <c:dPt>
            <c:idx val="1"/>
            <c:bubble3D val="0"/>
            <c:spPr>
              <a:solidFill>
                <a:srgbClr val="A500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D-452C-BDE0-40DC68480838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D-452C-BDE0-40DC68480838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D-452C-BDE0-40DC6848083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5D-452C-BDE0-40DC68480838}"/>
              </c:ext>
            </c:extLst>
          </c:dPt>
          <c:dLbls>
            <c:dLbl>
              <c:idx val="1"/>
              <c:layout>
                <c:manualLayout>
                  <c:x val="1.1902781632078405E-2"/>
                  <c:y val="-3.57506866897422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5D-452C-BDE0-40DC68480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Bored</c:v>
                </c:pt>
                <c:pt idx="1">
                  <c:v>Not great</c:v>
                </c:pt>
                <c:pt idx="2">
                  <c:v>OK</c:v>
                </c:pt>
                <c:pt idx="3">
                  <c:v>Kind of interested</c:v>
                </c:pt>
                <c:pt idx="4">
                  <c:v>Excited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0.12</c:v>
                </c:pt>
                <c:pt idx="1">
                  <c:v>0.06</c:v>
                </c:pt>
                <c:pt idx="2">
                  <c:v>0.14000000000000001</c:v>
                </c:pt>
                <c:pt idx="3">
                  <c:v>0.3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5D-452C-BDE0-40DC6848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1485-322B-79CE-0983-E3AF6869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212FEE-24C8-5AD9-E4E7-A39471D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1BA7C-1850-0105-3C8D-A15230A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11822-A612-05CF-3AF5-7C3B83B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2859E-0F77-27B2-FF54-866D8FEE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5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3BD75-5231-BA3B-6D21-080F5ED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13D167-866D-DF39-C7CE-3B8607B57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15FCE-9544-A3A6-2CF9-B7EF4BF2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BE3F57-1FD6-E02D-E128-37624532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01531-9AF0-8F89-8FA9-3EF9CF27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B3E980-F7AD-A7AB-8866-2CD976EE9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C6DDAB-F9AA-46BC-5D5F-E9E8ABF4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28CBD-4D9B-2A61-0912-D0217BE5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AF84D-49B8-971A-7802-4DEDAB3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E250A-5736-C3A4-6324-B5699D0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3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CB7A-77C5-E58F-4093-984C88A3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0EA7C-9194-7998-3656-985C42BC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D56DC-EDC8-29A3-6E4C-0C3D5FBC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6F3CB-F452-492D-0BF1-AC8C9562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C1D66-FE84-73EA-86FD-77B72BF3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3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6F17-3198-D7DC-DBE2-4D2BC7C8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74678-7C0A-5072-B19F-13884040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2B5AA-42FE-3C25-2446-87FA2D23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5D8DD-FFE6-9EA3-1016-3AF8A1CC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C0229-A760-91B2-45C1-74CAE67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7507-02E8-6C22-4BAE-CC5D422C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4BBEB-69B7-F6E3-9A23-5E8A678F1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B0ADDB-DE49-01A6-7B15-F1248B72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D0977-9301-F7B3-E152-633A94B6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5FCD5E-C389-4166-BCF7-9FCB24E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EE023-EDFF-7A25-6B8E-A5BAD132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95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8DF58-66E1-C2BB-3BB0-285F448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50608C-F84B-EAF4-7546-121F80DD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FA530-9F00-AAB4-9CEC-D98ED731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06A98-04FB-C4AA-2FBB-D96553611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300363-C616-B89F-8DB9-3EC8E0C46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3DED95-5EB2-26B9-BD86-8A443ACD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0D09D-7637-6C64-297E-9EF4A0CC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1C7298-4AED-4955-6127-16E9FD10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4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C52BF-50DD-D2A7-9438-D996D1F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31D48-95F6-87ED-8F26-722395D6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11E000-2E19-4BBE-14EA-D7278EE7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824CC5-8393-0C69-7720-ED6B04D6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5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5460A4-0C4C-FDA3-D534-437157A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72127A-C78B-E035-2E40-CC825E2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C3E4-D566-8D56-D810-699E0DA6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2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EED44-5714-4E92-73E9-7E215893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83FA5-781F-DA36-7774-CE5CB945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589444-F1D7-D548-F74B-7CB56D11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C0042-64B3-0A6D-B3C4-C26454B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7C83D-BB1F-1931-EFBE-100CD0B9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2295C-70BD-4B0B-C7C7-575418A8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5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2B476-9C69-82AD-7EED-DCC27A0C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7C6EF2-BF9B-9146-4CED-4B4766EA9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8DCC5D-B531-C58D-704A-C3A2A5B5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9CEB7-CCC8-1385-8BE1-6FA87A59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C8C3C-5349-4780-EAA7-C0644C23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3AB3C-E911-70B6-6E00-DB237418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7767CB-9F9D-A45B-6CAB-9FB15FE4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171D6-C4E5-EC64-F688-C54E5C1F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F4244-0978-C177-105A-32064BB46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98FE-0CDD-4487-9CE2-18AAF79E9C0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CA402-5A05-9001-84B9-3442D944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AC795-8D54-A29C-AB2D-6DF2F0158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689A-B759-4870-BC80-EE2720232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7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D31A143-C1B2-25F4-A32D-2F1FCF534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614819"/>
              </p:ext>
            </p:extLst>
          </p:nvPr>
        </p:nvGraphicFramePr>
        <p:xfrm>
          <a:off x="1029533" y="1498436"/>
          <a:ext cx="4616573" cy="346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1494A42-332D-2560-64D8-3F2828220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568676"/>
              </p:ext>
            </p:extLst>
          </p:nvPr>
        </p:nvGraphicFramePr>
        <p:xfrm>
          <a:off x="6545895" y="1498436"/>
          <a:ext cx="4616573" cy="346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797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0C8D79651D7645B52F66E84B80D2D8" ma:contentTypeVersion="4" ma:contentTypeDescription="Ein neues Dokument erstellen." ma:contentTypeScope="" ma:versionID="947765ae318b7940c9cf872ad0817f66">
  <xsd:schema xmlns:xsd="http://www.w3.org/2001/XMLSchema" xmlns:xs="http://www.w3.org/2001/XMLSchema" xmlns:p="http://schemas.microsoft.com/office/2006/metadata/properties" xmlns:ns2="66b91739-0abb-4e97-a2e3-21349fcfcedd" targetNamespace="http://schemas.microsoft.com/office/2006/metadata/properties" ma:root="true" ma:fieldsID="19edd8b5ee802114d4dcaa714bbee3ff" ns2:_="">
    <xsd:import namespace="66b91739-0abb-4e97-a2e3-21349fcfce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1739-0abb-4e97-a2e3-21349fcfc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4004E-A84B-4676-8F89-FC6526C3C73D}"/>
</file>

<file path=customXml/itemProps2.xml><?xml version="1.0" encoding="utf-8"?>
<ds:datastoreItem xmlns:ds="http://schemas.openxmlformats.org/officeDocument/2006/customXml" ds:itemID="{A53E77B7-2857-4A16-8A25-0A8EB27E2E79}"/>
</file>

<file path=customXml/itemProps3.xml><?xml version="1.0" encoding="utf-8"?>
<ds:datastoreItem xmlns:ds="http://schemas.openxmlformats.org/officeDocument/2006/customXml" ds:itemID="{0BCCB60C-3532-4EBB-B276-2A10C784157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Reichle, Jakob</dc:creator>
  <cp:lastModifiedBy>Reichle, Jakob</cp:lastModifiedBy>
  <cp:revision>2</cp:revision>
  <dcterms:created xsi:type="dcterms:W3CDTF">2023-04-28T09:13:22Z</dcterms:created>
  <dcterms:modified xsi:type="dcterms:W3CDTF">2023-04-28T14:11:56Z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0x010100CF0C8D79651D7645B52F66E84B80D2D8</vt:lpwstr>
  </property>
</Properties>
</file>