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FCF"/>
    <a:srgbClr val="C80000"/>
    <a:srgbClr val="E20000"/>
    <a:srgbClr val="FE9700"/>
    <a:srgbClr val="20A840"/>
    <a:srgbClr val="89DA52"/>
    <a:srgbClr val="F6C700"/>
    <a:srgbClr val="81DB85"/>
    <a:srgbClr val="B6E4BB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Have not used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Tabelle1!$B$18:$B$32</c:f>
              <c:numCache>
                <c:formatCode>0%</c:formatCode>
                <c:ptCount val="15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0.13</c:v>
                </c:pt>
                <c:pt idx="4">
                  <c:v>0.13</c:v>
                </c:pt>
                <c:pt idx="5">
                  <c:v>0.2</c:v>
                </c:pt>
                <c:pt idx="6">
                  <c:v>0.26</c:v>
                </c:pt>
                <c:pt idx="7">
                  <c:v>0.2</c:v>
                </c:pt>
                <c:pt idx="8">
                  <c:v>0.28999999999999998</c:v>
                </c:pt>
                <c:pt idx="9">
                  <c:v>0.24</c:v>
                </c:pt>
                <c:pt idx="10">
                  <c:v>0.34</c:v>
                </c:pt>
                <c:pt idx="11">
                  <c:v>0.34</c:v>
                </c:pt>
                <c:pt idx="12">
                  <c:v>0.44</c:v>
                </c:pt>
                <c:pt idx="13">
                  <c:v>0.49</c:v>
                </c:pt>
                <c:pt idx="14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4-40F0-9E35-9E3B8FBC639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Not satisfied at 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84-40F0-9E35-9E3B8FBC639F}"/>
                </c:ext>
              </c:extLst>
            </c:dLbl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84-40F0-9E35-9E3B8FBC639F}"/>
                </c:ext>
              </c:extLst>
            </c:dLbl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Tabelle1!$C$18:$C$32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0.08</c:v>
                </c:pt>
                <c:pt idx="10">
                  <c:v>0</c:v>
                </c:pt>
                <c:pt idx="11">
                  <c:v>0</c:v>
                </c:pt>
                <c:pt idx="12">
                  <c:v>0.03</c:v>
                </c:pt>
                <c:pt idx="13">
                  <c:v>0.09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4-40F0-9E35-9E3B8FBC639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Not very satisfied</c:v>
                </c:pt>
              </c:strCache>
            </c:strRef>
          </c:tx>
          <c:spPr>
            <a:solidFill>
              <a:srgbClr val="D6009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84-40F0-9E35-9E3B8FBC63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Tabelle1!$D$18:$D$32</c:f>
              <c:numCache>
                <c:formatCode>0%</c:formatCode>
                <c:ptCount val="15"/>
                <c:pt idx="0">
                  <c:v>0.01</c:v>
                </c:pt>
                <c:pt idx="1">
                  <c:v>0.02</c:v>
                </c:pt>
                <c:pt idx="2">
                  <c:v>0.05</c:v>
                </c:pt>
                <c:pt idx="3">
                  <c:v>0.04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0.06</c:v>
                </c:pt>
                <c:pt idx="8">
                  <c:v>0.05</c:v>
                </c:pt>
                <c:pt idx="9">
                  <c:v>0.14000000000000001</c:v>
                </c:pt>
                <c:pt idx="10">
                  <c:v>0.04</c:v>
                </c:pt>
                <c:pt idx="11">
                  <c:v>0.04</c:v>
                </c:pt>
                <c:pt idx="12">
                  <c:v>0.08</c:v>
                </c:pt>
                <c:pt idx="13">
                  <c:v>0.14000000000000001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4-40F0-9E35-9E3B8FBC639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Tabelle1!$E$18:$E$32</c:f>
              <c:numCache>
                <c:formatCode>0%</c:formatCode>
                <c:ptCount val="15"/>
                <c:pt idx="0">
                  <c:v>0.11</c:v>
                </c:pt>
                <c:pt idx="1">
                  <c:v>0.13</c:v>
                </c:pt>
                <c:pt idx="2">
                  <c:v>0.24</c:v>
                </c:pt>
                <c:pt idx="3">
                  <c:v>0.21</c:v>
                </c:pt>
                <c:pt idx="4">
                  <c:v>0.23</c:v>
                </c:pt>
                <c:pt idx="5">
                  <c:v>0.2</c:v>
                </c:pt>
                <c:pt idx="6">
                  <c:v>0.15</c:v>
                </c:pt>
                <c:pt idx="7">
                  <c:v>0.23</c:v>
                </c:pt>
                <c:pt idx="8">
                  <c:v>0.17</c:v>
                </c:pt>
                <c:pt idx="9">
                  <c:v>0.24</c:v>
                </c:pt>
                <c:pt idx="10">
                  <c:v>0.17</c:v>
                </c:pt>
                <c:pt idx="11">
                  <c:v>0.23</c:v>
                </c:pt>
                <c:pt idx="12">
                  <c:v>0.25</c:v>
                </c:pt>
                <c:pt idx="13">
                  <c:v>0.24</c:v>
                </c:pt>
                <c:pt idx="1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84-40F0-9E35-9E3B8FBC639F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Tabelle1!$F$18:$F$32</c:f>
              <c:numCache>
                <c:formatCode>0%</c:formatCode>
                <c:ptCount val="15"/>
                <c:pt idx="0">
                  <c:v>0.4</c:v>
                </c:pt>
                <c:pt idx="1">
                  <c:v>0.36</c:v>
                </c:pt>
                <c:pt idx="2">
                  <c:v>0.34</c:v>
                </c:pt>
                <c:pt idx="3">
                  <c:v>0.37</c:v>
                </c:pt>
                <c:pt idx="4">
                  <c:v>0.36</c:v>
                </c:pt>
                <c:pt idx="5">
                  <c:v>0.35</c:v>
                </c:pt>
                <c:pt idx="6">
                  <c:v>0.26</c:v>
                </c:pt>
                <c:pt idx="7">
                  <c:v>0.32</c:v>
                </c:pt>
                <c:pt idx="8">
                  <c:v>0.27</c:v>
                </c:pt>
                <c:pt idx="9">
                  <c:v>0.27</c:v>
                </c:pt>
                <c:pt idx="10">
                  <c:v>0.28000000000000003</c:v>
                </c:pt>
                <c:pt idx="11">
                  <c:v>0.27</c:v>
                </c:pt>
                <c:pt idx="12">
                  <c:v>0.18</c:v>
                </c:pt>
                <c:pt idx="13">
                  <c:v>0.17</c:v>
                </c:pt>
                <c:pt idx="1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4-40F0-9E35-9E3B8FBC639F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Completly satisfied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Tabelle1!$G$18:$G$32</c:f>
              <c:numCache>
                <c:formatCode>0%</c:formatCode>
                <c:ptCount val="15"/>
                <c:pt idx="0">
                  <c:v>0.47</c:v>
                </c:pt>
                <c:pt idx="1">
                  <c:v>0.47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0.33</c:v>
                </c:pt>
                <c:pt idx="7">
                  <c:v>0.25</c:v>
                </c:pt>
                <c:pt idx="8">
                  <c:v>0.27</c:v>
                </c:pt>
                <c:pt idx="9">
                  <c:v>0.25</c:v>
                </c:pt>
                <c:pt idx="10">
                  <c:v>0.21</c:v>
                </c:pt>
                <c:pt idx="11">
                  <c:v>0.16</c:v>
                </c:pt>
                <c:pt idx="12">
                  <c:v>0.13</c:v>
                </c:pt>
                <c:pt idx="13">
                  <c:v>0.1</c:v>
                </c:pt>
                <c:pt idx="1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84-40F0-9E35-9E3B8FBC6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3984047"/>
        <c:axId val="1743969167"/>
      </c:barChart>
      <c:catAx>
        <c:axId val="1743984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969167"/>
        <c:crosses val="autoZero"/>
        <c:auto val="1"/>
        <c:lblAlgn val="ctr"/>
        <c:lblOffset val="100"/>
        <c:noMultiLvlLbl val="0"/>
      </c:catAx>
      <c:valAx>
        <c:axId val="174396916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4398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Are</a:t>
            </a:r>
            <a:r>
              <a:rPr lang="de-DE" baseline="0" dirty="0"/>
              <a:t> you</a:t>
            </a:r>
            <a:r>
              <a:rPr lang="de-DE" dirty="0"/>
              <a:t> satisfied with each of these features?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Not at all</c:v>
                </c:pt>
              </c:strCache>
            </c:strRef>
          </c:tx>
          <c:spPr>
            <a:solidFill>
              <a:srgbClr val="C80000"/>
            </a:solidFill>
            <a:ln>
              <a:noFill/>
            </a:ln>
            <a:effectLst/>
          </c:spPr>
          <c:invertIfNegative val="0"/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84-40F0-9E35-9E3B8FBC639F}"/>
                </c:ext>
              </c:extLst>
            </c:dLbl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84-40F0-9E35-9E3B8FBC639F}"/>
                </c:ext>
              </c:extLst>
            </c:dLbl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</c:strCache>
            </c:strRef>
          </c:cat>
          <c:val>
            <c:numRef>
              <c:f>Tabelle1!$C$18:$C$32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0.08</c:v>
                </c:pt>
                <c:pt idx="10">
                  <c:v>0</c:v>
                </c:pt>
                <c:pt idx="11">
                  <c:v>0</c:v>
                </c:pt>
                <c:pt idx="12">
                  <c:v>0.03</c:v>
                </c:pt>
                <c:pt idx="13">
                  <c:v>0.09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4-40F0-9E35-9E3B8FBC639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Not very</c:v>
                </c:pt>
              </c:strCache>
            </c:strRef>
          </c:tx>
          <c:spPr>
            <a:solidFill>
              <a:srgbClr val="FE97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84-40F0-9E35-9E3B8FBC63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</c:strCache>
            </c:strRef>
          </c:cat>
          <c:val>
            <c:numRef>
              <c:f>Tabelle1!$D$18:$D$32</c:f>
              <c:numCache>
                <c:formatCode>0%</c:formatCode>
                <c:ptCount val="15"/>
                <c:pt idx="0">
                  <c:v>0.01</c:v>
                </c:pt>
                <c:pt idx="1">
                  <c:v>0.02</c:v>
                </c:pt>
                <c:pt idx="2">
                  <c:v>0.05</c:v>
                </c:pt>
                <c:pt idx="3">
                  <c:v>0.04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0.06</c:v>
                </c:pt>
                <c:pt idx="8">
                  <c:v>0.05</c:v>
                </c:pt>
                <c:pt idx="9">
                  <c:v>0.14000000000000001</c:v>
                </c:pt>
                <c:pt idx="10">
                  <c:v>0.04</c:v>
                </c:pt>
                <c:pt idx="11">
                  <c:v>0.04</c:v>
                </c:pt>
                <c:pt idx="12">
                  <c:v>0.08</c:v>
                </c:pt>
                <c:pt idx="13">
                  <c:v>0.14000000000000001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4-40F0-9E35-9E3B8FBC639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Somewhat</c:v>
                </c:pt>
              </c:strCache>
            </c:strRef>
          </c:tx>
          <c:spPr>
            <a:solidFill>
              <a:srgbClr val="F6C7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</c:strCache>
            </c:strRef>
          </c:cat>
          <c:val>
            <c:numRef>
              <c:f>Tabelle1!$E$18:$E$32</c:f>
              <c:numCache>
                <c:formatCode>0%</c:formatCode>
                <c:ptCount val="15"/>
                <c:pt idx="0">
                  <c:v>0.11</c:v>
                </c:pt>
                <c:pt idx="1">
                  <c:v>0.13</c:v>
                </c:pt>
                <c:pt idx="2">
                  <c:v>0.24</c:v>
                </c:pt>
                <c:pt idx="3">
                  <c:v>0.21</c:v>
                </c:pt>
                <c:pt idx="4">
                  <c:v>0.23</c:v>
                </c:pt>
                <c:pt idx="5">
                  <c:v>0.2</c:v>
                </c:pt>
                <c:pt idx="6">
                  <c:v>0.15</c:v>
                </c:pt>
                <c:pt idx="7">
                  <c:v>0.23</c:v>
                </c:pt>
                <c:pt idx="8">
                  <c:v>0.17</c:v>
                </c:pt>
                <c:pt idx="9">
                  <c:v>0.24</c:v>
                </c:pt>
                <c:pt idx="10">
                  <c:v>0.17</c:v>
                </c:pt>
                <c:pt idx="11">
                  <c:v>0.23</c:v>
                </c:pt>
                <c:pt idx="12">
                  <c:v>0.25</c:v>
                </c:pt>
                <c:pt idx="13">
                  <c:v>0.24</c:v>
                </c:pt>
                <c:pt idx="1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84-40F0-9E35-9E3B8FBC639F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Very</c:v>
                </c:pt>
              </c:strCache>
            </c:strRef>
          </c:tx>
          <c:spPr>
            <a:solidFill>
              <a:srgbClr val="89DA5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</c:strCache>
            </c:strRef>
          </c:cat>
          <c:val>
            <c:numRef>
              <c:f>Tabelle1!$F$18:$F$32</c:f>
              <c:numCache>
                <c:formatCode>0%</c:formatCode>
                <c:ptCount val="15"/>
                <c:pt idx="0">
                  <c:v>0.4</c:v>
                </c:pt>
                <c:pt idx="1">
                  <c:v>0.36</c:v>
                </c:pt>
                <c:pt idx="2">
                  <c:v>0.34</c:v>
                </c:pt>
                <c:pt idx="3">
                  <c:v>0.37</c:v>
                </c:pt>
                <c:pt idx="4">
                  <c:v>0.36</c:v>
                </c:pt>
                <c:pt idx="5">
                  <c:v>0.35</c:v>
                </c:pt>
                <c:pt idx="6">
                  <c:v>0.26</c:v>
                </c:pt>
                <c:pt idx="7">
                  <c:v>0.32</c:v>
                </c:pt>
                <c:pt idx="8">
                  <c:v>0.27</c:v>
                </c:pt>
                <c:pt idx="9">
                  <c:v>0.27</c:v>
                </c:pt>
                <c:pt idx="10">
                  <c:v>0.28000000000000003</c:v>
                </c:pt>
                <c:pt idx="11">
                  <c:v>0.27</c:v>
                </c:pt>
                <c:pt idx="12">
                  <c:v>0.18</c:v>
                </c:pt>
                <c:pt idx="13">
                  <c:v>0.17</c:v>
                </c:pt>
                <c:pt idx="1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4-40F0-9E35-9E3B8FBC639F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Completely</c:v>
                </c:pt>
              </c:strCache>
            </c:strRef>
          </c:tx>
          <c:spPr>
            <a:solidFill>
              <a:srgbClr val="20A8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</c:strCache>
            </c:strRef>
          </c:cat>
          <c:val>
            <c:numRef>
              <c:f>Tabelle1!$G$18:$G$32</c:f>
              <c:numCache>
                <c:formatCode>0%</c:formatCode>
                <c:ptCount val="15"/>
                <c:pt idx="0">
                  <c:v>0.47</c:v>
                </c:pt>
                <c:pt idx="1">
                  <c:v>0.47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0.33</c:v>
                </c:pt>
                <c:pt idx="7">
                  <c:v>0.25</c:v>
                </c:pt>
                <c:pt idx="8">
                  <c:v>0.27</c:v>
                </c:pt>
                <c:pt idx="9">
                  <c:v>0.25</c:v>
                </c:pt>
                <c:pt idx="10">
                  <c:v>0.21</c:v>
                </c:pt>
                <c:pt idx="11">
                  <c:v>0.16</c:v>
                </c:pt>
                <c:pt idx="12">
                  <c:v>0.13</c:v>
                </c:pt>
                <c:pt idx="13">
                  <c:v>0.1</c:v>
                </c:pt>
                <c:pt idx="1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84-40F0-9E35-9E3B8FBC6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100"/>
        <c:axId val="1743984047"/>
        <c:axId val="17439691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Have not used</c:v>
                      </c:pt>
                    </c:strCache>
                  </c:strRef>
                </c:tx>
                <c:spPr>
                  <a:solidFill>
                    <a:schemeClr val="tx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Tabelle1!$A$18:$A$32</c15:sqref>
                        </c15:formulaRef>
                      </c:ext>
                    </c:extLst>
                    <c:strCache>
                      <c:ptCount val="15"/>
                      <c:pt idx="0">
                        <c:v>A</c:v>
                      </c:pt>
                      <c:pt idx="1">
                        <c:v>B</c:v>
                      </c:pt>
                      <c:pt idx="2">
                        <c:v>C</c:v>
                      </c:pt>
                      <c:pt idx="3">
                        <c:v>D</c:v>
                      </c:pt>
                      <c:pt idx="4">
                        <c:v>E</c:v>
                      </c:pt>
                      <c:pt idx="5">
                        <c:v>F</c:v>
                      </c:pt>
                      <c:pt idx="6">
                        <c:v>G</c:v>
                      </c:pt>
                      <c:pt idx="7">
                        <c:v>H</c:v>
                      </c:pt>
                      <c:pt idx="8">
                        <c:v>I</c:v>
                      </c:pt>
                      <c:pt idx="9">
                        <c:v>J</c:v>
                      </c:pt>
                      <c:pt idx="10">
                        <c:v>K</c:v>
                      </c:pt>
                      <c:pt idx="11">
                        <c:v>L</c:v>
                      </c:pt>
                      <c:pt idx="12">
                        <c:v>M</c:v>
                      </c:pt>
                      <c:pt idx="13">
                        <c:v>N</c:v>
                      </c:pt>
                      <c:pt idx="14">
                        <c:v>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Tabelle1!$B$18:$B$32</c15:sqref>
                        </c15:formulaRef>
                      </c:ext>
                    </c:extLst>
                    <c:numCache>
                      <c:formatCode>0%</c:formatCode>
                      <c:ptCount val="15"/>
                      <c:pt idx="0">
                        <c:v>0.01</c:v>
                      </c:pt>
                      <c:pt idx="1">
                        <c:v>0.02</c:v>
                      </c:pt>
                      <c:pt idx="2">
                        <c:v>0.09</c:v>
                      </c:pt>
                      <c:pt idx="3">
                        <c:v>0.13</c:v>
                      </c:pt>
                      <c:pt idx="4">
                        <c:v>0.13</c:v>
                      </c:pt>
                      <c:pt idx="5">
                        <c:v>0.2</c:v>
                      </c:pt>
                      <c:pt idx="6">
                        <c:v>0.26</c:v>
                      </c:pt>
                      <c:pt idx="7">
                        <c:v>0.2</c:v>
                      </c:pt>
                      <c:pt idx="8">
                        <c:v>0.28999999999999998</c:v>
                      </c:pt>
                      <c:pt idx="9">
                        <c:v>0.24</c:v>
                      </c:pt>
                      <c:pt idx="10">
                        <c:v>0.34</c:v>
                      </c:pt>
                      <c:pt idx="11">
                        <c:v>0.34</c:v>
                      </c:pt>
                      <c:pt idx="12">
                        <c:v>0.44</c:v>
                      </c:pt>
                      <c:pt idx="13">
                        <c:v>0.49</c:v>
                      </c:pt>
                      <c:pt idx="14">
                        <c:v>0.57999999999999996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A84-40F0-9E35-9E3B8FBC639F}"/>
                  </c:ext>
                </c:extLst>
              </c15:ser>
            </c15:filteredBarSeries>
          </c:ext>
        </c:extLst>
      </c:barChart>
      <c:catAx>
        <c:axId val="1743984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969167"/>
        <c:crosses val="autoZero"/>
        <c:auto val="1"/>
        <c:lblAlgn val="ctr"/>
        <c:lblOffset val="100"/>
        <c:noMultiLvlLbl val="0"/>
      </c:catAx>
      <c:valAx>
        <c:axId val="174396916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4398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DB8E1-7778-03F1-22EC-7DC5DD2A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F2F5A7-1007-BFE1-BFDF-E8649FE1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22B59-5CAF-0D72-0F26-113B73C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4B724-985A-DD63-561A-83C9C7BD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B1D9-2AFB-447D-7F33-7599CE8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3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78C5-0604-D973-B5D9-FD870C67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259702-A49C-D896-C5CD-676D08CF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59A99-5880-B460-2C57-1A01A6A8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E8891-03CE-3934-BFB3-C23CE8D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09E81-6C27-1435-CE04-613D02F7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1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6CA93C-E1E2-E561-7752-76B3B498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D1262-A5B7-18F4-0229-E55469BE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9DB5C-D9DB-EEED-74D4-1A842B4C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1A5B7-BED3-CAE8-3859-550D8A9F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58660-E4DC-BB90-4713-8A01B22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E79E6-A9C4-0455-D49D-41DAE1E8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38FB8-3FF6-BD84-5395-2FD35397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0D64D-34E6-A804-C49B-BD3180C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7D3E4-085F-A199-20C5-D1B10AA1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09F9E-4D70-78B8-127E-EA08A693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90DD3-A75F-09CA-0199-2DC04C0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8624B-324B-63DD-EAB9-FD01A0C3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38EF-F15B-DB39-2C84-AB6734BE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015F7-564D-B3CF-3646-A08CBCE8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924B7-EF5B-682D-ADA0-7450E8AC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4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E737-A0A8-621A-6CF0-A0A34F95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7CAE9-E55F-5D05-35B2-5D966923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875CE-D277-E0FA-4051-F9FB7B09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D674E3-5B42-6A8D-DBD9-F0392EFD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4E48C-AA02-2ED6-E706-0588F74A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D56C1-884B-4C4D-74D7-265F036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0A232-BEB5-5B67-790C-3E3358E6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ED31B-CEE0-A9C1-07E1-3DC30B39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960C48-7E4B-DA28-237D-E886785E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38B9F-DC0D-0B3C-4DBC-30B6DC6C2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0C2849-C5F3-08CF-C64D-634550EF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EEC20-871B-66D9-1F9E-3C66809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BAD42F-5CF5-3FBE-9BF0-62CB1842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472F8C-A143-A64F-F12A-6971B7E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1543-BBB2-60FB-E401-804F5E7F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75FBC-CE6B-C9EF-B335-5FF74F2A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900961-BC42-1921-1DE2-9BA10833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E1243-CC14-513E-0F06-270729EA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A0631F-D047-6BA1-7198-A1007EE5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7490F-47F2-8AC8-193E-DF6F84EF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D1957-2105-93B7-2E90-2CF782B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7AE84-08DA-5AF4-E42E-2BB40BCC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C34DD-79CB-3CA1-CCB1-9EE464F1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EE0AF6-7317-0D7F-889E-40F7EA3D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C6D07-EB43-1B5D-7A02-6F905D5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B19A0-2436-E23E-49AF-C61A743C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D5C31-B3E2-5D5E-00D0-6C33C19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772C-A82E-C41E-3840-05E70821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B2E25-8628-8870-8DD6-719D5979B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B1775-924A-1FEF-1BE5-AE1FEB3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B634A-BB53-E243-99FA-7705A1B9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5053-C9BE-2662-3D9D-E4582FEE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2BC2E-C63A-DDB3-B6D2-573680E0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59EF2D-3A21-05E4-0603-8FFC3D61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8159E-3567-D996-E55A-928B9E91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164C-E4EA-51D7-C8FF-369C1D8A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23A3-5214-4D91-A5DE-2F2625940A3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205C3-56E6-1B21-9EB5-2CAEB9F4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851FE-594E-7295-7288-3150F5C6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CE07-A07D-4D41-8533-8838F023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4A91D35-FCCC-2E8E-5CC1-3BE761765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577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39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4A91D35-FCCC-2E8E-5CC1-3BE761765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562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4BC9A0-41EA-4DC4-6BA7-5D0018FB601D}"/>
              </a:ext>
            </a:extLst>
          </p:cNvPr>
          <p:cNvSpPr txBox="1"/>
          <p:nvPr/>
        </p:nvSpPr>
        <p:spPr>
          <a:xfrm>
            <a:off x="167148" y="147484"/>
            <a:ext cx="68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Audience: Head of product</a:t>
            </a:r>
          </a:p>
          <a:p>
            <a:r>
              <a:rPr lang="en-US" dirty="0"/>
              <a:t>Message: Features to get rid of</a:t>
            </a:r>
          </a:p>
        </p:txBody>
      </p:sp>
    </p:spTree>
    <p:extLst>
      <p:ext uri="{BB962C8B-B14F-4D97-AF65-F5344CB8AC3E}">
        <p14:creationId xmlns:p14="http://schemas.microsoft.com/office/powerpoint/2010/main" val="16581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B871FE-DA0E-04D6-D5B2-F6936730B018}"/>
              </a:ext>
            </a:extLst>
          </p:cNvPr>
          <p:cNvSpPr/>
          <p:nvPr/>
        </p:nvSpPr>
        <p:spPr>
          <a:xfrm>
            <a:off x="715401" y="2549014"/>
            <a:ext cx="1322962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818C-8D11-7C9F-774E-571274C7FCC5}"/>
              </a:ext>
            </a:extLst>
          </p:cNvPr>
          <p:cNvSpPr txBox="1"/>
          <p:nvPr/>
        </p:nvSpPr>
        <p:spPr>
          <a:xfrm>
            <a:off x="871785" y="2562077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CBC9D6-5B8F-EAC4-7569-9EF54659CB2F}"/>
              </a:ext>
            </a:extLst>
          </p:cNvPr>
          <p:cNvSpPr/>
          <p:nvPr/>
        </p:nvSpPr>
        <p:spPr>
          <a:xfrm>
            <a:off x="2998950" y="2549014"/>
            <a:ext cx="1322962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F5B98-994F-6DC4-9D73-B26F634F9875}"/>
              </a:ext>
            </a:extLst>
          </p:cNvPr>
          <p:cNvSpPr txBox="1"/>
          <p:nvPr/>
        </p:nvSpPr>
        <p:spPr>
          <a:xfrm>
            <a:off x="3144009" y="2562077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/>
              <a:t>ticket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C5230-3D77-8752-5602-7041397EF97F}"/>
              </a:ext>
            </a:extLst>
          </p:cNvPr>
          <p:cNvSpPr/>
          <p:nvPr/>
        </p:nvSpPr>
        <p:spPr>
          <a:xfrm>
            <a:off x="5273367" y="2553602"/>
            <a:ext cx="1322962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846E1-005A-4584-F06A-3127BFB4F5DC}"/>
              </a:ext>
            </a:extLst>
          </p:cNvPr>
          <p:cNvSpPr txBox="1"/>
          <p:nvPr/>
        </p:nvSpPr>
        <p:spPr>
          <a:xfrm>
            <a:off x="5533883" y="270516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AFEB05-78EA-0439-609C-54243596B45C}"/>
              </a:ext>
            </a:extLst>
          </p:cNvPr>
          <p:cNvSpPr/>
          <p:nvPr/>
        </p:nvSpPr>
        <p:spPr>
          <a:xfrm>
            <a:off x="8196663" y="744307"/>
            <a:ext cx="1322962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7F777-DBC8-251D-610C-F210759149A5}"/>
              </a:ext>
            </a:extLst>
          </p:cNvPr>
          <p:cNvSpPr txBox="1"/>
          <p:nvPr/>
        </p:nvSpPr>
        <p:spPr>
          <a:xfrm>
            <a:off x="8339984" y="744307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Reject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7E5B8-115F-6181-8651-A4CC4733CF1A}"/>
              </a:ext>
            </a:extLst>
          </p:cNvPr>
          <p:cNvSpPr/>
          <p:nvPr/>
        </p:nvSpPr>
        <p:spPr>
          <a:xfrm>
            <a:off x="7870090" y="1915746"/>
            <a:ext cx="2059161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05A32-938B-E019-BEF0-DDB345CB64C0}"/>
              </a:ext>
            </a:extLst>
          </p:cNvPr>
          <p:cNvSpPr txBox="1"/>
          <p:nvPr/>
        </p:nvSpPr>
        <p:spPr>
          <a:xfrm>
            <a:off x="8013412" y="1915746"/>
            <a:ext cx="17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</a:t>
            </a:r>
          </a:p>
          <a:p>
            <a:pPr algn="ctr"/>
            <a:r>
              <a:rPr lang="en-US" dirty="0"/>
              <a:t>compensation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49B0AA-D941-DEFB-1C17-30F2E44FA809}"/>
              </a:ext>
            </a:extLst>
          </p:cNvPr>
          <p:cNvSpPr/>
          <p:nvPr/>
        </p:nvSpPr>
        <p:spPr>
          <a:xfrm>
            <a:off x="8196663" y="3087185"/>
            <a:ext cx="1322962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ED93F-EBC6-BA37-FC3D-29F0E9FFBE00}"/>
              </a:ext>
            </a:extLst>
          </p:cNvPr>
          <p:cNvSpPr txBox="1"/>
          <p:nvPr/>
        </p:nvSpPr>
        <p:spPr>
          <a:xfrm>
            <a:off x="8339984" y="3087185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Reject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0944E6-2294-2748-47F7-631E03C9FBD5}"/>
              </a:ext>
            </a:extLst>
          </p:cNvPr>
          <p:cNvSpPr/>
          <p:nvPr/>
        </p:nvSpPr>
        <p:spPr>
          <a:xfrm>
            <a:off x="7870090" y="4365082"/>
            <a:ext cx="2059161" cy="719847"/>
          </a:xfrm>
          <a:prstGeom prst="ellipse">
            <a:avLst/>
          </a:prstGeom>
          <a:solidFill>
            <a:srgbClr val="F1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FABD8-B465-E768-306F-177F8845E1B1}"/>
              </a:ext>
            </a:extLst>
          </p:cNvPr>
          <p:cNvSpPr txBox="1"/>
          <p:nvPr/>
        </p:nvSpPr>
        <p:spPr>
          <a:xfrm>
            <a:off x="8013412" y="4365082"/>
            <a:ext cx="17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Reinitiate</a:t>
            </a:r>
          </a:p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86281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0C8D79651D7645B52F66E84B80D2D8" ma:contentTypeVersion="4" ma:contentTypeDescription="Ein neues Dokument erstellen." ma:contentTypeScope="" ma:versionID="947765ae318b7940c9cf872ad0817f66">
  <xsd:schema xmlns:xsd="http://www.w3.org/2001/XMLSchema" xmlns:xs="http://www.w3.org/2001/XMLSchema" xmlns:p="http://schemas.microsoft.com/office/2006/metadata/properties" xmlns:ns2="66b91739-0abb-4e97-a2e3-21349fcfcedd" targetNamespace="http://schemas.microsoft.com/office/2006/metadata/properties" ma:root="true" ma:fieldsID="19edd8b5ee802114d4dcaa714bbee3ff" ns2:_="">
    <xsd:import namespace="66b91739-0abb-4e97-a2e3-21349fcfce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1739-0abb-4e97-a2e3-21349fcfc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FC751A-A8F9-43B8-8EE2-2EAAFFBE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491F6-9D73-47A7-9AD1-A9D102707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0089B-B849-4F33-81C2-14FD59618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1739-0abb-4e97-a2e3-21349fcfc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45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Reichle, Jakob</dc:creator>
  <cp:lastModifiedBy>Lim Soyeon</cp:lastModifiedBy>
  <cp:revision>2</cp:revision>
  <dcterms:created xsi:type="dcterms:W3CDTF">2023-04-28T08:54:40Z</dcterms:created>
  <dcterms:modified xsi:type="dcterms:W3CDTF">2023-05-28T20:53:06Z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0x010100CF0C8D79651D7645B52F66E84B80D2D8</vt:lpwstr>
  </property>
</Properties>
</file>