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6" r:id="rId5"/>
    <p:sldId id="260" r:id="rId6"/>
    <p:sldId id="262" r:id="rId7"/>
    <p:sldId id="264" r:id="rId8"/>
    <p:sldId id="267" r:id="rId9"/>
    <p:sldId id="263" r:id="rId10"/>
    <p:sldId id="265" r:id="rId11"/>
    <p:sldId id="258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/>
    <p:restoredTop sz="94609"/>
  </p:normalViewPr>
  <p:slideViewPr>
    <p:cSldViewPr snapToGrid="0">
      <p:cViewPr>
        <p:scale>
          <a:sx n="110" d="100"/>
          <a:sy n="110" d="100"/>
        </p:scale>
        <p:origin x="-56" y="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1EC9D-2F5C-D048-AFEF-470099D024A7}" type="datetimeFigureOut">
              <a:rPr lang="en-DE" smtClean="0"/>
              <a:t>07.12.24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0E76D-9D1E-EF43-9B5C-BD8307C177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60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E76D-9D1E-EF43-9B5C-BD8307C17783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2633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3EDD0-2603-7CDF-EEA6-4872E2E4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994812-27E3-C416-C3DD-9BF07B6A61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84E2A6-7BF2-A05C-C718-076FF96E6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B71B0-1417-113B-73E9-DB0639FB0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E76D-9D1E-EF43-9B5C-BD8307C17783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733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52AED-E979-1A08-94DB-59B901298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EA1EFB-1C14-4E28-AA69-53E16CA03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6473A1-3550-F362-554C-A58FFD4B4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9226F-9CBF-492E-1EB3-240938B0F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E76D-9D1E-EF43-9B5C-BD8307C17783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022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6A0A6-F99E-0C37-8011-CE2139A2C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2F23FA-8256-890A-BD7F-7F5CD05F8F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D2A9C1-A1DA-70B2-6F00-65673FB55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70D88-727B-E531-6FBC-88DF003C2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E76D-9D1E-EF43-9B5C-BD8307C17783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5388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FE4DD-FB5D-DF70-2582-DF6C58C42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62CE0-D947-3EE0-034F-2238C31B67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B41307-09AF-C113-F3FD-DBA124F1D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7197D-643A-79C3-B341-C0E36D629F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E76D-9D1E-EF43-9B5C-BD8307C17783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4329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BDE68-6224-626E-185A-9C01C6A43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F0584F-40AD-F279-035E-513ADEDED7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D83099-12B8-A1CD-76A8-5A32CE77F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AFE02-2A19-00ED-9A7F-5032FB29F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E76D-9D1E-EF43-9B5C-BD8307C17783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3258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D7D1D-0C1D-2DFC-5BCC-25281A49F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20F2C7-56C4-DA5E-6EB8-CB0E0D1C6D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48B5B6-945E-D3C6-6242-0C2957EDB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scene16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B0AE0-E8E9-93E2-A0B1-08AF862EAF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E76D-9D1E-EF43-9B5C-BD8307C17783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0256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BEAA0-CE19-34B2-F964-660A49B41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26DDB-EFC4-ECB5-0CCD-67D1095D2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943F4F-287E-8E70-9C05-EB0BD6FE7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2BF55-9E5C-D6F7-D966-748D6E7633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E76D-9D1E-EF43-9B5C-BD8307C17783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6373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15165-B319-C750-1F6F-F4ED46BC5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28CF1E-8F7D-1AD8-2D1F-C0659D1763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7755B5-856C-542F-9203-911B73674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2AA29-D222-B0D6-ACAA-558F092D3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E76D-9D1E-EF43-9B5C-BD8307C17783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68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FE70-D5B6-2AFD-D7C2-05A3EA903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FE799-93BC-8148-D29A-7E215797F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4289-5164-229E-1C8C-B40659D4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07.12.24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46B3-4C00-EAE9-A897-5FF1B605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B963-0583-4343-2225-E2D8EB34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008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BFE6-6D2E-628D-F814-9576BCDB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13101-69F5-D78D-4729-BF249552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3DE57-FC2C-0247-F65F-EA641AFE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07.12.24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5BE6-43B9-1FF8-B0FE-4689A7B1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5041A-548D-6565-B8FE-141955B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702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8B757-F695-68AC-98EB-52B630C38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A462F-DB22-F1E6-EEA0-39119E7E4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1078-6D53-0B6A-E5DD-CC6A124B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07.12.24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6EA82-B9A2-C4E8-7980-AD9FA34C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22026-BF61-756B-B41C-3938D9AF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961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BBCE-A07E-97F5-564B-23F7C9B4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0635-F77D-C86D-8EFC-0673072B0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12EA5-833E-3DB1-971E-7DCCCCFA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07.12.24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20732-384E-AE97-F0BD-B58FBFC9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A4E0D-1E9C-F64B-913F-76AA85D3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344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9DE4-5545-542F-E2C5-B0F4E2BF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7A97F-16D9-308D-CF5C-71E1F48AD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65D4C-0114-9C6E-6C87-878F4E02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07.12.24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F7795-112B-C761-16FD-D934A8C2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37321-759F-0EAA-1AF9-61170D3F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106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E6E6-FA2A-C27B-AFC0-F871DC8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285B-770C-C85E-E889-84038449E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B0365-EA8C-3362-2C96-66CDD3BC7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FE085-5B70-C571-112B-D0AB6FCD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07.12.24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51858-A260-011C-166B-F502B00B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12A51-E631-300C-5EA7-77A04EE8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858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4C23-9DA5-9605-443B-99991A12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68D29-A6B0-5C77-00A9-5248343A1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FBCD0-8FF3-1671-621D-4F43D0ED7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2139B-4577-0B67-EC2A-0938A6EE9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FCAA5-B512-454E-AD7C-D6088665E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E32DA-E112-B5B1-B3ED-921BC2F3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07.12.24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573A8-6492-1FB9-5827-6276133F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7A3FC-8CC2-F836-29CE-56E8D62D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489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525B-65BA-2130-8AA3-E372C354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784A5-7A98-10E4-8A39-1E9A9C00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07.12.24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7585C-A76C-825E-3765-4FEEF385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858D2-5193-9A31-2D55-E8E06A62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440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6CE05-6B67-44A9-9192-5E152395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07.12.24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D2D09-3C9B-80F6-BE40-8117F23F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5997B-0D9B-32F0-C6D0-A39431BA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744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0DC1-E6A3-1636-C727-D5E3EECC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059D-2780-EFE6-1DBA-181E8EF61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75117-5356-C202-9674-190EBA9CF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D89A9-6BBE-EA16-BDC6-82CEC998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07.12.24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45327-2476-D300-B175-A0E1CEEA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2ECEA-D8F1-773D-E01C-55215E1C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102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D68B-08BA-C21F-FE5C-6CDF22D4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336BF-5198-B0C2-96E4-19C893D01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57976-1CDB-CBF3-B5E0-874C9717B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6AC73-9D77-95A1-88DF-AB88B1C8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07.12.24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E4569-8A8E-B308-EE3B-20C13822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7744C-2429-0241-7920-10735E06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998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C57B3-F09D-AEA4-AB71-72425EF6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67A3C-687D-BA7E-A9CE-184E3C37C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60CAF-2AE2-3BE4-3753-0BC0406D1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A311A6-9085-CF46-9D65-7CE71094B598}" type="datetimeFigureOut">
              <a:rPr lang="en-DE" smtClean="0"/>
              <a:t>07.12.24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22FFE-8A7B-FB8F-FA8A-A1DD1BC80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CE50-2A4A-2784-0F22-2B2F68EB0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456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5FE57D-55D1-93AA-E501-A919DF65239B}"/>
              </a:ext>
            </a:extLst>
          </p:cNvPr>
          <p:cNvSpPr/>
          <p:nvPr/>
        </p:nvSpPr>
        <p:spPr>
          <a:xfrm>
            <a:off x="4421856" y="1977758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9201F-17C1-393E-393A-8439D0C96452}"/>
              </a:ext>
            </a:extLst>
          </p:cNvPr>
          <p:cNvSpPr txBox="1"/>
          <p:nvPr/>
        </p:nvSpPr>
        <p:spPr>
          <a:xfrm>
            <a:off x="4421856" y="2126724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0A24284-5DF2-EFFE-5004-B7E334C03554}"/>
              </a:ext>
            </a:extLst>
          </p:cNvPr>
          <p:cNvSpPr/>
          <p:nvPr/>
        </p:nvSpPr>
        <p:spPr>
          <a:xfrm>
            <a:off x="6201038" y="1977758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58BE5-14C5-3A10-4C6E-ED185F134969}"/>
              </a:ext>
            </a:extLst>
          </p:cNvPr>
          <p:cNvSpPr txBox="1"/>
          <p:nvPr/>
        </p:nvSpPr>
        <p:spPr>
          <a:xfrm>
            <a:off x="6201038" y="1998692"/>
            <a:ext cx="133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checkin</a:t>
            </a:r>
          </a:p>
          <a:p>
            <a:pPr algn="ctr"/>
            <a:r>
              <a:rPr lang="en-DE" dirty="0"/>
              <a:t>from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3A1359C-8986-6B03-07F6-B70A8A1BCE10}"/>
              </a:ext>
            </a:extLst>
          </p:cNvPr>
          <p:cNvSpPr/>
          <p:nvPr/>
        </p:nvSpPr>
        <p:spPr>
          <a:xfrm>
            <a:off x="4421856" y="3033925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34DB2-DD66-85E5-9630-51DA3C4C01E6}"/>
              </a:ext>
            </a:extLst>
          </p:cNvPr>
          <p:cNvSpPr txBox="1"/>
          <p:nvPr/>
        </p:nvSpPr>
        <p:spPr>
          <a:xfrm>
            <a:off x="4421856" y="3182891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accepted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4E11168-A363-7049-26C5-93ACA50931D6}"/>
              </a:ext>
            </a:extLst>
          </p:cNvPr>
          <p:cNvSpPr/>
          <p:nvPr/>
        </p:nvSpPr>
        <p:spPr>
          <a:xfrm>
            <a:off x="6201038" y="3033925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098703-963F-B04B-383D-2E275A420517}"/>
              </a:ext>
            </a:extLst>
          </p:cNvPr>
          <p:cNvSpPr txBox="1"/>
          <p:nvPr/>
        </p:nvSpPr>
        <p:spPr>
          <a:xfrm>
            <a:off x="6201038" y="3182891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declined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4FD28E-65AB-98A3-F8DD-BD06AE62A608}"/>
              </a:ext>
            </a:extLst>
          </p:cNvPr>
          <p:cNvSpPr/>
          <p:nvPr/>
        </p:nvSpPr>
        <p:spPr>
          <a:xfrm>
            <a:off x="4421856" y="4096104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46758-68B7-7C61-CE54-3165CD6C163A}"/>
              </a:ext>
            </a:extLst>
          </p:cNvPr>
          <p:cNvSpPr txBox="1"/>
          <p:nvPr/>
        </p:nvSpPr>
        <p:spPr>
          <a:xfrm>
            <a:off x="4421856" y="4245070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update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5FFB303-F45E-999A-0DF3-2E8AF3B9EC01}"/>
              </a:ext>
            </a:extLst>
          </p:cNvPr>
          <p:cNvSpPr/>
          <p:nvPr/>
        </p:nvSpPr>
        <p:spPr>
          <a:xfrm>
            <a:off x="6201038" y="4101441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76F8B8-9AB2-0ABF-E5DB-E5597F78052E}"/>
              </a:ext>
            </a:extLst>
          </p:cNvPr>
          <p:cNvSpPr txBox="1"/>
          <p:nvPr/>
        </p:nvSpPr>
        <p:spPr>
          <a:xfrm>
            <a:off x="6201038" y="4250407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create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A6B70-BE00-1441-79BA-0B2974E6E813}"/>
              </a:ext>
            </a:extLst>
          </p:cNvPr>
          <p:cNvSpPr txBox="1"/>
          <p:nvPr/>
        </p:nvSpPr>
        <p:spPr>
          <a:xfrm>
            <a:off x="288098" y="237995"/>
            <a:ext cx="2005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dirty="0"/>
              <a:t>Activities</a:t>
            </a:r>
          </a:p>
          <a:p>
            <a:r>
              <a:rPr lang="en-DE" dirty="0"/>
              <a:t>in itam_ocel.jsonl</a:t>
            </a:r>
          </a:p>
        </p:txBody>
      </p:sp>
    </p:spTree>
    <p:extLst>
      <p:ext uri="{BB962C8B-B14F-4D97-AF65-F5344CB8AC3E}">
        <p14:creationId xmlns:p14="http://schemas.microsoft.com/office/powerpoint/2010/main" val="365193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37A3F-C4A9-7545-C6E6-88E63F73C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126B2FFA-5DB0-B1EA-AE0E-17FFBD3800A0}"/>
              </a:ext>
            </a:extLst>
          </p:cNvPr>
          <p:cNvSpPr txBox="1"/>
          <p:nvPr/>
        </p:nvSpPr>
        <p:spPr>
          <a:xfrm>
            <a:off x="290523" y="161240"/>
            <a:ext cx="4199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dirty="0"/>
              <a:t>New asset inventory</a:t>
            </a:r>
          </a:p>
          <a:p>
            <a:r>
              <a:rPr lang="en-DE" dirty="0"/>
              <a:t>with video data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C9978B-246A-E087-8667-E68AF099B028}"/>
              </a:ext>
            </a:extLst>
          </p:cNvPr>
          <p:cNvSpPr/>
          <p:nvPr/>
        </p:nvSpPr>
        <p:spPr>
          <a:xfrm>
            <a:off x="6132678" y="2194863"/>
            <a:ext cx="1334530" cy="6672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9C40B-2391-33A0-474E-AFF62C008416}"/>
              </a:ext>
            </a:extLst>
          </p:cNvPr>
          <p:cNvSpPr txBox="1"/>
          <p:nvPr/>
        </p:nvSpPr>
        <p:spPr>
          <a:xfrm>
            <a:off x="6132678" y="2343829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Test asset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F3811D-E527-4391-40CC-0DCECB12D73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467208" y="2528496"/>
            <a:ext cx="322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7C293B6-AAFD-CC6A-6090-E1C13923A4E5}"/>
              </a:ext>
            </a:extLst>
          </p:cNvPr>
          <p:cNvSpPr/>
          <p:nvPr/>
        </p:nvSpPr>
        <p:spPr>
          <a:xfrm>
            <a:off x="4253706" y="2196342"/>
            <a:ext cx="1556680" cy="6672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761E3C-A459-E375-6FE3-0251A534E56C}"/>
              </a:ext>
            </a:extLst>
          </p:cNvPr>
          <p:cNvSpPr txBox="1"/>
          <p:nvPr/>
        </p:nvSpPr>
        <p:spPr>
          <a:xfrm>
            <a:off x="4253706" y="2345308"/>
            <a:ext cx="155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Unpack asset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5EC6C6-705E-34C3-C5F3-30AC050E1B3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810386" y="2529974"/>
            <a:ext cx="322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AAC8E79-45DA-84DC-14F6-D962AA21C436}"/>
              </a:ext>
            </a:extLst>
          </p:cNvPr>
          <p:cNvSpPr/>
          <p:nvPr/>
        </p:nvSpPr>
        <p:spPr>
          <a:xfrm>
            <a:off x="2596884" y="1974911"/>
            <a:ext cx="1334530" cy="12212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6867F9-D5B0-F84E-4974-783AB5A03630}"/>
              </a:ext>
            </a:extLst>
          </p:cNvPr>
          <p:cNvSpPr txBox="1"/>
          <p:nvPr/>
        </p:nvSpPr>
        <p:spPr>
          <a:xfrm>
            <a:off x="2596884" y="2123877"/>
            <a:ext cx="1334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Pick asset from warehouse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470D48-BC92-3B77-74FB-497DE3F782A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931414" y="2585542"/>
            <a:ext cx="322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FEA13A4-83FC-0ED5-9A5A-96D3AEA55747}"/>
              </a:ext>
            </a:extLst>
          </p:cNvPr>
          <p:cNvSpPr/>
          <p:nvPr/>
        </p:nvSpPr>
        <p:spPr>
          <a:xfrm>
            <a:off x="6900085" y="3571491"/>
            <a:ext cx="1334530" cy="12212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0AB16A-DF8F-5F6C-1159-ACE3057B8596}"/>
              </a:ext>
            </a:extLst>
          </p:cNvPr>
          <p:cNvSpPr txBox="1"/>
          <p:nvPr/>
        </p:nvSpPr>
        <p:spPr>
          <a:xfrm>
            <a:off x="6900085" y="3720457"/>
            <a:ext cx="1334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Install and configure</a:t>
            </a:r>
          </a:p>
          <a:p>
            <a:pPr algn="ctr"/>
            <a:r>
              <a:rPr lang="en-DE" dirty="0"/>
              <a:t>asset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C80E1B65-B4BC-926E-393F-DBC26A78D2DD}"/>
              </a:ext>
            </a:extLst>
          </p:cNvPr>
          <p:cNvCxnSpPr>
            <a:cxnSpLocks/>
            <a:stCxn id="41" idx="3"/>
            <a:endCxn id="23" idx="3"/>
          </p:cNvCxnSpPr>
          <p:nvPr/>
        </p:nvCxnSpPr>
        <p:spPr>
          <a:xfrm flipH="1">
            <a:off x="8234615" y="2528496"/>
            <a:ext cx="889415" cy="1653626"/>
          </a:xfrm>
          <a:prstGeom prst="curvedConnector3">
            <a:avLst>
              <a:gd name="adj1" fmla="val -257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2CB2BF-7E7D-14B6-AEB7-BAC7DD35015E}"/>
              </a:ext>
            </a:extLst>
          </p:cNvPr>
          <p:cNvSpPr/>
          <p:nvPr/>
        </p:nvSpPr>
        <p:spPr>
          <a:xfrm>
            <a:off x="7789500" y="1917865"/>
            <a:ext cx="1334530" cy="1221261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9D0C77-0903-ACE8-F560-B074C1C05A75}"/>
              </a:ext>
            </a:extLst>
          </p:cNvPr>
          <p:cNvSpPr txBox="1"/>
          <p:nvPr/>
        </p:nvSpPr>
        <p:spPr>
          <a:xfrm>
            <a:off x="7789500" y="2066831"/>
            <a:ext cx="1334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Create</a:t>
            </a:r>
          </a:p>
          <a:p>
            <a:pPr algn="ctr"/>
            <a:r>
              <a:rPr lang="en-DE" dirty="0"/>
              <a:t>system entry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9AABD27-F0E6-61AD-F7FB-DC83ABA8AB53}"/>
              </a:ext>
            </a:extLst>
          </p:cNvPr>
          <p:cNvSpPr/>
          <p:nvPr/>
        </p:nvSpPr>
        <p:spPr>
          <a:xfrm>
            <a:off x="5255963" y="3848490"/>
            <a:ext cx="1334530" cy="6672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F6C827-715F-BD46-2FC4-709D137EAA3B}"/>
              </a:ext>
            </a:extLst>
          </p:cNvPr>
          <p:cNvSpPr txBox="1"/>
          <p:nvPr/>
        </p:nvSpPr>
        <p:spPr>
          <a:xfrm>
            <a:off x="5255963" y="3997456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Label asset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AB7CF1C-19AD-6826-E88E-936E0B5A667E}"/>
              </a:ext>
            </a:extLst>
          </p:cNvPr>
          <p:cNvSpPr/>
          <p:nvPr/>
        </p:nvSpPr>
        <p:spPr>
          <a:xfrm>
            <a:off x="3586441" y="3720457"/>
            <a:ext cx="1334530" cy="9233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81929F-00C4-AAC2-D705-9DC00DB76750}"/>
              </a:ext>
            </a:extLst>
          </p:cNvPr>
          <p:cNvSpPr txBox="1"/>
          <p:nvPr/>
        </p:nvSpPr>
        <p:spPr>
          <a:xfrm>
            <a:off x="3577367" y="3858955"/>
            <a:ext cx="1334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Move asset to storage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56E2D50-5315-2975-4FB6-C090A9A73442}"/>
              </a:ext>
            </a:extLst>
          </p:cNvPr>
          <p:cNvCxnSpPr>
            <a:cxnSpLocks/>
            <a:stCxn id="51" idx="1"/>
            <a:endCxn id="58" idx="3"/>
          </p:cNvCxnSpPr>
          <p:nvPr/>
        </p:nvCxnSpPr>
        <p:spPr>
          <a:xfrm flipH="1" flipV="1">
            <a:off x="4911897" y="4182121"/>
            <a:ext cx="3440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E48FBAA-DC6F-BA2D-E775-B25E2FB298B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577793" y="4182122"/>
            <a:ext cx="322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01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8769E3-0AF1-97A9-28C1-668E95461408}"/>
              </a:ext>
            </a:extLst>
          </p:cNvPr>
          <p:cNvSpPr txBox="1"/>
          <p:nvPr/>
        </p:nvSpPr>
        <p:spPr>
          <a:xfrm>
            <a:off x="438411" y="475989"/>
            <a:ext cx="79790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C10_Headset USB: </a:t>
            </a:r>
          </a:p>
          <a:p>
            <a:endParaRPr lang="en-DE" dirty="0"/>
          </a:p>
          <a:p>
            <a:r>
              <a:rPr lang="en-DE" dirty="0">
                <a:solidFill>
                  <a:srgbClr val="C00000"/>
                </a:solidFill>
              </a:rPr>
              <a:t>44404 checkout</a:t>
            </a:r>
          </a:p>
          <a:p>
            <a:r>
              <a:rPr lang="en-DE" dirty="0">
                <a:solidFill>
                  <a:srgbClr val="C00000"/>
                </a:solidFill>
              </a:rPr>
              <a:t>44487 checkout</a:t>
            </a:r>
          </a:p>
          <a:p>
            <a:r>
              <a:rPr lang="en-DE" dirty="0"/>
              <a:t>44536 checkin from</a:t>
            </a:r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C5_BT1206:</a:t>
            </a:r>
          </a:p>
          <a:p>
            <a:r>
              <a:rPr lang="en-DE" dirty="0">
                <a:solidFill>
                  <a:srgbClr val="C00000"/>
                </a:solidFill>
              </a:rPr>
              <a:t>44493 accepted </a:t>
            </a:r>
            <a:r>
              <a:rPr lang="en-DE" dirty="0"/>
              <a:t>&lt;- nothing’s happening in the video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6336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C2896-447B-D3FD-156F-C28435E45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4A80895-BDD3-2E9E-FA3F-78CAA232E8DB}"/>
              </a:ext>
            </a:extLst>
          </p:cNvPr>
          <p:cNvSpPr/>
          <p:nvPr/>
        </p:nvSpPr>
        <p:spPr>
          <a:xfrm>
            <a:off x="4657086" y="3360322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E877B-DAC5-C456-FB70-2AD7B47A545A}"/>
              </a:ext>
            </a:extLst>
          </p:cNvPr>
          <p:cNvSpPr txBox="1"/>
          <p:nvPr/>
        </p:nvSpPr>
        <p:spPr>
          <a:xfrm>
            <a:off x="4657086" y="3509288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B7BB72-AA8D-FC06-4A9B-B42A923E4EA2}"/>
              </a:ext>
            </a:extLst>
          </p:cNvPr>
          <p:cNvSpPr/>
          <p:nvPr/>
        </p:nvSpPr>
        <p:spPr>
          <a:xfrm>
            <a:off x="6700916" y="3360322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EA631-ED86-1933-AD10-89003DE57B47}"/>
              </a:ext>
            </a:extLst>
          </p:cNvPr>
          <p:cNvSpPr txBox="1"/>
          <p:nvPr/>
        </p:nvSpPr>
        <p:spPr>
          <a:xfrm>
            <a:off x="6700916" y="3509288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accepted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FC0410-C12E-E2D5-E413-C0D9A4C08C41}"/>
              </a:ext>
            </a:extLst>
          </p:cNvPr>
          <p:cNvSpPr/>
          <p:nvPr/>
        </p:nvSpPr>
        <p:spPr>
          <a:xfrm>
            <a:off x="8744746" y="3360322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ECE60D-56B3-BF2F-CCA2-5188BAD142CF}"/>
              </a:ext>
            </a:extLst>
          </p:cNvPr>
          <p:cNvSpPr txBox="1"/>
          <p:nvPr/>
        </p:nvSpPr>
        <p:spPr>
          <a:xfrm>
            <a:off x="8744746" y="3368730"/>
            <a:ext cx="133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checkin</a:t>
            </a:r>
          </a:p>
          <a:p>
            <a:pPr algn="ctr"/>
            <a:r>
              <a:rPr lang="en-DE" dirty="0"/>
              <a:t>from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CDEBF98-0BE4-9778-B36E-7A75D33CCE57}"/>
              </a:ext>
            </a:extLst>
          </p:cNvPr>
          <p:cNvSpPr/>
          <p:nvPr/>
        </p:nvSpPr>
        <p:spPr>
          <a:xfrm>
            <a:off x="4657086" y="4264316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1F947C-54B1-1407-7DDD-45493583D6ED}"/>
              </a:ext>
            </a:extLst>
          </p:cNvPr>
          <p:cNvSpPr txBox="1"/>
          <p:nvPr/>
        </p:nvSpPr>
        <p:spPr>
          <a:xfrm>
            <a:off x="4657086" y="4413282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accepted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28E452A-5865-30FC-F119-0674B3493515}"/>
              </a:ext>
            </a:extLst>
          </p:cNvPr>
          <p:cNvSpPr/>
          <p:nvPr/>
        </p:nvSpPr>
        <p:spPr>
          <a:xfrm>
            <a:off x="4657086" y="2456327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3D0496-C990-4E44-C75E-2DDF1F34DD93}"/>
              </a:ext>
            </a:extLst>
          </p:cNvPr>
          <p:cNvSpPr txBox="1"/>
          <p:nvPr/>
        </p:nvSpPr>
        <p:spPr>
          <a:xfrm>
            <a:off x="4657086" y="2605293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9B3FCE7-2660-D3E5-A0DE-863ABECF1448}"/>
              </a:ext>
            </a:extLst>
          </p:cNvPr>
          <p:cNvSpPr/>
          <p:nvPr/>
        </p:nvSpPr>
        <p:spPr>
          <a:xfrm>
            <a:off x="6700916" y="2456327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E13E64-3ED6-269C-E5D7-4A07090764F8}"/>
              </a:ext>
            </a:extLst>
          </p:cNvPr>
          <p:cNvSpPr txBox="1"/>
          <p:nvPr/>
        </p:nvSpPr>
        <p:spPr>
          <a:xfrm>
            <a:off x="6700916" y="2605293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declined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7667CCA-53FF-7F41-C66F-3897F6BD8CA3}"/>
              </a:ext>
            </a:extLst>
          </p:cNvPr>
          <p:cNvSpPr/>
          <p:nvPr/>
        </p:nvSpPr>
        <p:spPr>
          <a:xfrm>
            <a:off x="4657086" y="1565619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2DE40B-8204-FA81-7B59-03D1142A8010}"/>
              </a:ext>
            </a:extLst>
          </p:cNvPr>
          <p:cNvSpPr txBox="1"/>
          <p:nvPr/>
        </p:nvSpPr>
        <p:spPr>
          <a:xfrm>
            <a:off x="4657086" y="1714585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9B5773C-E485-376F-0BC2-7DEC7B221D8F}"/>
              </a:ext>
            </a:extLst>
          </p:cNvPr>
          <p:cNvSpPr/>
          <p:nvPr/>
        </p:nvSpPr>
        <p:spPr>
          <a:xfrm>
            <a:off x="6700916" y="1551426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D29E6-9EC2-A79F-2E22-76B420F8F016}"/>
              </a:ext>
            </a:extLst>
          </p:cNvPr>
          <p:cNvSpPr txBox="1"/>
          <p:nvPr/>
        </p:nvSpPr>
        <p:spPr>
          <a:xfrm>
            <a:off x="6700916" y="1572360"/>
            <a:ext cx="133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checkin</a:t>
            </a:r>
          </a:p>
          <a:p>
            <a:pPr algn="ctr"/>
            <a:r>
              <a:rPr lang="en-DE" dirty="0"/>
              <a:t>from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39582B7-437E-FEC8-BEC3-70CAE087602C}"/>
              </a:ext>
            </a:extLst>
          </p:cNvPr>
          <p:cNvSpPr/>
          <p:nvPr/>
        </p:nvSpPr>
        <p:spPr>
          <a:xfrm>
            <a:off x="4657086" y="5149996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434076-81D1-A771-541D-DDC3DCBB3898}"/>
              </a:ext>
            </a:extLst>
          </p:cNvPr>
          <p:cNvSpPr txBox="1"/>
          <p:nvPr/>
        </p:nvSpPr>
        <p:spPr>
          <a:xfrm>
            <a:off x="4657086" y="5298962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93AE930-6790-99DD-A49A-C567152A0AD4}"/>
              </a:ext>
            </a:extLst>
          </p:cNvPr>
          <p:cNvSpPr/>
          <p:nvPr/>
        </p:nvSpPr>
        <p:spPr>
          <a:xfrm>
            <a:off x="6700916" y="5149996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52AE3A-3962-9D98-D079-5A6DCF2C9AB9}"/>
              </a:ext>
            </a:extLst>
          </p:cNvPr>
          <p:cNvSpPr txBox="1"/>
          <p:nvPr/>
        </p:nvSpPr>
        <p:spPr>
          <a:xfrm>
            <a:off x="6700916" y="5298962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accepted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BDE183-0E3E-FD46-0A36-F71D1F7DE221}"/>
              </a:ext>
            </a:extLst>
          </p:cNvPr>
          <p:cNvSpPr txBox="1"/>
          <p:nvPr/>
        </p:nvSpPr>
        <p:spPr>
          <a:xfrm>
            <a:off x="6475192" y="4410500"/>
            <a:ext cx="45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C9318C-2154-1657-AE68-58BED983AE0D}"/>
              </a:ext>
            </a:extLst>
          </p:cNvPr>
          <p:cNvSpPr txBox="1"/>
          <p:nvPr/>
        </p:nvSpPr>
        <p:spPr>
          <a:xfrm>
            <a:off x="10437847" y="3509288"/>
            <a:ext cx="52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29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2D5D20-DF67-213D-56C0-F0317FD1D1FF}"/>
              </a:ext>
            </a:extLst>
          </p:cNvPr>
          <p:cNvSpPr txBox="1"/>
          <p:nvPr/>
        </p:nvSpPr>
        <p:spPr>
          <a:xfrm>
            <a:off x="8581907" y="2563871"/>
            <a:ext cx="62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9AD257-2559-6DE1-C7A5-DC8AB0CEDD76}"/>
              </a:ext>
            </a:extLst>
          </p:cNvPr>
          <p:cNvSpPr txBox="1"/>
          <p:nvPr/>
        </p:nvSpPr>
        <p:spPr>
          <a:xfrm>
            <a:off x="8581907" y="1767420"/>
            <a:ext cx="4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15AAE6-F69F-7351-2E2D-21E1F23738BC}"/>
              </a:ext>
            </a:extLst>
          </p:cNvPr>
          <p:cNvSpPr txBox="1"/>
          <p:nvPr/>
        </p:nvSpPr>
        <p:spPr>
          <a:xfrm>
            <a:off x="8357228" y="5295086"/>
            <a:ext cx="77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27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9EC300-7980-7925-2A49-E545C3BBAB33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5991616" y="1895526"/>
            <a:ext cx="709300" cy="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5A20EE-F8B7-78B6-09E7-14401552D98D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 flipV="1">
            <a:off x="5991616" y="2789959"/>
            <a:ext cx="7093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B23EE5-BB95-9F8A-4830-49C0BE62F252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5991616" y="3693954"/>
            <a:ext cx="709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F20B6F-356D-DCA9-DFCF-C0358022A6B8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8035446" y="3691896"/>
            <a:ext cx="709300" cy="2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3739AA-7013-F2FD-9EBD-0A24FAA0195F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5991616" y="5483628"/>
            <a:ext cx="709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5070281-9D54-2E9E-4FA0-0DA6AF6CB04E}"/>
              </a:ext>
            </a:extLst>
          </p:cNvPr>
          <p:cNvSpPr txBox="1"/>
          <p:nvPr/>
        </p:nvSpPr>
        <p:spPr>
          <a:xfrm>
            <a:off x="290523" y="161240"/>
            <a:ext cx="3464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dirty="0"/>
              <a:t>process variants</a:t>
            </a:r>
          </a:p>
          <a:p>
            <a:r>
              <a:rPr lang="en-DE" dirty="0"/>
              <a:t>total 82 cases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6A7D4D-3B2C-A1CB-8072-DC71919D7BA1}"/>
              </a:ext>
            </a:extLst>
          </p:cNvPr>
          <p:cNvSpPr txBox="1"/>
          <p:nvPr/>
        </p:nvSpPr>
        <p:spPr>
          <a:xfrm>
            <a:off x="1215026" y="1529919"/>
            <a:ext cx="320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Asset disbursement to clients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0072C6-DCEA-5BF2-75D4-2A662A83133A}"/>
              </a:ext>
            </a:extLst>
          </p:cNvPr>
          <p:cNvSpPr txBox="1"/>
          <p:nvPr/>
        </p:nvSpPr>
        <p:spPr>
          <a:xfrm>
            <a:off x="1215026" y="2601557"/>
            <a:ext cx="339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Self-service asset check-out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923620-57C9-63ED-5DB5-E3129BAAA8B7}"/>
              </a:ext>
            </a:extLst>
          </p:cNvPr>
          <p:cNvSpPr txBox="1"/>
          <p:nvPr/>
        </p:nvSpPr>
        <p:spPr>
          <a:xfrm>
            <a:off x="1215026" y="4417019"/>
            <a:ext cx="339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Self-service asset check-out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E3F332-276D-381A-08A5-11C26B68060D}"/>
              </a:ext>
            </a:extLst>
          </p:cNvPr>
          <p:cNvSpPr txBox="1"/>
          <p:nvPr/>
        </p:nvSpPr>
        <p:spPr>
          <a:xfrm>
            <a:off x="1215026" y="5193519"/>
            <a:ext cx="320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Asset disbursement to clients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6468A0-5DFC-0974-F77C-22AE5901BDB9}"/>
              </a:ext>
            </a:extLst>
          </p:cNvPr>
          <p:cNvSpPr txBox="1"/>
          <p:nvPr/>
        </p:nvSpPr>
        <p:spPr>
          <a:xfrm>
            <a:off x="1215026" y="1895525"/>
            <a:ext cx="339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Self-service asset check-out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C43AA4-FAF1-3414-9620-C13C2ED0C94D}"/>
              </a:ext>
            </a:extLst>
          </p:cNvPr>
          <p:cNvSpPr txBox="1"/>
          <p:nvPr/>
        </p:nvSpPr>
        <p:spPr>
          <a:xfrm>
            <a:off x="1215026" y="3368730"/>
            <a:ext cx="320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Asset disbursement to clients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CE4B8F-B22C-7B93-6951-086F16211E28}"/>
              </a:ext>
            </a:extLst>
          </p:cNvPr>
          <p:cNvSpPr txBox="1"/>
          <p:nvPr/>
        </p:nvSpPr>
        <p:spPr>
          <a:xfrm>
            <a:off x="1215026" y="3693954"/>
            <a:ext cx="339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Self-service asset check-out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D3B4EC-0944-5D53-7ED3-2FB6EC2988E6}"/>
              </a:ext>
            </a:extLst>
          </p:cNvPr>
          <p:cNvSpPr txBox="1"/>
          <p:nvPr/>
        </p:nvSpPr>
        <p:spPr>
          <a:xfrm>
            <a:off x="1215026" y="5488603"/>
            <a:ext cx="339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Self-service asset check-out</a:t>
            </a:r>
          </a:p>
        </p:txBody>
      </p:sp>
    </p:spTree>
    <p:extLst>
      <p:ext uri="{BB962C8B-B14F-4D97-AF65-F5344CB8AC3E}">
        <p14:creationId xmlns:p14="http://schemas.microsoft.com/office/powerpoint/2010/main" val="136687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8D8B1-DA19-3A8C-0BC8-D50DA5F14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DAA91EFF-B33B-80CA-6B98-5446002EBF17}"/>
              </a:ext>
            </a:extLst>
          </p:cNvPr>
          <p:cNvSpPr txBox="1"/>
          <p:nvPr/>
        </p:nvSpPr>
        <p:spPr>
          <a:xfrm>
            <a:off x="290523" y="300784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total 82 cases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00C932E-1B55-F4B6-0E53-C44BB2E9B68E}"/>
              </a:ext>
            </a:extLst>
          </p:cNvPr>
          <p:cNvSpPr/>
          <p:nvPr/>
        </p:nvSpPr>
        <p:spPr>
          <a:xfrm>
            <a:off x="4403385" y="2949701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AD5212-4C5D-5642-A4D9-5C4820555643}"/>
              </a:ext>
            </a:extLst>
          </p:cNvPr>
          <p:cNvSpPr txBox="1"/>
          <p:nvPr/>
        </p:nvSpPr>
        <p:spPr>
          <a:xfrm>
            <a:off x="4403385" y="3098667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update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53C80D0-2C84-2B5C-78AF-DB8954699EE3}"/>
              </a:ext>
            </a:extLst>
          </p:cNvPr>
          <p:cNvSpPr/>
          <p:nvPr/>
        </p:nvSpPr>
        <p:spPr>
          <a:xfrm>
            <a:off x="4403385" y="3860434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EBB6EA-5FEC-CEE8-97A0-5AB0A36126B1}"/>
              </a:ext>
            </a:extLst>
          </p:cNvPr>
          <p:cNvSpPr txBox="1"/>
          <p:nvPr/>
        </p:nvSpPr>
        <p:spPr>
          <a:xfrm>
            <a:off x="4403385" y="4009400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create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A3C530-8D59-B200-7652-CE57F9CF50DC}"/>
              </a:ext>
            </a:extLst>
          </p:cNvPr>
          <p:cNvSpPr txBox="1"/>
          <p:nvPr/>
        </p:nvSpPr>
        <p:spPr>
          <a:xfrm>
            <a:off x="6221491" y="3098667"/>
            <a:ext cx="61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8C6FE9-BFD2-FF93-1146-25459FD3A219}"/>
              </a:ext>
            </a:extLst>
          </p:cNvPr>
          <p:cNvSpPr txBox="1"/>
          <p:nvPr/>
        </p:nvSpPr>
        <p:spPr>
          <a:xfrm>
            <a:off x="6221491" y="4009400"/>
            <a:ext cx="61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5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310A988-9288-BE98-184D-E8B0B96217FD}"/>
              </a:ext>
            </a:extLst>
          </p:cNvPr>
          <p:cNvSpPr/>
          <p:nvPr/>
        </p:nvSpPr>
        <p:spPr>
          <a:xfrm>
            <a:off x="6447724" y="2038968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286C6-1DEE-27BF-29C9-9CCEABE3A52E}"/>
              </a:ext>
            </a:extLst>
          </p:cNvPr>
          <p:cNvSpPr txBox="1"/>
          <p:nvPr/>
        </p:nvSpPr>
        <p:spPr>
          <a:xfrm>
            <a:off x="6447724" y="2187934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update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FD48CBF-AF21-14CC-84C9-A46513857A71}"/>
              </a:ext>
            </a:extLst>
          </p:cNvPr>
          <p:cNvSpPr/>
          <p:nvPr/>
        </p:nvSpPr>
        <p:spPr>
          <a:xfrm>
            <a:off x="4403385" y="2038968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6BA01-0DBF-AB28-A15B-2D7BD20863D5}"/>
              </a:ext>
            </a:extLst>
          </p:cNvPr>
          <p:cNvSpPr txBox="1"/>
          <p:nvPr/>
        </p:nvSpPr>
        <p:spPr>
          <a:xfrm>
            <a:off x="4403385" y="2187934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create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50DA13-5FCC-16CF-3C16-B736281BC4DC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737915" y="2372600"/>
            <a:ext cx="709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816321D-65D2-7960-E9BE-D151CE832F53}"/>
              </a:ext>
            </a:extLst>
          </p:cNvPr>
          <p:cNvSpPr txBox="1"/>
          <p:nvPr/>
        </p:nvSpPr>
        <p:spPr>
          <a:xfrm>
            <a:off x="8314103" y="2187934"/>
            <a:ext cx="56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97D747-2CF5-BEF0-A95C-943BBDA685B9}"/>
              </a:ext>
            </a:extLst>
          </p:cNvPr>
          <p:cNvSpPr txBox="1"/>
          <p:nvPr/>
        </p:nvSpPr>
        <p:spPr>
          <a:xfrm>
            <a:off x="1863198" y="3098667"/>
            <a:ext cx="24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New asset inventory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44C48C-5CCE-BD83-D19E-1CD4DE5F4381}"/>
              </a:ext>
            </a:extLst>
          </p:cNvPr>
          <p:cNvSpPr txBox="1"/>
          <p:nvPr/>
        </p:nvSpPr>
        <p:spPr>
          <a:xfrm>
            <a:off x="1863198" y="4009400"/>
            <a:ext cx="24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New asset inventory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068CCC-DF54-D8AA-F566-80EDD1BF6E81}"/>
              </a:ext>
            </a:extLst>
          </p:cNvPr>
          <p:cNvSpPr txBox="1"/>
          <p:nvPr/>
        </p:nvSpPr>
        <p:spPr>
          <a:xfrm>
            <a:off x="1863198" y="2187934"/>
            <a:ext cx="24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New asset inventory</a:t>
            </a:r>
          </a:p>
        </p:txBody>
      </p:sp>
    </p:spTree>
    <p:extLst>
      <p:ext uri="{BB962C8B-B14F-4D97-AF65-F5344CB8AC3E}">
        <p14:creationId xmlns:p14="http://schemas.microsoft.com/office/powerpoint/2010/main" val="419801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A9E28-F80C-B61B-3FF5-45EAB7C4B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D4C7BB5E-23E4-CBA7-327F-D1C3477BF581}"/>
              </a:ext>
            </a:extLst>
          </p:cNvPr>
          <p:cNvSpPr txBox="1"/>
          <p:nvPr/>
        </p:nvSpPr>
        <p:spPr>
          <a:xfrm>
            <a:off x="290523" y="161240"/>
            <a:ext cx="6103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dirty="0"/>
              <a:t>Asset disbursement to clients</a:t>
            </a:r>
          </a:p>
          <a:p>
            <a:r>
              <a:rPr lang="en-DE" dirty="0"/>
              <a:t>from itam_ocel.jsonl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464FEDD-AFCE-4404-AA49-728BF0AADD65}"/>
              </a:ext>
            </a:extLst>
          </p:cNvPr>
          <p:cNvSpPr/>
          <p:nvPr/>
        </p:nvSpPr>
        <p:spPr>
          <a:xfrm>
            <a:off x="3780264" y="3285166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E6570-2279-6AE5-0C62-73D7B294B39B}"/>
              </a:ext>
            </a:extLst>
          </p:cNvPr>
          <p:cNvSpPr txBox="1"/>
          <p:nvPr/>
        </p:nvSpPr>
        <p:spPr>
          <a:xfrm>
            <a:off x="3780264" y="3434132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9E8B53B-4476-F945-4FA4-06BDBBF2B9D8}"/>
              </a:ext>
            </a:extLst>
          </p:cNvPr>
          <p:cNvSpPr/>
          <p:nvPr/>
        </p:nvSpPr>
        <p:spPr>
          <a:xfrm>
            <a:off x="5824094" y="3285166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378AE-1E4D-999C-EAF5-BBEDE60DB480}"/>
              </a:ext>
            </a:extLst>
          </p:cNvPr>
          <p:cNvSpPr txBox="1"/>
          <p:nvPr/>
        </p:nvSpPr>
        <p:spPr>
          <a:xfrm>
            <a:off x="5824094" y="3434132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accepted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C5F20D7-2D3D-AF39-E39A-83DB975DB82C}"/>
              </a:ext>
            </a:extLst>
          </p:cNvPr>
          <p:cNvSpPr/>
          <p:nvPr/>
        </p:nvSpPr>
        <p:spPr>
          <a:xfrm>
            <a:off x="7867924" y="3285166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0F82A-EB3F-1539-0A34-ACEC8D6B8344}"/>
              </a:ext>
            </a:extLst>
          </p:cNvPr>
          <p:cNvSpPr txBox="1"/>
          <p:nvPr/>
        </p:nvSpPr>
        <p:spPr>
          <a:xfrm>
            <a:off x="7867924" y="3293574"/>
            <a:ext cx="133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checkin</a:t>
            </a:r>
          </a:p>
          <a:p>
            <a:pPr algn="ctr"/>
            <a:r>
              <a:rPr lang="en-DE" dirty="0"/>
              <a:t>from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8C171-7BF0-F494-7917-F1585CB837B7}"/>
              </a:ext>
            </a:extLst>
          </p:cNvPr>
          <p:cNvSpPr/>
          <p:nvPr/>
        </p:nvSpPr>
        <p:spPr>
          <a:xfrm>
            <a:off x="3780264" y="1882784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C1A5AA-1410-1D87-9C14-36A303510CB1}"/>
              </a:ext>
            </a:extLst>
          </p:cNvPr>
          <p:cNvSpPr txBox="1"/>
          <p:nvPr/>
        </p:nvSpPr>
        <p:spPr>
          <a:xfrm>
            <a:off x="3780264" y="2031750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FAF9392-10C6-BB60-50A6-67CE2E1B3FE6}"/>
              </a:ext>
            </a:extLst>
          </p:cNvPr>
          <p:cNvSpPr/>
          <p:nvPr/>
        </p:nvSpPr>
        <p:spPr>
          <a:xfrm>
            <a:off x="5824094" y="1868591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7FF0B8-4D4D-C005-2FC4-18D1288275AA}"/>
              </a:ext>
            </a:extLst>
          </p:cNvPr>
          <p:cNvSpPr txBox="1"/>
          <p:nvPr/>
        </p:nvSpPr>
        <p:spPr>
          <a:xfrm>
            <a:off x="5824094" y="1889525"/>
            <a:ext cx="133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checkin</a:t>
            </a:r>
          </a:p>
          <a:p>
            <a:pPr algn="ctr"/>
            <a:r>
              <a:rPr lang="en-DE" dirty="0"/>
              <a:t>from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172073F-E94B-5FF8-A95A-EDB3A9C6C7FC}"/>
              </a:ext>
            </a:extLst>
          </p:cNvPr>
          <p:cNvSpPr/>
          <p:nvPr/>
        </p:nvSpPr>
        <p:spPr>
          <a:xfrm>
            <a:off x="3780264" y="4699683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2FA6A7-C61C-1019-11EE-CB1A5E73C009}"/>
              </a:ext>
            </a:extLst>
          </p:cNvPr>
          <p:cNvSpPr txBox="1"/>
          <p:nvPr/>
        </p:nvSpPr>
        <p:spPr>
          <a:xfrm>
            <a:off x="3780264" y="4848649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7A48833-FF41-D7AF-D45E-27712023E86D}"/>
              </a:ext>
            </a:extLst>
          </p:cNvPr>
          <p:cNvSpPr/>
          <p:nvPr/>
        </p:nvSpPr>
        <p:spPr>
          <a:xfrm>
            <a:off x="5824094" y="4699683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359CF2-5B3C-970C-0767-F34B63BF1A52}"/>
              </a:ext>
            </a:extLst>
          </p:cNvPr>
          <p:cNvSpPr txBox="1"/>
          <p:nvPr/>
        </p:nvSpPr>
        <p:spPr>
          <a:xfrm>
            <a:off x="5824094" y="4848649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accepted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7A05C33-3797-228F-1327-D55DC59234FD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5114794" y="2212691"/>
            <a:ext cx="709300" cy="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B8EBC9E-DE78-43C8-156A-E1AD2C34181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5114794" y="3618798"/>
            <a:ext cx="709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3DA48ED-7E06-CE10-0D5B-DE819B145B43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7158624" y="3616740"/>
            <a:ext cx="709300" cy="2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E61140-35C5-BD7E-B3F9-8D488CCB9EE0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>
            <a:off x="5114794" y="5033315"/>
            <a:ext cx="709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98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006F7-10BE-FA1B-A1EF-D88785037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EC6DD1F-E494-4F5B-4FAA-B482F2D600B8}"/>
              </a:ext>
            </a:extLst>
          </p:cNvPr>
          <p:cNvSpPr/>
          <p:nvPr/>
        </p:nvSpPr>
        <p:spPr>
          <a:xfrm>
            <a:off x="8575921" y="3776377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32EB77-AD52-B388-83E7-A27908C42EDA}"/>
              </a:ext>
            </a:extLst>
          </p:cNvPr>
          <p:cNvSpPr txBox="1"/>
          <p:nvPr/>
        </p:nvSpPr>
        <p:spPr>
          <a:xfrm>
            <a:off x="8575921" y="3925343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7B387A9-38D7-EA40-AAAC-9726C1CF4F8D}"/>
              </a:ext>
            </a:extLst>
          </p:cNvPr>
          <p:cNvSpPr/>
          <p:nvPr/>
        </p:nvSpPr>
        <p:spPr>
          <a:xfrm>
            <a:off x="3576426" y="3762633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071895-7B06-FFA6-9281-07DA5C12B5D0}"/>
              </a:ext>
            </a:extLst>
          </p:cNvPr>
          <p:cNvSpPr txBox="1"/>
          <p:nvPr/>
        </p:nvSpPr>
        <p:spPr>
          <a:xfrm>
            <a:off x="3576425" y="3914276"/>
            <a:ext cx="133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accepted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C0756A-7DBD-0D8C-166E-48C4CF535D3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4910956" y="4096266"/>
            <a:ext cx="5319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DDCDD5-EBFD-FC0B-4EDC-0B17A3300261}"/>
              </a:ext>
            </a:extLst>
          </p:cNvPr>
          <p:cNvSpPr txBox="1"/>
          <p:nvPr/>
        </p:nvSpPr>
        <p:spPr>
          <a:xfrm>
            <a:off x="290523" y="161240"/>
            <a:ext cx="6103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dirty="0"/>
              <a:t>Asset disbursement to clients</a:t>
            </a:r>
          </a:p>
          <a:p>
            <a:r>
              <a:rPr lang="en-DE" dirty="0"/>
              <a:t>with video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227677-F131-4295-F030-2C96E1F0FEC8}"/>
              </a:ext>
            </a:extLst>
          </p:cNvPr>
          <p:cNvSpPr/>
          <p:nvPr/>
        </p:nvSpPr>
        <p:spPr>
          <a:xfrm>
            <a:off x="2792654" y="2515179"/>
            <a:ext cx="1334530" cy="6672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BB03F-4A89-192A-84DF-E8F2C929A9DD}"/>
              </a:ext>
            </a:extLst>
          </p:cNvPr>
          <p:cNvSpPr txBox="1"/>
          <p:nvPr/>
        </p:nvSpPr>
        <p:spPr>
          <a:xfrm>
            <a:off x="2792654" y="2664145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Enter room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AB350E-C815-EC58-F0E9-85D11F13C33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27184" y="2848812"/>
            <a:ext cx="322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B17A643-CF20-69A1-4280-9C319D4993D7}"/>
              </a:ext>
            </a:extLst>
          </p:cNvPr>
          <p:cNvSpPr/>
          <p:nvPr/>
        </p:nvSpPr>
        <p:spPr>
          <a:xfrm>
            <a:off x="4449476" y="2514941"/>
            <a:ext cx="1334530" cy="6672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89908F-BCB9-CB3B-BDF8-31263DBE9D5F}"/>
              </a:ext>
            </a:extLst>
          </p:cNvPr>
          <p:cNvSpPr txBox="1"/>
          <p:nvPr/>
        </p:nvSpPr>
        <p:spPr>
          <a:xfrm>
            <a:off x="4449476" y="2663907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Chat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34CE81-99E9-81E3-28A4-AF0DF7A76ACA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784006" y="2848574"/>
            <a:ext cx="322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EA6E8CE-0A0A-9767-DBE6-A8D8A63E6307}"/>
              </a:ext>
            </a:extLst>
          </p:cNvPr>
          <p:cNvSpPr/>
          <p:nvPr/>
        </p:nvSpPr>
        <p:spPr>
          <a:xfrm>
            <a:off x="6096000" y="2207739"/>
            <a:ext cx="1334530" cy="12212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2F1D4C-B679-87E0-6691-15BD566075C2}"/>
              </a:ext>
            </a:extLst>
          </p:cNvPr>
          <p:cNvSpPr txBox="1"/>
          <p:nvPr/>
        </p:nvSpPr>
        <p:spPr>
          <a:xfrm>
            <a:off x="6096000" y="2356705"/>
            <a:ext cx="1334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Pick asset from warehouse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FAC590-BE1D-19E1-977E-B184E49C215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7430530" y="2818370"/>
            <a:ext cx="322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382FA3F-8AC8-18BD-D560-A905A973A0DA}"/>
              </a:ext>
            </a:extLst>
          </p:cNvPr>
          <p:cNvSpPr/>
          <p:nvPr/>
        </p:nvSpPr>
        <p:spPr>
          <a:xfrm>
            <a:off x="7761877" y="2207739"/>
            <a:ext cx="1334530" cy="12212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846C3A-D01A-768B-BEA6-8C9AB85434CE}"/>
              </a:ext>
            </a:extLst>
          </p:cNvPr>
          <p:cNvSpPr txBox="1"/>
          <p:nvPr/>
        </p:nvSpPr>
        <p:spPr>
          <a:xfrm>
            <a:off x="7761877" y="2356705"/>
            <a:ext cx="1334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 asset</a:t>
            </a:r>
          </a:p>
          <a:p>
            <a:pPr algn="ctr"/>
            <a:r>
              <a:rPr lang="en-DE" dirty="0"/>
              <a:t>quality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CE588B7-52B2-375B-BCB2-C398D485F1BC}"/>
              </a:ext>
            </a:extLst>
          </p:cNvPr>
          <p:cNvSpPr/>
          <p:nvPr/>
        </p:nvSpPr>
        <p:spPr>
          <a:xfrm>
            <a:off x="6909423" y="3778438"/>
            <a:ext cx="1334530" cy="6672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FE0BE9-2F99-9B9A-465D-32C8269C3997}"/>
              </a:ext>
            </a:extLst>
          </p:cNvPr>
          <p:cNvSpPr txBox="1"/>
          <p:nvPr/>
        </p:nvSpPr>
        <p:spPr>
          <a:xfrm>
            <a:off x="6909423" y="3927404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Handover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C9F94B-67C2-62D0-EA0B-21F67B421BBD}"/>
              </a:ext>
            </a:extLst>
          </p:cNvPr>
          <p:cNvCxnSpPr>
            <a:cxnSpLocks/>
            <a:stCxn id="23" idx="1"/>
            <a:endCxn id="66" idx="3"/>
          </p:cNvCxnSpPr>
          <p:nvPr/>
        </p:nvCxnSpPr>
        <p:spPr>
          <a:xfrm flipH="1">
            <a:off x="8243953" y="4110009"/>
            <a:ext cx="331968" cy="2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972440F-B901-1A89-72C2-1E8AEA2621B4}"/>
              </a:ext>
            </a:extLst>
          </p:cNvPr>
          <p:cNvCxnSpPr>
            <a:cxnSpLocks/>
            <a:stCxn id="65" idx="1"/>
            <a:endCxn id="69" idx="3"/>
          </p:cNvCxnSpPr>
          <p:nvPr/>
        </p:nvCxnSpPr>
        <p:spPr>
          <a:xfrm flipH="1" flipV="1">
            <a:off x="6577455" y="4110305"/>
            <a:ext cx="331968" cy="1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D2AF4F6-25DD-AD9D-F978-567CDE693134}"/>
              </a:ext>
            </a:extLst>
          </p:cNvPr>
          <p:cNvSpPr/>
          <p:nvPr/>
        </p:nvSpPr>
        <p:spPr>
          <a:xfrm>
            <a:off x="5242925" y="3776672"/>
            <a:ext cx="1334530" cy="6672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830E24-6DAF-2AC1-5542-161785C3DCC6}"/>
              </a:ext>
            </a:extLst>
          </p:cNvPr>
          <p:cNvSpPr txBox="1"/>
          <p:nvPr/>
        </p:nvSpPr>
        <p:spPr>
          <a:xfrm>
            <a:off x="5223572" y="3903424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Leave room</a:t>
            </a:r>
          </a:p>
        </p:txBody>
      </p: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EAE5038F-D923-23DD-A924-CCCC1C7326F1}"/>
              </a:ext>
            </a:extLst>
          </p:cNvPr>
          <p:cNvCxnSpPr>
            <a:cxnSpLocks/>
            <a:stCxn id="52" idx="3"/>
            <a:endCxn id="23" idx="3"/>
          </p:cNvCxnSpPr>
          <p:nvPr/>
        </p:nvCxnSpPr>
        <p:spPr>
          <a:xfrm>
            <a:off x="9096407" y="2818370"/>
            <a:ext cx="814044" cy="1291639"/>
          </a:xfrm>
          <a:prstGeom prst="curvedConnector3">
            <a:avLst>
              <a:gd name="adj1" fmla="val 1280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AB8765C-F588-0FE6-18CD-6DC657398521}"/>
              </a:ext>
            </a:extLst>
          </p:cNvPr>
          <p:cNvSpPr/>
          <p:nvPr/>
        </p:nvSpPr>
        <p:spPr>
          <a:xfrm>
            <a:off x="1929280" y="3755443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CAEE199-03EF-E893-6EAA-F943AEBD331E}"/>
              </a:ext>
            </a:extLst>
          </p:cNvPr>
          <p:cNvSpPr txBox="1"/>
          <p:nvPr/>
        </p:nvSpPr>
        <p:spPr>
          <a:xfrm>
            <a:off x="1929280" y="3776377"/>
            <a:ext cx="133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checkin</a:t>
            </a:r>
          </a:p>
          <a:p>
            <a:pPr algn="ctr"/>
            <a:r>
              <a:rPr lang="en-DE" dirty="0"/>
              <a:t>from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C58E049-DDDC-7410-AF67-0BC3CBD79F4A}"/>
              </a:ext>
            </a:extLst>
          </p:cNvPr>
          <p:cNvCxnSpPr>
            <a:cxnSpLocks/>
            <a:stCxn id="25" idx="1"/>
            <a:endCxn id="99" idx="3"/>
          </p:cNvCxnSpPr>
          <p:nvPr/>
        </p:nvCxnSpPr>
        <p:spPr>
          <a:xfrm flipH="1">
            <a:off x="3263811" y="4098942"/>
            <a:ext cx="312614" cy="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2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25B1D-C3BE-4BED-5D06-09E89AA6C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966167-1FB9-C07B-C166-8FB2B8C4792C}"/>
              </a:ext>
            </a:extLst>
          </p:cNvPr>
          <p:cNvSpPr/>
          <p:nvPr/>
        </p:nvSpPr>
        <p:spPr>
          <a:xfrm>
            <a:off x="3980681" y="4531669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ECD85-6714-68F7-A55A-7F676250FCB8}"/>
              </a:ext>
            </a:extLst>
          </p:cNvPr>
          <p:cNvSpPr txBox="1"/>
          <p:nvPr/>
        </p:nvSpPr>
        <p:spPr>
          <a:xfrm>
            <a:off x="3980681" y="4680635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B00DCAE-9374-DF12-4997-CFA44DCC834B}"/>
              </a:ext>
            </a:extLst>
          </p:cNvPr>
          <p:cNvSpPr/>
          <p:nvPr/>
        </p:nvSpPr>
        <p:spPr>
          <a:xfrm>
            <a:off x="6024511" y="4531669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B63E79-1F57-7EA0-6069-643F67E516FD}"/>
              </a:ext>
            </a:extLst>
          </p:cNvPr>
          <p:cNvSpPr txBox="1"/>
          <p:nvPr/>
        </p:nvSpPr>
        <p:spPr>
          <a:xfrm>
            <a:off x="6024511" y="4680635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accepted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EE6286B-D271-F4DF-C540-77278A193EC7}"/>
              </a:ext>
            </a:extLst>
          </p:cNvPr>
          <p:cNvSpPr/>
          <p:nvPr/>
        </p:nvSpPr>
        <p:spPr>
          <a:xfrm>
            <a:off x="8068341" y="4531669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C8C230-0045-4978-DC1E-592EF9201A6F}"/>
              </a:ext>
            </a:extLst>
          </p:cNvPr>
          <p:cNvSpPr txBox="1"/>
          <p:nvPr/>
        </p:nvSpPr>
        <p:spPr>
          <a:xfrm>
            <a:off x="8068341" y="4540077"/>
            <a:ext cx="133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checkin</a:t>
            </a:r>
          </a:p>
          <a:p>
            <a:pPr algn="ctr"/>
            <a:r>
              <a:rPr lang="en-DE" dirty="0"/>
              <a:t>from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664E231-160F-BE47-6CFD-D45D3CDE1BB6}"/>
              </a:ext>
            </a:extLst>
          </p:cNvPr>
          <p:cNvSpPr/>
          <p:nvPr/>
        </p:nvSpPr>
        <p:spPr>
          <a:xfrm>
            <a:off x="3980681" y="3153739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CC479D-6897-2E8C-6D03-EE090F3A7F45}"/>
              </a:ext>
            </a:extLst>
          </p:cNvPr>
          <p:cNvSpPr txBox="1"/>
          <p:nvPr/>
        </p:nvSpPr>
        <p:spPr>
          <a:xfrm>
            <a:off x="3980681" y="3302705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5A60EDB-162C-1F53-160D-73BFA3B7A3E3}"/>
              </a:ext>
            </a:extLst>
          </p:cNvPr>
          <p:cNvSpPr/>
          <p:nvPr/>
        </p:nvSpPr>
        <p:spPr>
          <a:xfrm>
            <a:off x="6024511" y="3153739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C1D981-5216-2D31-5A72-C4B9528181DB}"/>
              </a:ext>
            </a:extLst>
          </p:cNvPr>
          <p:cNvSpPr txBox="1"/>
          <p:nvPr/>
        </p:nvSpPr>
        <p:spPr>
          <a:xfrm>
            <a:off x="6024511" y="3302705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declined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0377542-0C35-2B2F-57D5-BA57435AFE83}"/>
              </a:ext>
            </a:extLst>
          </p:cNvPr>
          <p:cNvSpPr/>
          <p:nvPr/>
        </p:nvSpPr>
        <p:spPr>
          <a:xfrm>
            <a:off x="3980681" y="1790001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A2847-E2AF-5F27-FA14-3941B08F525C}"/>
              </a:ext>
            </a:extLst>
          </p:cNvPr>
          <p:cNvSpPr txBox="1"/>
          <p:nvPr/>
        </p:nvSpPr>
        <p:spPr>
          <a:xfrm>
            <a:off x="3980681" y="1938967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5E2E1FF-71C4-38C4-F7EE-C900AC18980D}"/>
              </a:ext>
            </a:extLst>
          </p:cNvPr>
          <p:cNvSpPr/>
          <p:nvPr/>
        </p:nvSpPr>
        <p:spPr>
          <a:xfrm>
            <a:off x="6024511" y="1775808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0FBE1-0E9D-2D2B-8574-A8D7AC6FCB31}"/>
              </a:ext>
            </a:extLst>
          </p:cNvPr>
          <p:cNvSpPr txBox="1"/>
          <p:nvPr/>
        </p:nvSpPr>
        <p:spPr>
          <a:xfrm>
            <a:off x="6024511" y="1796742"/>
            <a:ext cx="133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checkin</a:t>
            </a:r>
          </a:p>
          <a:p>
            <a:pPr algn="ctr"/>
            <a:r>
              <a:rPr lang="en-DE" dirty="0"/>
              <a:t>from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C92B7A-A8F7-0852-0C81-5F08F46991F8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5315211" y="2119908"/>
            <a:ext cx="709300" cy="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A695C1-0069-AB11-564D-E1DA6A914446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5315211" y="3487371"/>
            <a:ext cx="7093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5DCDE2-C6B2-A3C0-2373-28A2D2A86848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5315211" y="4865301"/>
            <a:ext cx="709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7B40BD-EDF0-19D6-4751-DCFB1BAD1C77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7359041" y="4863243"/>
            <a:ext cx="709300" cy="2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294C526-7B28-1611-59B0-7E3DACEC3FC0}"/>
              </a:ext>
            </a:extLst>
          </p:cNvPr>
          <p:cNvSpPr txBox="1"/>
          <p:nvPr/>
        </p:nvSpPr>
        <p:spPr>
          <a:xfrm>
            <a:off x="290523" y="161240"/>
            <a:ext cx="5838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dirty="0"/>
              <a:t>Self-service asset check-out</a:t>
            </a:r>
          </a:p>
          <a:p>
            <a:r>
              <a:rPr lang="en-DE" dirty="0"/>
              <a:t>from itam_ocel.jsonl</a:t>
            </a:r>
          </a:p>
        </p:txBody>
      </p:sp>
    </p:spTree>
    <p:extLst>
      <p:ext uri="{BB962C8B-B14F-4D97-AF65-F5344CB8AC3E}">
        <p14:creationId xmlns:p14="http://schemas.microsoft.com/office/powerpoint/2010/main" val="376420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2CE63-64D5-8831-6068-52527EC1F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43FE703-C03D-286F-0A70-7E9D1A0D6719}"/>
              </a:ext>
            </a:extLst>
          </p:cNvPr>
          <p:cNvSpPr/>
          <p:nvPr/>
        </p:nvSpPr>
        <p:spPr>
          <a:xfrm>
            <a:off x="4118467" y="1973034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B6773E-ACBF-2261-23B5-970D5CDD434D}"/>
              </a:ext>
            </a:extLst>
          </p:cNvPr>
          <p:cNvSpPr txBox="1"/>
          <p:nvPr/>
        </p:nvSpPr>
        <p:spPr>
          <a:xfrm>
            <a:off x="4118467" y="2122000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accepted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1FCC87A-302A-41C0-A0AF-AB49FC9B9A47}"/>
              </a:ext>
            </a:extLst>
          </p:cNvPr>
          <p:cNvSpPr/>
          <p:nvPr/>
        </p:nvSpPr>
        <p:spPr>
          <a:xfrm>
            <a:off x="4118467" y="3429000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93BAD2-F8D0-5A6B-33B5-2CCF08D0C7F2}"/>
              </a:ext>
            </a:extLst>
          </p:cNvPr>
          <p:cNvSpPr txBox="1"/>
          <p:nvPr/>
        </p:nvSpPr>
        <p:spPr>
          <a:xfrm>
            <a:off x="4118467" y="3577966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E9002FA-A67D-6469-0FF4-40A00ED02997}"/>
              </a:ext>
            </a:extLst>
          </p:cNvPr>
          <p:cNvSpPr/>
          <p:nvPr/>
        </p:nvSpPr>
        <p:spPr>
          <a:xfrm>
            <a:off x="6162297" y="3429000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E00AB3-BEF7-D656-22CD-6F8C3948A22D}"/>
              </a:ext>
            </a:extLst>
          </p:cNvPr>
          <p:cNvSpPr txBox="1"/>
          <p:nvPr/>
        </p:nvSpPr>
        <p:spPr>
          <a:xfrm>
            <a:off x="6162297" y="3577966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accepted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CE1466-5AC9-9B47-6BAC-FCD6DEF4F95A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5452997" y="3762632"/>
            <a:ext cx="709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7D0F9C1-B48E-5005-06AE-6402DBC2C0F9}"/>
              </a:ext>
            </a:extLst>
          </p:cNvPr>
          <p:cNvSpPr txBox="1"/>
          <p:nvPr/>
        </p:nvSpPr>
        <p:spPr>
          <a:xfrm>
            <a:off x="290523" y="161240"/>
            <a:ext cx="5838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dirty="0"/>
              <a:t>Self-service asset check-out</a:t>
            </a:r>
          </a:p>
          <a:p>
            <a:r>
              <a:rPr lang="en-DE" dirty="0"/>
              <a:t>from itam_ocel.jsonl</a:t>
            </a:r>
          </a:p>
        </p:txBody>
      </p:sp>
    </p:spTree>
    <p:extLst>
      <p:ext uri="{BB962C8B-B14F-4D97-AF65-F5344CB8AC3E}">
        <p14:creationId xmlns:p14="http://schemas.microsoft.com/office/powerpoint/2010/main" val="218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3B1BE-217C-09B0-C0E5-B67EB5EFA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4BC05D56-D4E0-86BE-5FE8-9DBFBBF11E62}"/>
              </a:ext>
            </a:extLst>
          </p:cNvPr>
          <p:cNvSpPr txBox="1"/>
          <p:nvPr/>
        </p:nvSpPr>
        <p:spPr>
          <a:xfrm>
            <a:off x="290523" y="161240"/>
            <a:ext cx="5838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dirty="0"/>
              <a:t>Self-service asset check-out</a:t>
            </a:r>
          </a:p>
          <a:p>
            <a:r>
              <a:rPr lang="en-DE" dirty="0"/>
              <a:t>with video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3350B24-03F1-0D0B-EC6B-B3F6956E3F20}"/>
              </a:ext>
            </a:extLst>
          </p:cNvPr>
          <p:cNvSpPr/>
          <p:nvPr/>
        </p:nvSpPr>
        <p:spPr>
          <a:xfrm>
            <a:off x="2813214" y="3091436"/>
            <a:ext cx="1334530" cy="6672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CBEA0-2AFC-659B-934A-64C4CC5262C8}"/>
              </a:ext>
            </a:extLst>
          </p:cNvPr>
          <p:cNvSpPr txBox="1"/>
          <p:nvPr/>
        </p:nvSpPr>
        <p:spPr>
          <a:xfrm>
            <a:off x="2813214" y="3240402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Enter room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C38D32-1180-E285-D206-8F1B013453B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47744" y="3425069"/>
            <a:ext cx="322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78D38FD-A57B-62B8-861F-D994219F3C19}"/>
              </a:ext>
            </a:extLst>
          </p:cNvPr>
          <p:cNvSpPr/>
          <p:nvPr/>
        </p:nvSpPr>
        <p:spPr>
          <a:xfrm>
            <a:off x="4481213" y="2763672"/>
            <a:ext cx="1334530" cy="12916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76C6C0-E996-25CD-93AB-369AE6EDAE92}"/>
              </a:ext>
            </a:extLst>
          </p:cNvPr>
          <p:cNvSpPr txBox="1"/>
          <p:nvPr/>
        </p:nvSpPr>
        <p:spPr>
          <a:xfrm>
            <a:off x="4481213" y="2825968"/>
            <a:ext cx="1334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Pick asset from</a:t>
            </a:r>
          </a:p>
          <a:p>
            <a:pPr algn="ctr"/>
            <a:r>
              <a:rPr lang="en-DE" dirty="0"/>
              <a:t>self service desk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1C9412-CDE1-3E36-7682-5943967C1DCC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9133939" y="3425068"/>
            <a:ext cx="32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ADF8BF7-EB98-6272-B8CD-47A532A1AA5B}"/>
              </a:ext>
            </a:extLst>
          </p:cNvPr>
          <p:cNvSpPr/>
          <p:nvPr/>
        </p:nvSpPr>
        <p:spPr>
          <a:xfrm>
            <a:off x="9461457" y="3091436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A52650-F8CE-97DC-73C9-BB69EBABA384}"/>
              </a:ext>
            </a:extLst>
          </p:cNvPr>
          <p:cNvSpPr txBox="1"/>
          <p:nvPr/>
        </p:nvSpPr>
        <p:spPr>
          <a:xfrm>
            <a:off x="9461457" y="3112370"/>
            <a:ext cx="133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checkin</a:t>
            </a:r>
          </a:p>
          <a:p>
            <a:pPr algn="ctr"/>
            <a:r>
              <a:rPr lang="en-DE" dirty="0"/>
              <a:t>from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082F85-6972-B0F1-33AC-B7D9E1E3BF7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7474841" y="3425069"/>
            <a:ext cx="336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951B85F-EC43-AEC7-18B4-92E5DC3222EF}"/>
              </a:ext>
            </a:extLst>
          </p:cNvPr>
          <p:cNvSpPr/>
          <p:nvPr/>
        </p:nvSpPr>
        <p:spPr>
          <a:xfrm>
            <a:off x="6146212" y="3091436"/>
            <a:ext cx="1334530" cy="6672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FF3845-9BF7-EC08-B92C-55D49E643DC5}"/>
              </a:ext>
            </a:extLst>
          </p:cNvPr>
          <p:cNvSpPr txBox="1"/>
          <p:nvPr/>
        </p:nvSpPr>
        <p:spPr>
          <a:xfrm>
            <a:off x="6140311" y="3240403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Leave room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287A78-C37A-86DF-0332-38D8142B30A7}"/>
              </a:ext>
            </a:extLst>
          </p:cNvPr>
          <p:cNvCxnSpPr>
            <a:cxnSpLocks/>
            <a:stCxn id="28" idx="3"/>
            <a:endCxn id="58" idx="1"/>
          </p:cNvCxnSpPr>
          <p:nvPr/>
        </p:nvCxnSpPr>
        <p:spPr>
          <a:xfrm flipV="1">
            <a:off x="5815743" y="3425069"/>
            <a:ext cx="324568" cy="1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ABE4CE1-2DB2-0511-7068-CFA7264568A8}"/>
              </a:ext>
            </a:extLst>
          </p:cNvPr>
          <p:cNvSpPr/>
          <p:nvPr/>
        </p:nvSpPr>
        <p:spPr>
          <a:xfrm>
            <a:off x="1142264" y="3095367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837D37-566F-5CF6-EF4E-A55483610474}"/>
              </a:ext>
            </a:extLst>
          </p:cNvPr>
          <p:cNvSpPr txBox="1"/>
          <p:nvPr/>
        </p:nvSpPr>
        <p:spPr>
          <a:xfrm>
            <a:off x="1142264" y="3244333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461EAAB-5584-9828-8A18-CA4D603CC3FC}"/>
              </a:ext>
            </a:extLst>
          </p:cNvPr>
          <p:cNvSpPr/>
          <p:nvPr/>
        </p:nvSpPr>
        <p:spPr>
          <a:xfrm>
            <a:off x="7799409" y="3091436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62DCEBA-35C1-F508-C88C-5F470C952EDF}"/>
              </a:ext>
            </a:extLst>
          </p:cNvPr>
          <p:cNvSpPr txBox="1"/>
          <p:nvPr/>
        </p:nvSpPr>
        <p:spPr>
          <a:xfrm>
            <a:off x="7799409" y="3240402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accepted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D58177-7C15-3A8F-F6CB-7C3D4010308A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2476794" y="3428999"/>
            <a:ext cx="3364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5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FE30A-AFF7-41C6-65A5-41E42BB4A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6D5255CA-7762-BB4B-80EA-241F80BC7502}"/>
              </a:ext>
            </a:extLst>
          </p:cNvPr>
          <p:cNvSpPr txBox="1"/>
          <p:nvPr/>
        </p:nvSpPr>
        <p:spPr>
          <a:xfrm>
            <a:off x="290523" y="161240"/>
            <a:ext cx="4199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dirty="0"/>
              <a:t>New asset inventory</a:t>
            </a:r>
          </a:p>
          <a:p>
            <a:r>
              <a:rPr lang="en-DE" dirty="0"/>
              <a:t>from itam_ocel.jsonl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E4AB7F5-75F2-F364-47E3-660E36DBE51C}"/>
              </a:ext>
            </a:extLst>
          </p:cNvPr>
          <p:cNvSpPr/>
          <p:nvPr/>
        </p:nvSpPr>
        <p:spPr>
          <a:xfrm>
            <a:off x="3977500" y="3095367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426BA-C7FF-14AB-DD1C-3AFEFC0EDF89}"/>
              </a:ext>
            </a:extLst>
          </p:cNvPr>
          <p:cNvSpPr txBox="1"/>
          <p:nvPr/>
        </p:nvSpPr>
        <p:spPr>
          <a:xfrm>
            <a:off x="3977500" y="3244333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update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ED17B67-EA0D-EABC-2533-6039BED55F42}"/>
              </a:ext>
            </a:extLst>
          </p:cNvPr>
          <p:cNvSpPr/>
          <p:nvPr/>
        </p:nvSpPr>
        <p:spPr>
          <a:xfrm>
            <a:off x="3977500" y="4489970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4DA4D-8B2E-8FAB-FC15-A0F613D921D3}"/>
              </a:ext>
            </a:extLst>
          </p:cNvPr>
          <p:cNvSpPr txBox="1"/>
          <p:nvPr/>
        </p:nvSpPr>
        <p:spPr>
          <a:xfrm>
            <a:off x="3977500" y="4638936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create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F27CA0-BFC6-523B-5B3B-42494B9EC5AA}"/>
              </a:ext>
            </a:extLst>
          </p:cNvPr>
          <p:cNvSpPr/>
          <p:nvPr/>
        </p:nvSpPr>
        <p:spPr>
          <a:xfrm>
            <a:off x="6021839" y="1700765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9A4BD-A939-B5F8-07B4-2070E4909838}"/>
              </a:ext>
            </a:extLst>
          </p:cNvPr>
          <p:cNvSpPr txBox="1"/>
          <p:nvPr/>
        </p:nvSpPr>
        <p:spPr>
          <a:xfrm>
            <a:off x="6021839" y="1849731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update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BF5FC07-19FD-E63A-9607-615768DC1686}"/>
              </a:ext>
            </a:extLst>
          </p:cNvPr>
          <p:cNvSpPr/>
          <p:nvPr/>
        </p:nvSpPr>
        <p:spPr>
          <a:xfrm>
            <a:off x="3977500" y="1700765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7B3886-CAC4-5145-3D95-515F9696245D}"/>
              </a:ext>
            </a:extLst>
          </p:cNvPr>
          <p:cNvSpPr txBox="1"/>
          <p:nvPr/>
        </p:nvSpPr>
        <p:spPr>
          <a:xfrm>
            <a:off x="3977500" y="1849731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create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ED73EE-34C6-AF90-92C0-6E390FE45836}"/>
              </a:ext>
            </a:extLst>
          </p:cNvPr>
          <p:cNvCxnSpPr>
            <a:cxnSpLocks/>
            <a:stCxn id="37" idx="3"/>
            <a:endCxn id="12" idx="1"/>
          </p:cNvCxnSpPr>
          <p:nvPr/>
        </p:nvCxnSpPr>
        <p:spPr>
          <a:xfrm>
            <a:off x="5312030" y="2034397"/>
            <a:ext cx="709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99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14539</TotalTime>
  <Words>249</Words>
  <Application>Microsoft Macintosh PowerPoint</Application>
  <PresentationFormat>Widescreen</PresentationFormat>
  <Paragraphs>133</Paragraphs>
  <Slides>11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Soyeon Lim</dc:creator>
  <cp:lastModifiedBy>Soyeon Lim</cp:lastModifiedBy>
  <cp:revision>1</cp:revision>
  <dcterms:created xsi:type="dcterms:W3CDTF">2024-12-07T22:33:10Z</dcterms:created>
  <dcterms:modified xsi:type="dcterms:W3CDTF">2024-12-18T00:53:04Z</dcterms:modified>
</cp:coreProperties>
</file>