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6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6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453D-F67C-41D9-84CE-E4BF41A4A6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461C-1E41-4C49-8E56-D4B7CBB70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회원가</a:t>
            </a:r>
            <a:r>
              <a:rPr lang="ko-KR" altLang="en-US"/>
              <a:t>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2060848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492625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55576" y="2086497"/>
            <a:ext cx="43204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ID</a:t>
            </a: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55576" y="2530081"/>
            <a:ext cx="43204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PW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5816" y="2060849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중복확인</a:t>
            </a:r>
            <a:endParaRPr lang="ko-KR" altLang="en-US" sz="80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9572" y="2985145"/>
            <a:ext cx="504056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PW</a:t>
            </a:r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3648" y="2924944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9572" y="3417193"/>
            <a:ext cx="504056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이</a:t>
            </a:r>
            <a:r>
              <a:rPr lang="ko-KR" altLang="en-US"/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03648" y="3356992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26840" y="3833241"/>
            <a:ext cx="67680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3648" y="3770756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97571" y="4725144"/>
            <a:ext cx="137422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</a:t>
            </a:r>
            <a:r>
              <a:rPr lang="ko-KR" altLang="en-US" sz="800"/>
              <a:t>입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just">
              <a:buAutoNum type="arabicPeriod"/>
            </a:pPr>
            <a:r>
              <a:rPr lang="ko-KR" altLang="en-US" sz="1300" smtClean="0"/>
              <a:t>아이디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중복확인기능</a:t>
            </a:r>
            <a:endParaRPr lang="en-US" altLang="ko-KR" sz="1300" smtClean="0"/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비밀번호 </a:t>
            </a:r>
            <a:r>
              <a:rPr lang="en-US" altLang="ko-KR" sz="1300" smtClean="0"/>
              <a:t>: 4</a:t>
            </a:r>
            <a:r>
              <a:rPr lang="ko-KR" altLang="en-US" sz="1300" smtClean="0"/>
              <a:t>자리이상</a:t>
            </a:r>
            <a:r>
              <a:rPr lang="en-US" altLang="ko-KR" sz="1300" smtClean="0"/>
              <a:t>, 2</a:t>
            </a:r>
            <a:r>
              <a:rPr lang="ko-KR" altLang="en-US" sz="1300" smtClean="0"/>
              <a:t>번입력받음으로 같은 비밀번호 입력한것 확인</a:t>
            </a:r>
            <a:endParaRPr lang="en-US" altLang="ko-KR" sz="1300" smtClean="0"/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닉네임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이름대신 노출</a:t>
            </a:r>
            <a:endParaRPr lang="en-US" altLang="ko-KR" sz="1300" smtClean="0"/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228600" indent="-228600" algn="just">
              <a:buAutoNum type="arabicPeriod"/>
            </a:pPr>
            <a:endParaRPr lang="en-US" altLang="ko-KR" sz="1300" smtClean="0"/>
          </a:p>
          <a:p>
            <a:pPr algn="just"/>
            <a:endParaRPr lang="ko-KR" altLang="en-US" sz="13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8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로그</a:t>
            </a:r>
            <a:r>
              <a:rPr lang="ko-KR" altLang="en-US"/>
              <a:t>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2060848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492625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55576" y="2086497"/>
            <a:ext cx="43204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ID</a:t>
            </a: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55576" y="2530081"/>
            <a:ext cx="43204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PW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4017" y="2086496"/>
            <a:ext cx="1041919" cy="55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로그</a:t>
            </a:r>
            <a:r>
              <a:rPr lang="ko-KR" altLang="en-US" sz="800"/>
              <a:t>인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just">
              <a:buAutoNum type="arabicPeriod"/>
            </a:pPr>
            <a:r>
              <a:rPr lang="ko-KR" altLang="en-US" sz="1300" smtClean="0"/>
              <a:t>로그인버튼 </a:t>
            </a:r>
            <a:r>
              <a:rPr lang="en-US" altLang="ko-KR" sz="1300" smtClean="0"/>
              <a:t>: ID, PW</a:t>
            </a:r>
            <a:r>
              <a:rPr lang="ko-KR" altLang="en-US" sz="1300" smtClean="0"/>
              <a:t>를 </a:t>
            </a:r>
            <a:r>
              <a:rPr lang="en-US" altLang="ko-KR" sz="1300" smtClean="0"/>
              <a:t>DB</a:t>
            </a:r>
            <a:r>
              <a:rPr lang="ko-KR" altLang="en-US" sz="1300" smtClean="0"/>
              <a:t>에서 체크</a:t>
            </a:r>
            <a:r>
              <a:rPr lang="en-US" altLang="ko-KR" sz="1300" smtClean="0"/>
              <a:t>, </a:t>
            </a:r>
            <a:r>
              <a:rPr lang="ko-KR" altLang="en-US" sz="1300" smtClean="0"/>
              <a:t>정합성 검증</a:t>
            </a:r>
            <a:endParaRPr lang="en-US" altLang="ko-KR" sz="1300" smtClean="0"/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회원가입버튼 </a:t>
            </a:r>
            <a:r>
              <a:rPr lang="en-US" altLang="ko-KR" sz="1300" smtClean="0"/>
              <a:t>: </a:t>
            </a:r>
            <a:r>
              <a:rPr lang="ko-KR" altLang="en-US" sz="1300" smtClean="0"/>
              <a:t>회원가입페이지로 이동</a:t>
            </a:r>
            <a:endParaRPr lang="en-US" altLang="ko-KR" sz="1300" smtClean="0"/>
          </a:p>
          <a:p>
            <a:pPr marL="228600" indent="-228600" algn="just">
              <a:buFontTx/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228600" indent="-228600" algn="just">
              <a:buAutoNum type="arabicPeriod"/>
            </a:pPr>
            <a:endParaRPr lang="en-US" altLang="ko-KR" sz="1300" smtClean="0"/>
          </a:p>
          <a:p>
            <a:pPr algn="just"/>
            <a:endParaRPr lang="ko-KR" altLang="en-US" sz="13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03648" y="306896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</a:t>
            </a:r>
            <a:endParaRPr lang="ko-KR" altLang="en-US" sz="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메인</a:t>
            </a:r>
            <a:r>
              <a:rPr lang="en-US" altLang="ko-KR" smtClean="0"/>
              <a:t>(</a:t>
            </a:r>
            <a:r>
              <a:rPr lang="ko-KR" altLang="en-US" smtClean="0"/>
              <a:t>게시판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2060848"/>
            <a:ext cx="2232248" cy="237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359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just">
              <a:buAutoNum type="arabicPeriod"/>
            </a:pPr>
            <a:r>
              <a:rPr lang="ko-KR" altLang="en-US" sz="1300" smtClean="0"/>
              <a:t>게시글 </a:t>
            </a:r>
            <a:r>
              <a:rPr lang="en-US" altLang="ko-KR" sz="1300" smtClean="0"/>
              <a:t>: </a:t>
            </a:r>
            <a:r>
              <a:rPr lang="ko-KR" altLang="en-US" sz="1300" smtClean="0"/>
              <a:t>게시글 제목들이 있고 클릭시 해당 게시물을 확인할 수 있다</a:t>
            </a:r>
            <a:r>
              <a:rPr lang="en-US" altLang="ko-KR" sz="1300" smtClean="0"/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닉네임 </a:t>
            </a:r>
            <a:r>
              <a:rPr lang="en-US" altLang="ko-KR" sz="1300" smtClean="0"/>
              <a:t>: </a:t>
            </a:r>
            <a:r>
              <a:rPr lang="ko-KR" altLang="en-US" sz="1300" smtClean="0"/>
              <a:t>로그인시 닉네임이 노출되며 로그아웃버튼 클릭시 로그아웃이 된다</a:t>
            </a:r>
            <a:r>
              <a:rPr lang="en-US" altLang="ko-KR" sz="1300" smtClean="0"/>
              <a:t>. </a:t>
            </a:r>
            <a:r>
              <a:rPr lang="ko-KR" altLang="en-US" sz="1300" smtClean="0"/>
              <a:t>비로그인시 로그인버튼이 활성화되며 게시글 확인만 가능하다</a:t>
            </a:r>
            <a:r>
              <a:rPr lang="en-US" altLang="ko-KR" sz="1300" smtClean="0"/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글쓰기버튼 </a:t>
            </a:r>
            <a:r>
              <a:rPr lang="en-US" altLang="ko-KR" sz="1300" smtClean="0"/>
              <a:t>: </a:t>
            </a:r>
            <a:r>
              <a:rPr lang="ko-KR" altLang="en-US" sz="1300" smtClean="0"/>
              <a:t>로그인시 게시글을 남길 수 있으며 비로그인시 로그인화면으로 넘어간다</a:t>
            </a:r>
            <a:r>
              <a:rPr lang="en-US" altLang="ko-KR" sz="1300" smtClean="0"/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300" smtClean="0"/>
              <a:t>하단 숫자</a:t>
            </a:r>
            <a:r>
              <a:rPr lang="en-US" altLang="ko-KR" sz="1300" smtClean="0"/>
              <a:t> : </a:t>
            </a:r>
            <a:r>
              <a:rPr lang="ko-KR" altLang="en-US" sz="1300" smtClean="0"/>
              <a:t>게시물은 날짜순으로 노출되며 하단의 숫자를 통해 이전 게시글을 확인할 수 있다</a:t>
            </a:r>
            <a:r>
              <a:rPr lang="en-US" altLang="ko-KR" sz="1300" smtClean="0"/>
              <a:t>. 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228600" indent="-228600" algn="just">
              <a:buAutoNum type="arabicPeriod"/>
            </a:pPr>
            <a:endParaRPr lang="en-US" altLang="ko-KR" sz="1300" smtClean="0"/>
          </a:p>
          <a:p>
            <a:pPr algn="just"/>
            <a:endParaRPr lang="ko-KR" altLang="en-US" sz="13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79912" y="171267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닉네임 </a:t>
            </a:r>
            <a:r>
              <a:rPr lang="en-US" altLang="ko-KR" sz="800" smtClean="0"/>
              <a:t>/ </a:t>
            </a:r>
            <a:r>
              <a:rPr lang="ko-KR" altLang="en-US" sz="800" smtClean="0"/>
              <a:t>로그아웃</a:t>
            </a:r>
            <a:endParaRPr lang="ko-KR" altLang="en-US" sz="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7664" y="2492896"/>
            <a:ext cx="22322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2924944"/>
            <a:ext cx="22322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 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3356992"/>
            <a:ext cx="22322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 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3789040"/>
            <a:ext cx="22322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11760" y="4365104"/>
            <a:ext cx="1368152" cy="211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글쓰기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060104" y="5381600"/>
            <a:ext cx="1440160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1 2 3 4 5 </a:t>
            </a:r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55576" y="2086497"/>
            <a:ext cx="79208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55576" y="2530996"/>
            <a:ext cx="79208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755576" y="2963044"/>
            <a:ext cx="79208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766326" y="3395092"/>
            <a:ext cx="79208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</a:t>
            </a:r>
            <a:r>
              <a:rPr lang="en-US" altLang="ko-KR"/>
              <a:t>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66326" y="3813809"/>
            <a:ext cx="792088" cy="2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닉네임</a:t>
            </a:r>
            <a:r>
              <a:rPr lang="en-US" altLang="ko-KR"/>
              <a:t> </a:t>
            </a:r>
            <a:r>
              <a:rPr lang="en-US" altLang="ko-KR" smtClean="0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게시글 작성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2060848"/>
            <a:ext cx="23762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359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AutoNum type="arabicPeriod"/>
            </a:pPr>
            <a:r>
              <a:rPr lang="ko-KR" altLang="en-US" sz="1300" smtClean="0"/>
              <a:t>게시글 제목 </a:t>
            </a:r>
            <a:r>
              <a:rPr lang="en-US" altLang="ko-KR" sz="1300" smtClean="0"/>
              <a:t>: </a:t>
            </a:r>
            <a:r>
              <a:rPr lang="ko-KR" altLang="en-US" sz="1300" smtClean="0"/>
              <a:t>메인화면에서 노출될 제목부분</a:t>
            </a:r>
            <a:endParaRPr lang="en-US" altLang="ko-KR" sz="1300" smtClean="0"/>
          </a:p>
          <a:p>
            <a:pPr marL="342900" indent="-342900" algn="just">
              <a:buFontTx/>
              <a:buAutoNum type="arabicPeriod"/>
            </a:pPr>
            <a:r>
              <a:rPr lang="ko-KR" altLang="en-US" sz="1300" smtClean="0"/>
              <a:t>게시글 내용 </a:t>
            </a:r>
            <a:r>
              <a:rPr lang="en-US" altLang="ko-KR" sz="1300" smtClean="0"/>
              <a:t>: </a:t>
            </a:r>
            <a:r>
              <a:rPr lang="ko-KR" altLang="en-US" sz="1300" smtClean="0"/>
              <a:t>메인화면에서 게시글 선택시 노출되는 내용</a:t>
            </a:r>
            <a:endParaRPr lang="en-US" altLang="ko-KR" sz="1300" smtClean="0"/>
          </a:p>
          <a:p>
            <a:pPr marL="342900" indent="-342900" algn="just">
              <a:buAutoNum type="arabicPeriod"/>
            </a:pPr>
            <a:r>
              <a:rPr lang="ko-KR" altLang="en-US" sz="1300" smtClean="0"/>
              <a:t>글쓰기버튼 </a:t>
            </a:r>
            <a:r>
              <a:rPr lang="en-US" altLang="ko-KR" sz="1300" smtClean="0"/>
              <a:t>: </a:t>
            </a:r>
            <a:r>
              <a:rPr lang="ko-KR" altLang="en-US" sz="1300" smtClean="0"/>
              <a:t>글쓰기 버튼 클릭시 게시물이 작성되며 메인화면으로 이동</a:t>
            </a:r>
            <a:endParaRPr lang="en-US" altLang="ko-KR" sz="1300" smtClean="0"/>
          </a:p>
          <a:p>
            <a:pPr marL="342900" indent="-342900" algn="just">
              <a:buFontTx/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342900" indent="-342900" algn="just">
              <a:buAutoNum type="arabicPeriod"/>
            </a:pPr>
            <a:endParaRPr lang="en-US" altLang="ko-KR" sz="1300" smtClean="0"/>
          </a:p>
          <a:p>
            <a:pPr algn="just"/>
            <a:endParaRPr lang="en-US" altLang="ko-KR" sz="1300" smtClean="0"/>
          </a:p>
          <a:p>
            <a:pPr algn="just"/>
            <a:r>
              <a:rPr lang="en-US" altLang="ko-KR" sz="1300" smtClean="0"/>
              <a:t>  </a:t>
            </a:r>
          </a:p>
          <a:p>
            <a:pPr algn="just"/>
            <a:endParaRPr lang="ko-KR" altLang="en-US" sz="13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2492896"/>
            <a:ext cx="237626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11760" y="4365104"/>
            <a:ext cx="1368152" cy="211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글쓰기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게시글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2060848"/>
            <a:ext cx="23762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359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AutoNum type="arabicPeriod"/>
            </a:pPr>
            <a:r>
              <a:rPr lang="ko-KR" altLang="en-US" sz="1300" smtClean="0"/>
              <a:t>게시글 제목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선택한 게시글의 제목</a:t>
            </a:r>
            <a:endParaRPr lang="en-US" altLang="ko-KR" sz="1300" smtClean="0"/>
          </a:p>
          <a:p>
            <a:pPr marL="342900" indent="-342900" algn="just">
              <a:buAutoNum type="arabicPeriod"/>
            </a:pPr>
            <a:r>
              <a:rPr lang="ko-KR" altLang="en-US" sz="1300" smtClean="0"/>
              <a:t>게시글 내용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선택한 게시글의 내용</a:t>
            </a:r>
            <a:endParaRPr lang="en-US" altLang="ko-KR" sz="1300" smtClean="0"/>
          </a:p>
          <a:p>
            <a:pPr marL="342900" indent="-342900" algn="just">
              <a:buAutoNum type="arabicPeriod"/>
            </a:pPr>
            <a:r>
              <a:rPr lang="ko-KR" altLang="en-US" sz="1300" smtClean="0"/>
              <a:t>게시글 수정버튼</a:t>
            </a:r>
            <a:r>
              <a:rPr lang="en-US" altLang="ko-KR" sz="1300"/>
              <a:t> </a:t>
            </a:r>
            <a:r>
              <a:rPr lang="en-US" altLang="ko-KR" sz="1300" smtClean="0"/>
              <a:t>: </a:t>
            </a:r>
            <a:r>
              <a:rPr lang="ko-KR" altLang="en-US" sz="1300" smtClean="0"/>
              <a:t>해당게시물의 작성자에게만 노출</a:t>
            </a:r>
            <a:r>
              <a:rPr lang="en-US" altLang="ko-KR" sz="1300" smtClean="0"/>
              <a:t>, </a:t>
            </a:r>
            <a:r>
              <a:rPr lang="ko-KR" altLang="en-US" sz="1300" smtClean="0"/>
              <a:t>해당 게시물을 수정할 수  있다</a:t>
            </a:r>
            <a:r>
              <a:rPr lang="en-US" altLang="ko-KR" sz="1300" smtClean="0"/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300" smtClean="0"/>
              <a:t>게시글 삭제버튼 </a:t>
            </a:r>
            <a:r>
              <a:rPr lang="en-US" altLang="ko-KR" sz="1300" smtClean="0"/>
              <a:t>: </a:t>
            </a:r>
            <a:r>
              <a:rPr lang="ko-KR" altLang="en-US" sz="1300" smtClean="0"/>
              <a:t>해당게시물의 작성자에게만 노출</a:t>
            </a:r>
            <a:r>
              <a:rPr lang="en-US" altLang="ko-KR" sz="1300" smtClean="0"/>
              <a:t>, </a:t>
            </a:r>
            <a:r>
              <a:rPr lang="ko-KR" altLang="en-US" sz="1300" smtClean="0"/>
              <a:t>해당 게시물을 삭제할 수 있다</a:t>
            </a:r>
            <a:r>
              <a:rPr lang="en-US" altLang="ko-KR" sz="1300" smtClean="0"/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342900" indent="-342900" algn="just">
              <a:buAutoNum type="arabicPeriod"/>
            </a:pPr>
            <a:endParaRPr lang="en-US" altLang="ko-KR" sz="1300" smtClean="0"/>
          </a:p>
          <a:p>
            <a:pPr algn="just"/>
            <a:endParaRPr lang="en-US" altLang="ko-KR" sz="1300" smtClean="0"/>
          </a:p>
          <a:p>
            <a:pPr algn="just"/>
            <a:endParaRPr lang="en-US" altLang="ko-KR" sz="1300" smtClean="0"/>
          </a:p>
          <a:p>
            <a:pPr algn="just"/>
            <a:r>
              <a:rPr lang="en-US" altLang="ko-KR" sz="1300" smtClean="0"/>
              <a:t>  </a:t>
            </a:r>
          </a:p>
          <a:p>
            <a:pPr algn="just"/>
            <a:endParaRPr lang="ko-KR" altLang="en-US" sz="13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2492896"/>
            <a:ext cx="237626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42289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게시글 수정</a:t>
            </a:r>
            <a:endParaRPr lang="ko-KR" altLang="en-US" sz="8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71800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게시글 삭제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1444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8641"/>
            <a:ext cx="6480720" cy="1152127"/>
          </a:xfrm>
        </p:spPr>
        <p:txBody>
          <a:bodyPr/>
          <a:lstStyle/>
          <a:p>
            <a:r>
              <a:rPr lang="ko-KR" altLang="en-US" smtClean="0"/>
              <a:t>게시글 수정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4032448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2060848"/>
            <a:ext cx="23762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868144" y="1628800"/>
            <a:ext cx="2952328" cy="359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AutoNum type="arabicPeriod"/>
            </a:pPr>
            <a:r>
              <a:rPr lang="ko-KR" altLang="en-US" sz="1300" smtClean="0"/>
              <a:t>게시글 제목</a:t>
            </a:r>
            <a:r>
              <a:rPr lang="en-US" altLang="ko-KR" sz="1300" smtClean="0"/>
              <a:t>, </a:t>
            </a:r>
            <a:r>
              <a:rPr lang="ko-KR" altLang="en-US" sz="1300" smtClean="0"/>
              <a:t>내용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수정가능</a:t>
            </a:r>
            <a:endParaRPr lang="en-US" altLang="ko-KR" sz="1300" smtClean="0"/>
          </a:p>
          <a:p>
            <a:pPr marL="342900" indent="-342900" algn="just">
              <a:buAutoNum type="arabicPeriod"/>
            </a:pPr>
            <a:r>
              <a:rPr lang="ko-KR" altLang="en-US" sz="1300" smtClean="0"/>
              <a:t>게시글 수정버튼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수정버튼 클릭시 수정</a:t>
            </a:r>
            <a:endParaRPr lang="en-US" altLang="ko-KR" sz="1300" smtClean="0"/>
          </a:p>
          <a:p>
            <a:pPr marL="342900" indent="-342900" algn="just">
              <a:buFontTx/>
              <a:buAutoNum type="arabicPeriod"/>
            </a:pPr>
            <a:r>
              <a:rPr lang="ko-KR" altLang="en-US" sz="1300" smtClean="0"/>
              <a:t>홈버튼 클릭시 메인화면</a:t>
            </a:r>
            <a:r>
              <a:rPr lang="en-US" altLang="ko-KR" sz="1300" smtClean="0"/>
              <a:t>(</a:t>
            </a:r>
            <a:r>
              <a:rPr lang="ko-KR" altLang="en-US" sz="1300" smtClean="0"/>
              <a:t>기본</a:t>
            </a:r>
            <a:r>
              <a:rPr lang="en-US" altLang="ko-KR" sz="1300" smtClean="0"/>
              <a:t>)</a:t>
            </a:r>
            <a:r>
              <a:rPr lang="ko-KR" altLang="en-US" sz="1300" smtClean="0"/>
              <a:t>으로 이동 </a:t>
            </a:r>
            <a:r>
              <a:rPr lang="en-US" altLang="ko-KR" sz="1300" smtClean="0"/>
              <a:t>(</a:t>
            </a:r>
            <a:r>
              <a:rPr lang="ko-KR" altLang="en-US" sz="1300" smtClean="0"/>
              <a:t>공통부분</a:t>
            </a:r>
            <a:r>
              <a:rPr lang="en-US" altLang="ko-KR" sz="1300" smtClean="0"/>
              <a:t>)</a:t>
            </a:r>
          </a:p>
          <a:p>
            <a:pPr marL="342900" indent="-342900" algn="just">
              <a:buAutoNum type="arabicPeriod"/>
            </a:pPr>
            <a:endParaRPr lang="en-US" altLang="ko-KR" sz="1300" smtClean="0"/>
          </a:p>
          <a:p>
            <a:pPr marL="342900" indent="-342900" algn="just">
              <a:buAutoNum type="arabicPeriod"/>
            </a:pPr>
            <a:endParaRPr lang="en-US" altLang="ko-KR" sz="1300" smtClean="0"/>
          </a:p>
          <a:p>
            <a:pPr algn="just"/>
            <a:endParaRPr lang="en-US" altLang="ko-KR" sz="1300" smtClean="0"/>
          </a:p>
          <a:p>
            <a:pPr algn="just"/>
            <a:endParaRPr lang="en-US" altLang="ko-KR" sz="1300" smtClean="0"/>
          </a:p>
          <a:p>
            <a:pPr algn="just"/>
            <a:r>
              <a:rPr lang="en-US" altLang="ko-KR" sz="1300" smtClean="0"/>
              <a:t>  </a:t>
            </a:r>
          </a:p>
          <a:p>
            <a:pPr algn="just"/>
            <a:endParaRPr lang="ko-KR" altLang="en-US" sz="13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661248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2492896"/>
            <a:ext cx="237626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3808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게시글 수정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7908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313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회원가입</vt:lpstr>
      <vt:lpstr>로그인</vt:lpstr>
      <vt:lpstr>메인(게시판)</vt:lpstr>
      <vt:lpstr>게시글 작성</vt:lpstr>
      <vt:lpstr>게시글</vt:lpstr>
      <vt:lpstr>게시글 수정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회원가입</dc:title>
  <dc:creator>danbplus</dc:creator>
  <cp:lastModifiedBy>danbplus</cp:lastModifiedBy>
  <cp:revision>5</cp:revision>
  <dcterms:created xsi:type="dcterms:W3CDTF">2022-12-20T05:59:07Z</dcterms:created>
  <dcterms:modified xsi:type="dcterms:W3CDTF">2022-12-20T06:46:22Z</dcterms:modified>
</cp:coreProperties>
</file>