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BF93B-D9AB-44A5-8AE9-41BB244D8FCB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762D6-1DE4-4A1E-ADCC-F6DF915FE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4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79A2A-246C-42FE-BAA5-02AFE4C4F2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42B5-1D27-4FB0-9F9A-CC17BFE79DE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92-0815-4ACF-8CC5-8BB50EA6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4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42B5-1D27-4FB0-9F9A-CC17BFE79DE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92-0815-4ACF-8CC5-8BB50EA6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3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42B5-1D27-4FB0-9F9A-CC17BFE79DE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92-0815-4ACF-8CC5-8BB50EA6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42B5-1D27-4FB0-9F9A-CC17BFE79DE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92-0815-4ACF-8CC5-8BB50EA6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5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42B5-1D27-4FB0-9F9A-CC17BFE79DE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92-0815-4ACF-8CC5-8BB50EA6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7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42B5-1D27-4FB0-9F9A-CC17BFE79DE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92-0815-4ACF-8CC5-8BB50EA6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1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42B5-1D27-4FB0-9F9A-CC17BFE79DE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92-0815-4ACF-8CC5-8BB50EA6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42B5-1D27-4FB0-9F9A-CC17BFE79DE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92-0815-4ACF-8CC5-8BB50EA6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8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42B5-1D27-4FB0-9F9A-CC17BFE79DE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92-0815-4ACF-8CC5-8BB50EA6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2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42B5-1D27-4FB0-9F9A-CC17BFE79DE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92-0815-4ACF-8CC5-8BB50EA6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42B5-1D27-4FB0-9F9A-CC17BFE79DE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92-0815-4ACF-8CC5-8BB50EA6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4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42B5-1D27-4FB0-9F9A-CC17BFE79DE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CD92-0815-4ACF-8CC5-8BB50EA6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6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1080120"/>
          </a:xfrm>
        </p:spPr>
        <p:txBody>
          <a:bodyPr/>
          <a:lstStyle/>
          <a:p>
            <a:r>
              <a:rPr lang="ko-KR" altLang="en-US" smtClean="0"/>
              <a:t>회원가입 메인 페이지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9552" y="1628800"/>
            <a:ext cx="1152128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3"/>
            <a:endCxn id="7" idx="1"/>
          </p:cNvCxnSpPr>
          <p:nvPr/>
        </p:nvCxnSpPr>
        <p:spPr>
          <a:xfrm>
            <a:off x="1691680" y="188082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231740" y="1628800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11960" y="1628800"/>
            <a:ext cx="424847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400" smtClean="0"/>
              <a:t>main.jsp -&gt; id : memberJoin, memberList, memberEdit, memberDelete </a:t>
            </a:r>
            <a:r>
              <a:rPr lang="ko-KR" altLang="en-US" sz="1400" smtClean="0"/>
              <a:t>를 통해 </a:t>
            </a:r>
            <a:r>
              <a:rPr lang="en-US" altLang="ko-KR" sz="1400" smtClean="0"/>
              <a:t>click event </a:t>
            </a:r>
            <a:r>
              <a:rPr lang="ko-KR" altLang="en-US" sz="1400" smtClean="0"/>
              <a:t>생성</a:t>
            </a:r>
            <a:endParaRPr lang="en-US" altLang="ko-KR" sz="1400"/>
          </a:p>
          <a:p>
            <a:pPr marL="228600" indent="-228600">
              <a:buAutoNum type="arabicPeriod"/>
            </a:pPr>
            <a:endParaRPr lang="en-US" altLang="ko-KR" sz="1400" smtClean="0"/>
          </a:p>
          <a:p>
            <a:pPr marL="228600" indent="-228600">
              <a:buAutoNum type="arabicPeriod"/>
            </a:pPr>
            <a:r>
              <a:rPr lang="ko-KR" altLang="en-US" sz="1400" smtClean="0"/>
              <a:t>각각 </a:t>
            </a:r>
            <a:r>
              <a:rPr lang="en-US" altLang="ko-KR" sz="1400" smtClean="0"/>
              <a:t>$.ajax</a:t>
            </a:r>
            <a:r>
              <a:rPr lang="ko-KR" altLang="en-US" sz="1400" smtClean="0"/>
              <a:t>를 이용해 </a:t>
            </a:r>
            <a:r>
              <a:rPr lang="en-US" altLang="ko-KR" sz="1400" smtClean="0"/>
              <a:t>url</a:t>
            </a:r>
            <a:r>
              <a:rPr lang="ko-KR" altLang="en-US" sz="1400" smtClean="0"/>
              <a:t>을 통해 </a:t>
            </a:r>
            <a:r>
              <a:rPr lang="en-US" altLang="ko-KR" sz="1400" smtClean="0"/>
              <a:t>controller</a:t>
            </a:r>
            <a:r>
              <a:rPr lang="ko-KR" altLang="en-US" sz="1400" smtClean="0"/>
              <a:t>와 매핑 </a:t>
            </a:r>
            <a:endParaRPr lang="en-US" altLang="ko-KR" sz="1400"/>
          </a:p>
          <a:p>
            <a:pPr marL="228600" indent="-228600">
              <a:buAutoNum type="arabicPeriod"/>
            </a:pPr>
            <a:endParaRPr lang="en-US" altLang="ko-KR" sz="1400" smtClean="0"/>
          </a:p>
          <a:p>
            <a:pPr marL="228600" indent="-228600">
              <a:buAutoNum type="arabicPeriod"/>
            </a:pPr>
            <a:r>
              <a:rPr lang="ko-KR" altLang="en-US" sz="1400" smtClean="0"/>
              <a:t>매핑 성공시  </a:t>
            </a:r>
            <a:r>
              <a:rPr lang="en-US" altLang="ko-KR" sz="1400" smtClean="0"/>
              <a:t>controller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ModelAndView</a:t>
            </a:r>
            <a:r>
              <a:rPr lang="ko-KR" altLang="en-US" sz="1400" smtClean="0"/>
              <a:t>를 통해 요청한 페이지를 </a:t>
            </a:r>
            <a:r>
              <a:rPr lang="en-US" altLang="ko-KR" sz="1400" smtClean="0"/>
              <a:t>Model</a:t>
            </a:r>
            <a:r>
              <a:rPr lang="ko-KR" altLang="en-US" sz="1400" smtClean="0"/>
              <a:t>에 담는다</a:t>
            </a:r>
            <a:r>
              <a:rPr lang="en-US" altLang="ko-KR" sz="1400" smtClean="0"/>
              <a:t>.</a:t>
            </a:r>
          </a:p>
          <a:p>
            <a:pPr marL="228600" indent="-228600">
              <a:buAutoNum type="arabicPeriod"/>
            </a:pPr>
            <a:endParaRPr lang="en-US" altLang="ko-KR" sz="1400" smtClean="0"/>
          </a:p>
          <a:p>
            <a:pPr marL="228600" indent="-228600">
              <a:buAutoNum type="arabicPeriod"/>
            </a:pPr>
            <a:r>
              <a:rPr lang="ko-KR" altLang="en-US" sz="1400" smtClean="0"/>
              <a:t>정상동작시 </a:t>
            </a:r>
            <a:r>
              <a:rPr lang="en-US" altLang="ko-KR" sz="1400" smtClean="0"/>
              <a:t>Model</a:t>
            </a:r>
            <a:r>
              <a:rPr lang="ko-KR" altLang="en-US" sz="1400" smtClean="0"/>
              <a:t>에 담은 페이지를 </a:t>
            </a:r>
            <a:r>
              <a:rPr lang="en-US" altLang="ko-KR" sz="1400" smtClean="0"/>
              <a:t>html()</a:t>
            </a:r>
            <a:r>
              <a:rPr lang="ko-KR" altLang="en-US" sz="1400" smtClean="0"/>
              <a:t>을 이용하여 </a:t>
            </a:r>
            <a:r>
              <a:rPr lang="en-US" altLang="ko-KR" sz="1400" smtClean="0"/>
              <a:t>Main </a:t>
            </a:r>
            <a:r>
              <a:rPr lang="ko-KR" altLang="en-US" sz="1400" smtClean="0"/>
              <a:t>페이지에 뿌려준다</a:t>
            </a:r>
            <a:r>
              <a:rPr lang="en-US" altLang="ko-KR" sz="1400" smtClean="0"/>
              <a:t>.</a:t>
            </a:r>
          </a:p>
          <a:p>
            <a:pPr marL="228600" indent="-228600">
              <a:buAutoNum type="arabicPeriod"/>
            </a:pPr>
            <a:endParaRPr lang="en-US" altLang="ko-KR" sz="140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230996" y="2912299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 리스트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228562" y="4229405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회원정보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231740" y="5445224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회원정보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꺾인 연결선 56"/>
          <p:cNvCxnSpPr>
            <a:stCxn id="4" idx="3"/>
            <a:endCxn id="70" idx="1"/>
          </p:cNvCxnSpPr>
          <p:nvPr/>
        </p:nvCxnSpPr>
        <p:spPr>
          <a:xfrm>
            <a:off x="1691680" y="1880828"/>
            <a:ext cx="539316" cy="12834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" idx="3"/>
            <a:endCxn id="71" idx="1"/>
          </p:cNvCxnSpPr>
          <p:nvPr/>
        </p:nvCxnSpPr>
        <p:spPr>
          <a:xfrm>
            <a:off x="1691680" y="1880828"/>
            <a:ext cx="536882" cy="26006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" idx="3"/>
            <a:endCxn id="72" idx="1"/>
          </p:cNvCxnSpPr>
          <p:nvPr/>
        </p:nvCxnSpPr>
        <p:spPr>
          <a:xfrm>
            <a:off x="1691680" y="1880828"/>
            <a:ext cx="540060" cy="38164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5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12" y="1628800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회원가입 </a:t>
            </a:r>
            <a:r>
              <a:rPr lang="en-US" altLang="ko-KR" sz="1000" smtClean="0">
                <a:solidFill>
                  <a:schemeClr val="tx1"/>
                </a:solidFill>
              </a:rPr>
              <a:t>Button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(createMemberForm.jsp)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4031940" y="1484784"/>
            <a:ext cx="2664296" cy="79208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정보모두입력</a:t>
            </a: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4</a:t>
            </a:r>
            <a:r>
              <a:rPr lang="ko-KR" altLang="en-US" sz="1000" smtClean="0">
                <a:solidFill>
                  <a:schemeClr val="tx1"/>
                </a:solidFill>
              </a:rPr>
              <a:t>자리 이상</a:t>
            </a:r>
            <a:r>
              <a:rPr lang="en-US" altLang="ko-KR" sz="1000" smtClean="0">
                <a:solidFill>
                  <a:schemeClr val="tx1"/>
                </a:solidFill>
              </a:rPr>
              <a:t>), ID </a:t>
            </a:r>
            <a:r>
              <a:rPr lang="ko-KR" altLang="en-US" sz="1000" smtClean="0">
                <a:solidFill>
                  <a:schemeClr val="tx1"/>
                </a:solidFill>
              </a:rPr>
              <a:t>중복확인 여부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96766" y="1628800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 </a:t>
            </a:r>
            <a:r>
              <a:rPr lang="en-US" altLang="ko-KR" sz="1000" smtClean="0">
                <a:solidFill>
                  <a:schemeClr val="tx1"/>
                </a:solidFill>
              </a:rPr>
              <a:t>Button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6" idx="3"/>
            <a:endCxn id="15" idx="1"/>
          </p:cNvCxnSpPr>
          <p:nvPr/>
        </p:nvCxnSpPr>
        <p:spPr>
          <a:xfrm>
            <a:off x="1547664" y="1880828"/>
            <a:ext cx="649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3"/>
            <a:endCxn id="14" idx="1"/>
          </p:cNvCxnSpPr>
          <p:nvPr/>
        </p:nvCxnSpPr>
        <p:spPr>
          <a:xfrm>
            <a:off x="3564918" y="1880828"/>
            <a:ext cx="4670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03025" y="1484784"/>
            <a:ext cx="360040" cy="249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Y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36096" y="2315615"/>
            <a:ext cx="360040" cy="249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N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9512" y="2708920"/>
            <a:ext cx="1368152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각각의 문구표출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14" idx="2"/>
            <a:endCxn id="25" idx="0"/>
          </p:cNvCxnSpPr>
          <p:nvPr/>
        </p:nvCxnSpPr>
        <p:spPr>
          <a:xfrm rot="5400000">
            <a:off x="2897814" y="242646"/>
            <a:ext cx="432048" cy="450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674193" y="2708920"/>
            <a:ext cx="4248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/>
              <a:t>정보모두입력하지 않을때 </a:t>
            </a:r>
            <a:r>
              <a:rPr lang="en-US" altLang="ko-KR" sz="1200" smtClean="0"/>
              <a:t>: “</a:t>
            </a:r>
            <a:r>
              <a:rPr lang="ko-KR" altLang="en-US" sz="1200" smtClean="0"/>
              <a:t>정보를 모두 입력해주세요</a:t>
            </a:r>
            <a:r>
              <a:rPr lang="en-US" altLang="ko-KR" sz="1200" smtClean="0"/>
              <a:t>”</a:t>
            </a:r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모두 입력했지만 비밀번호가 </a:t>
            </a:r>
            <a:r>
              <a:rPr lang="en-US" altLang="ko-KR" sz="1200" smtClean="0"/>
              <a:t>4</a:t>
            </a:r>
            <a:r>
              <a:rPr lang="ko-KR" altLang="en-US" sz="1200" smtClean="0"/>
              <a:t>자리 미만 </a:t>
            </a:r>
            <a:r>
              <a:rPr lang="en-US" altLang="ko-KR" sz="1200" smtClean="0"/>
              <a:t>: “</a:t>
            </a:r>
            <a:r>
              <a:rPr lang="ko-KR" altLang="en-US" sz="1200" smtClean="0"/>
              <a:t>비밀번호를 </a:t>
            </a:r>
            <a:r>
              <a:rPr lang="en-US" altLang="ko-KR" sz="1200" smtClean="0"/>
              <a:t>4</a:t>
            </a:r>
            <a:r>
              <a:rPr lang="ko-KR" altLang="en-US" sz="1200" smtClean="0"/>
              <a:t>자리 이상 입력해주세요</a:t>
            </a:r>
            <a:r>
              <a:rPr lang="en-US" altLang="ko-KR" sz="1200" smtClean="0"/>
              <a:t>”</a:t>
            </a:r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모두입력</a:t>
            </a:r>
            <a:r>
              <a:rPr lang="en-US" altLang="ko-KR" sz="1200" smtClean="0"/>
              <a:t>, 4</a:t>
            </a:r>
            <a:r>
              <a:rPr lang="ko-KR" altLang="en-US" sz="1200" smtClean="0"/>
              <a:t>자리 이상</a:t>
            </a:r>
            <a:r>
              <a:rPr lang="en-US" altLang="ko-KR" sz="1200"/>
              <a:t> </a:t>
            </a:r>
            <a:r>
              <a:rPr lang="ko-KR" altLang="en-US" sz="1200" smtClean="0"/>
              <a:t>입력했지만 </a:t>
            </a:r>
            <a:r>
              <a:rPr lang="en-US" altLang="ko-KR" sz="1200" smtClean="0"/>
              <a:t>ID </a:t>
            </a:r>
            <a:r>
              <a:rPr lang="ko-KR" altLang="en-US" sz="1200" smtClean="0"/>
              <a:t>중복확인을 하지않았을때 </a:t>
            </a:r>
            <a:r>
              <a:rPr lang="en-US" altLang="ko-KR" sz="1200"/>
              <a:t>: ID </a:t>
            </a:r>
            <a:r>
              <a:rPr lang="ko-KR" altLang="en-US" sz="1200"/>
              <a:t>중복확인을 하지 않으셨습니다</a:t>
            </a:r>
            <a:r>
              <a:rPr lang="en-US" altLang="ko-KR" sz="1200"/>
              <a:t>.</a:t>
            </a:r>
          </a:p>
          <a:p>
            <a:pPr marL="228600" indent="-228600">
              <a:buAutoNum type="arabicPeriod"/>
            </a:pPr>
            <a:endParaRPr lang="en-US" altLang="ko-KR" sz="1200"/>
          </a:p>
        </p:txBody>
      </p:sp>
      <p:cxnSp>
        <p:nvCxnSpPr>
          <p:cNvPr id="34" name="직선 화살표 연결선 33"/>
          <p:cNvCxnSpPr>
            <a:stCxn id="14" idx="3"/>
            <a:endCxn id="41" idx="1"/>
          </p:cNvCxnSpPr>
          <p:nvPr/>
        </p:nvCxnSpPr>
        <p:spPr>
          <a:xfrm>
            <a:off x="6696236" y="1880828"/>
            <a:ext cx="756084" cy="19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62918" y="3988221"/>
            <a:ext cx="57597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중복확인 </a:t>
            </a:r>
            <a:r>
              <a:rPr lang="en-US" altLang="ko-KR" sz="1200" smtClean="0"/>
              <a:t>Button </a:t>
            </a:r>
            <a:r>
              <a:rPr lang="ko-KR" altLang="en-US" sz="1200" smtClean="0"/>
              <a:t>클릭시 </a:t>
            </a:r>
            <a:endParaRPr lang="en-US" altLang="ko-KR" sz="1200"/>
          </a:p>
          <a:p>
            <a:pPr marL="228600" indent="-228600">
              <a:buAutoNum type="arabicPeriod"/>
            </a:pPr>
            <a:r>
              <a:rPr lang="ko-KR" altLang="en-US" sz="1200" smtClean="0"/>
              <a:t>중복된 </a:t>
            </a:r>
            <a:r>
              <a:rPr lang="en-US" altLang="ko-KR" sz="1200" smtClean="0"/>
              <a:t>ID</a:t>
            </a:r>
            <a:r>
              <a:rPr lang="ko-KR" altLang="en-US" sz="1200" smtClean="0"/>
              <a:t>인 경우  </a:t>
            </a:r>
            <a:r>
              <a:rPr lang="en-US" altLang="ko-KR" sz="1200" smtClean="0"/>
              <a:t>:  “</a:t>
            </a:r>
            <a:r>
              <a:rPr lang="ko-KR" altLang="en-US" sz="1200" smtClean="0"/>
              <a:t>중복된 </a:t>
            </a:r>
            <a:r>
              <a:rPr lang="en-US" altLang="ko-KR" sz="1200"/>
              <a:t>ID</a:t>
            </a:r>
            <a:r>
              <a:rPr lang="ko-KR" altLang="en-US" sz="1200"/>
              <a:t>입니다</a:t>
            </a:r>
            <a:r>
              <a:rPr lang="en-US" altLang="ko-KR" sz="1200" smtClean="0"/>
              <a:t>.” </a:t>
            </a:r>
            <a:r>
              <a:rPr lang="ko-KR" altLang="en-US" sz="1200" smtClean="0"/>
              <a:t>문구표출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ko-KR" altLang="en-US" sz="1200" smtClean="0"/>
              <a:t>중복되지 않은경우 </a:t>
            </a:r>
            <a:r>
              <a:rPr lang="en-US" altLang="ko-KR" sz="1200" smtClean="0"/>
              <a:t>: “</a:t>
            </a:r>
            <a:r>
              <a:rPr lang="ko-KR" altLang="en-US" sz="1200" smtClean="0"/>
              <a:t>사용 </a:t>
            </a:r>
            <a:r>
              <a:rPr lang="ko-KR" altLang="en-US" sz="1200"/>
              <a:t>가능한 </a:t>
            </a:r>
            <a:r>
              <a:rPr lang="en-US" altLang="ko-KR" sz="1200"/>
              <a:t>ID</a:t>
            </a:r>
            <a:r>
              <a:rPr lang="ko-KR" altLang="en-US" sz="1200"/>
              <a:t>입니다</a:t>
            </a:r>
            <a:r>
              <a:rPr lang="en-US" altLang="ko-KR" sz="1200"/>
              <a:t>. </a:t>
            </a:r>
            <a:r>
              <a:rPr lang="ko-KR" altLang="en-US" sz="1200"/>
              <a:t>이 </a:t>
            </a:r>
            <a:r>
              <a:rPr lang="en-US" altLang="ko-KR" sz="1200"/>
              <a:t>ID</a:t>
            </a:r>
            <a:r>
              <a:rPr lang="ko-KR" altLang="en-US" sz="1200"/>
              <a:t>를 </a:t>
            </a:r>
            <a:r>
              <a:rPr lang="ko-KR" altLang="en-US" sz="1200"/>
              <a:t>사용하시겠습니까</a:t>
            </a:r>
            <a:r>
              <a:rPr lang="en-US" altLang="ko-KR" sz="1200" smtClean="0"/>
              <a:t>?”</a:t>
            </a:r>
            <a:br>
              <a:rPr lang="en-US" altLang="ko-KR" sz="1200" smtClean="0"/>
            </a:br>
            <a:r>
              <a:rPr lang="en-US" altLang="ko-KR" sz="1200" smtClean="0"/>
              <a:t>                            </a:t>
            </a:r>
            <a:r>
              <a:rPr lang="ko-KR" altLang="en-US" sz="1200" smtClean="0"/>
              <a:t>문구표출 </a:t>
            </a:r>
            <a:r>
              <a:rPr lang="en-US" altLang="ko-KR" sz="1200" smtClean="0"/>
              <a:t>+ </a:t>
            </a:r>
            <a:r>
              <a:rPr lang="ko-KR" altLang="en-US" sz="1200" smtClean="0"/>
              <a:t>확인</a:t>
            </a:r>
            <a:r>
              <a:rPr lang="en-US" altLang="ko-KR" sz="1200" smtClean="0"/>
              <a:t>Button </a:t>
            </a:r>
            <a:r>
              <a:rPr lang="ko-KR" altLang="en-US" sz="1200" smtClean="0"/>
              <a:t>클릭시 </a:t>
            </a:r>
            <a:r>
              <a:rPr lang="en-US" altLang="ko-KR" sz="1200" smtClean="0"/>
              <a:t>ID text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readonly</a:t>
            </a:r>
            <a:br>
              <a:rPr lang="en-US" altLang="ko-KR" sz="1200" smtClean="0"/>
            </a:br>
            <a:r>
              <a:rPr lang="en-US" altLang="ko-KR" sz="1200" smtClean="0"/>
              <a:t>                            </a:t>
            </a:r>
            <a:r>
              <a:rPr lang="ko-KR" altLang="en-US" sz="1200" smtClean="0"/>
              <a:t>ㄴ</a:t>
            </a:r>
            <a:r>
              <a:rPr lang="en-US" altLang="ko-KR" sz="1200" smtClean="0"/>
              <a:t>&gt; </a:t>
            </a:r>
            <a:r>
              <a:rPr lang="ko-KR" altLang="en-US" sz="1200" smtClean="0"/>
              <a:t>수정불가능하게 막는다</a:t>
            </a:r>
            <a:r>
              <a:rPr lang="en-US" altLang="ko-KR" sz="1200" smtClean="0"/>
              <a:t>.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452320" y="1648172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회원가입 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2918" y="5301208"/>
            <a:ext cx="55612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latin typeface="맑은 고딕 (본문)"/>
              </a:rPr>
              <a:t>회원가입 완료시 </a:t>
            </a:r>
            <a:r>
              <a:rPr lang="en-US" altLang="ko-KR" sz="1200" smtClean="0">
                <a:latin typeface="맑은 고딕 (본문)"/>
              </a:rPr>
              <a:t>: “</a:t>
            </a:r>
            <a:r>
              <a:rPr lang="ko-KR" altLang="en-US" sz="1200" smtClean="0">
                <a:latin typeface="맑은 고딕 (본문)"/>
              </a:rPr>
              <a:t>회원가입이 </a:t>
            </a:r>
            <a:r>
              <a:rPr lang="ko-KR" altLang="en-US" sz="1200">
                <a:latin typeface="맑은 고딕 (본문)"/>
              </a:rPr>
              <a:t>완료되었습니다</a:t>
            </a:r>
            <a:r>
              <a:rPr lang="en-US" altLang="ko-KR" sz="1200">
                <a:latin typeface="맑은 고딕 (본문)"/>
              </a:rPr>
              <a:t>. </a:t>
            </a:r>
            <a:r>
              <a:rPr lang="en-US" altLang="ko-KR" sz="1200">
                <a:latin typeface="맑은 고딕 (본문)"/>
              </a:rPr>
              <a:t>ID </a:t>
            </a:r>
            <a:r>
              <a:rPr lang="en-US" altLang="ko-KR" sz="1200" smtClean="0">
                <a:latin typeface="맑은 고딕 (본문)"/>
              </a:rPr>
              <a:t>: </a:t>
            </a:r>
            <a:r>
              <a:rPr lang="ko-KR" altLang="en-US" sz="1200" smtClean="0">
                <a:latin typeface="맑은 고딕 (본문)"/>
              </a:rPr>
              <a:t>입력한</a:t>
            </a:r>
            <a:r>
              <a:rPr lang="en-US" altLang="ko-KR" sz="1200" smtClean="0">
                <a:latin typeface="맑은 고딕 (본문)"/>
              </a:rPr>
              <a:t>ID” </a:t>
            </a:r>
            <a:r>
              <a:rPr lang="ko-KR" altLang="en-US" sz="1200" smtClean="0">
                <a:latin typeface="맑은 고딕 (본문)"/>
              </a:rPr>
              <a:t>문구 표출 후 </a:t>
            </a:r>
            <a:r>
              <a:rPr lang="en-US" altLang="ko-KR" sz="1200" smtClean="0">
                <a:latin typeface="맑은 고딕 (본문)"/>
              </a:rPr>
              <a:t>main </a:t>
            </a:r>
            <a:r>
              <a:rPr lang="ko-KR" altLang="en-US" sz="1200" smtClean="0">
                <a:latin typeface="맑은 고딕 (본문)"/>
              </a:rPr>
              <a:t>페이지로 이동</a:t>
            </a:r>
            <a:endParaRPr lang="ko-KR" altLang="en-US" sz="120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857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회원 리스트</a:t>
            </a:r>
            <a:r>
              <a:rPr lang="en-US" altLang="ko-KR" smtClean="0"/>
              <a:t>(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삭제도 동일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628800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 리스트 </a:t>
            </a:r>
            <a:r>
              <a:rPr lang="en-US" altLang="ko-KR" sz="1000" smtClean="0">
                <a:solidFill>
                  <a:schemeClr val="tx1"/>
                </a:solidFill>
              </a:rPr>
              <a:t>Button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en-US" altLang="ko-KR" sz="1000" smtClean="0">
                <a:solidFill>
                  <a:schemeClr val="tx1"/>
                </a:solidFill>
              </a:rPr>
              <a:t>memberList.jsp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96766" y="1628800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맑은 고딕 (본문)"/>
              </a:rPr>
              <a:t>MemberController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맑은 고딕 (본문)"/>
              </a:rPr>
              <a:t>/</a:t>
            </a:r>
            <a:r>
              <a:rPr lang="en-US" altLang="ko-KR" sz="1000" smtClean="0">
                <a:solidFill>
                  <a:schemeClr val="tx1"/>
                </a:solidFill>
                <a:latin typeface="맑은 고딕 (본문)"/>
              </a:rPr>
              <a:t>members/memberList.view  </a:t>
            </a:r>
            <a:r>
              <a:rPr lang="ko-KR" altLang="en-US" sz="1000" smtClean="0">
                <a:solidFill>
                  <a:schemeClr val="tx1"/>
                </a:solidFill>
                <a:latin typeface="맑은 고딕 (본문)"/>
              </a:rPr>
              <a:t>매핑</a:t>
            </a:r>
            <a:endParaRPr lang="ko-KR" altLang="en-US" sz="1000" dirty="0">
              <a:solidFill>
                <a:schemeClr val="tx1"/>
              </a:solidFill>
              <a:latin typeface="맑은 고딕 (본문)"/>
            </a:endParaRP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>
            <a:off x="1547664" y="1880828"/>
            <a:ext cx="649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3"/>
            <a:endCxn id="17" idx="1"/>
          </p:cNvCxnSpPr>
          <p:nvPr/>
        </p:nvCxnSpPr>
        <p:spPr>
          <a:xfrm>
            <a:off x="3564918" y="1880828"/>
            <a:ext cx="719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6188" y="2492896"/>
            <a:ext cx="5043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/>
              <a:t>List</a:t>
            </a:r>
            <a:r>
              <a:rPr lang="ko-KR" altLang="en-US" sz="1200" smtClean="0"/>
              <a:t>에 회원 리스트 담는 작업</a:t>
            </a:r>
            <a:endParaRPr lang="en-US" altLang="ko-KR" sz="1200" smtClean="0"/>
          </a:p>
          <a:p>
            <a:r>
              <a:rPr lang="en-US" altLang="ko-KR" sz="1200" smtClean="0"/>
              <a:t>memberService -&gt; memberRepository (</a:t>
            </a:r>
            <a:r>
              <a:rPr lang="ko-KR" altLang="en-US" sz="1200" smtClean="0"/>
              <a:t>인터페이스</a:t>
            </a:r>
            <a:r>
              <a:rPr lang="en-US" altLang="ko-KR" sz="1200"/>
              <a:t>) </a:t>
            </a:r>
            <a:r>
              <a:rPr lang="en-US" altLang="ko-KR" sz="1200"/>
              <a:t>-&gt; </a:t>
            </a:r>
            <a:r>
              <a:rPr lang="en-US" altLang="ko-KR" sz="1200" smtClean="0"/>
              <a:t>MybatisTemplateMemberRepository -&gt; mapper sql</a:t>
            </a:r>
            <a:r>
              <a:rPr lang="ko-KR" altLang="en-US" sz="1200" smtClean="0"/>
              <a:t>문 </a:t>
            </a:r>
            <a:r>
              <a:rPr lang="en-US" altLang="ko-KR" sz="1200" smtClean="0"/>
              <a:t>-&gt; </a:t>
            </a:r>
            <a:r>
              <a:rPr lang="ko-KR" altLang="en-US" sz="1200" smtClean="0"/>
              <a:t>반환된 값이 순서대로 </a:t>
            </a:r>
            <a:r>
              <a:rPr lang="en-US" altLang="ko-KR" sz="1200" smtClean="0"/>
              <a:t>MybatisTemplateMemberRepository, memberRepository, memberService, controller</a:t>
            </a:r>
            <a:r>
              <a:rPr lang="ko-KR" altLang="en-US" sz="1200" smtClean="0"/>
              <a:t>에 담긴 후 </a:t>
            </a:r>
            <a:r>
              <a:rPr lang="en-US" altLang="ko-KR" sz="1200" smtClean="0"/>
              <a:t>memberList.jsp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return, forEach</a:t>
            </a:r>
            <a:r>
              <a:rPr lang="ko-KR" altLang="en-US" sz="1200" smtClean="0"/>
              <a:t>문을 이용해 가져온 데이터를 화면에 뿌려준다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83968" y="1628800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List</a:t>
            </a:r>
            <a:r>
              <a:rPr lang="ko-KR" altLang="en-US" sz="1000" smtClean="0">
                <a:solidFill>
                  <a:schemeClr val="tx1"/>
                </a:solidFill>
              </a:rPr>
              <a:t>에 회원 리스트를 담는다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7" idx="3"/>
            <a:endCxn id="23" idx="1"/>
          </p:cNvCxnSpPr>
          <p:nvPr/>
        </p:nvCxnSpPr>
        <p:spPr>
          <a:xfrm>
            <a:off x="5652120" y="18808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372200" y="1628800"/>
            <a:ext cx="194421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데이터를 화면에 뿌려준 </a:t>
            </a:r>
            <a:r>
              <a:rPr lang="en-US" altLang="ko-KR" sz="1000" smtClean="0">
                <a:solidFill>
                  <a:schemeClr val="tx1"/>
                </a:solidFill>
              </a:rPr>
              <a:t>memberList.jsp</a:t>
            </a:r>
            <a:r>
              <a:rPr lang="ko-KR" altLang="en-US" sz="1000" smtClean="0">
                <a:solidFill>
                  <a:schemeClr val="tx1"/>
                </a:solidFill>
              </a:rPr>
              <a:t>를 </a:t>
            </a:r>
            <a:r>
              <a:rPr lang="en-US" altLang="ko-KR" sz="1000" smtClean="0">
                <a:solidFill>
                  <a:schemeClr val="tx1"/>
                </a:solidFill>
              </a:rPr>
              <a:t>main</a:t>
            </a:r>
            <a:r>
              <a:rPr lang="ko-KR" altLang="en-US" sz="1000" smtClean="0">
                <a:solidFill>
                  <a:schemeClr val="tx1"/>
                </a:solidFill>
              </a:rPr>
              <a:t>에 </a:t>
            </a:r>
            <a:r>
              <a:rPr lang="en-US" altLang="ko-KR" sz="1000" smtClean="0">
                <a:solidFill>
                  <a:schemeClr val="tx1"/>
                </a:solidFill>
              </a:rPr>
              <a:t>html()</a:t>
            </a:r>
            <a:r>
              <a:rPr lang="ko-KR" altLang="en-US" sz="1000" smtClean="0">
                <a:solidFill>
                  <a:schemeClr val="tx1"/>
                </a:solidFill>
              </a:rPr>
              <a:t>을 이용해 가져온다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23" idx="3"/>
            <a:endCxn id="30" idx="0"/>
          </p:cNvCxnSpPr>
          <p:nvPr/>
        </p:nvCxnSpPr>
        <p:spPr>
          <a:xfrm flipH="1">
            <a:off x="863588" y="1880828"/>
            <a:ext cx="7452828" cy="3204356"/>
          </a:xfrm>
          <a:prstGeom prst="bentConnector4">
            <a:avLst>
              <a:gd name="adj1" fmla="val -3067"/>
              <a:gd name="adj2" fmla="val 850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79512" y="5085184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메인 </a:t>
            </a:r>
            <a:r>
              <a:rPr lang="en-US" altLang="ko-KR" sz="1000" smtClean="0">
                <a:solidFill>
                  <a:schemeClr val="tx1"/>
                </a:solidFill>
              </a:rPr>
              <a:t>Button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9512" y="5842992"/>
            <a:ext cx="3446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location.href </a:t>
            </a:r>
            <a:r>
              <a:rPr lang="en-US" altLang="ko-KR" sz="1200"/>
              <a:t>= </a:t>
            </a:r>
            <a:r>
              <a:rPr lang="en-US" altLang="ko-KR" sz="1200" smtClean="0"/>
              <a:t>"/"; </a:t>
            </a:r>
            <a:r>
              <a:rPr lang="ko-KR" altLang="en-US" sz="1200" smtClean="0"/>
              <a:t>를 통해 메인 페이지로 이동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60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회원정보 </a:t>
            </a:r>
            <a:r>
              <a:rPr lang="ko-KR" altLang="en-US" smtClean="0"/>
              <a:t>수정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1628800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회원정보 수정 </a:t>
            </a:r>
            <a:r>
              <a:rPr lang="en-US" altLang="ko-KR" sz="1000" smtClean="0">
                <a:solidFill>
                  <a:schemeClr val="tx1"/>
                </a:solidFill>
              </a:rPr>
              <a:t>Button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(memberUpt.jsp)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5098481" y="1480826"/>
            <a:ext cx="2425847" cy="79208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정보모두입력</a:t>
            </a: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4</a:t>
            </a:r>
            <a:r>
              <a:rPr lang="ko-KR" altLang="en-US" sz="1000" smtClean="0">
                <a:solidFill>
                  <a:schemeClr val="tx1"/>
                </a:solidFill>
              </a:rPr>
              <a:t>자리 이상</a:t>
            </a:r>
            <a:r>
              <a:rPr lang="en-US" altLang="ko-KR" sz="1000" smtClean="0">
                <a:solidFill>
                  <a:schemeClr val="tx1"/>
                </a:solidFill>
              </a:rPr>
              <a:t>), </a:t>
            </a:r>
            <a:r>
              <a:rPr lang="ko-KR" altLang="en-US" sz="1000" smtClean="0">
                <a:solidFill>
                  <a:schemeClr val="tx1"/>
                </a:solidFill>
              </a:rPr>
              <a:t>비밀번호 일치여부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63688" y="1628800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수정할 </a:t>
            </a:r>
            <a:r>
              <a:rPr lang="en-US" altLang="ko-KR" sz="1000" smtClean="0">
                <a:solidFill>
                  <a:schemeClr val="tx1"/>
                </a:solidFill>
              </a:rPr>
              <a:t>ID </a:t>
            </a:r>
            <a:r>
              <a:rPr lang="ko-KR" altLang="en-US" sz="1000" smtClean="0">
                <a:solidFill>
                  <a:schemeClr val="tx1"/>
                </a:solidFill>
              </a:rPr>
              <a:t>클릭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3"/>
            <a:endCxn id="6" idx="1"/>
          </p:cNvCxnSpPr>
          <p:nvPr/>
        </p:nvCxnSpPr>
        <p:spPr>
          <a:xfrm>
            <a:off x="1547664" y="188082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6" idx="3"/>
            <a:endCxn id="23" idx="1"/>
          </p:cNvCxnSpPr>
          <p:nvPr/>
        </p:nvCxnSpPr>
        <p:spPr>
          <a:xfrm>
            <a:off x="3131840" y="18808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380312" y="1556792"/>
            <a:ext cx="360040" cy="249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Y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4128" y="2276872"/>
            <a:ext cx="360040" cy="249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N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79512" y="2852936"/>
            <a:ext cx="1368152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각각의 문구표출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5" idx="2"/>
            <a:endCxn id="11" idx="0"/>
          </p:cNvCxnSpPr>
          <p:nvPr/>
        </p:nvCxnSpPr>
        <p:spPr>
          <a:xfrm rot="5400000">
            <a:off x="3297486" y="-160983"/>
            <a:ext cx="580022" cy="54478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74193" y="2708920"/>
            <a:ext cx="42484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/>
              <a:t>정보모두입력하지 않을때 </a:t>
            </a:r>
            <a:r>
              <a:rPr lang="en-US" altLang="ko-KR" sz="1200" smtClean="0"/>
              <a:t>: “</a:t>
            </a:r>
            <a:r>
              <a:rPr lang="ko-KR" altLang="en-US" sz="1200"/>
              <a:t>회원 정보를 모두 입력해 주세요</a:t>
            </a:r>
            <a:r>
              <a:rPr lang="en-US" altLang="ko-KR" sz="1200"/>
              <a:t>.”</a:t>
            </a:r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모두 입력했지만 비밀번호가 </a:t>
            </a:r>
            <a:r>
              <a:rPr lang="en-US" altLang="ko-KR" sz="1200" smtClean="0"/>
              <a:t>4</a:t>
            </a:r>
            <a:r>
              <a:rPr lang="ko-KR" altLang="en-US" sz="1200" smtClean="0"/>
              <a:t>자리 미만 </a:t>
            </a:r>
            <a:r>
              <a:rPr lang="en-US" altLang="ko-KR" sz="1200" smtClean="0"/>
              <a:t>: “</a:t>
            </a:r>
            <a:r>
              <a:rPr lang="ko-KR" altLang="en-US" sz="1200" smtClean="0"/>
              <a:t>비밀번호를 </a:t>
            </a:r>
            <a:r>
              <a:rPr lang="en-US" altLang="ko-KR" sz="1200" smtClean="0"/>
              <a:t>4</a:t>
            </a:r>
            <a:r>
              <a:rPr lang="ko-KR" altLang="en-US" sz="1200" smtClean="0"/>
              <a:t>자리 이상 입력해주세요</a:t>
            </a:r>
            <a:r>
              <a:rPr lang="en-US" altLang="ko-KR" sz="1200" smtClean="0"/>
              <a:t>”</a:t>
            </a:r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모두입력</a:t>
            </a:r>
            <a:r>
              <a:rPr lang="en-US" altLang="ko-KR" sz="1200" smtClean="0"/>
              <a:t>, 4</a:t>
            </a:r>
            <a:r>
              <a:rPr lang="ko-KR" altLang="en-US" sz="1200" smtClean="0"/>
              <a:t>자리 이상</a:t>
            </a:r>
            <a:r>
              <a:rPr lang="en-US" altLang="ko-KR" sz="1200"/>
              <a:t> </a:t>
            </a:r>
            <a:r>
              <a:rPr lang="ko-KR" altLang="en-US" sz="1200" smtClean="0"/>
              <a:t>입력했지만 비밀번</a:t>
            </a:r>
            <a:r>
              <a:rPr lang="ko-KR" altLang="en-US" sz="1200"/>
              <a:t>호</a:t>
            </a:r>
            <a:r>
              <a:rPr lang="en-US" altLang="ko-KR" sz="1200" smtClean="0"/>
              <a:t> </a:t>
            </a:r>
            <a:r>
              <a:rPr lang="ko-KR" altLang="en-US" sz="1200"/>
              <a:t>확</a:t>
            </a:r>
            <a:r>
              <a:rPr lang="ko-KR" altLang="en-US" sz="1200" smtClean="0"/>
              <a:t>인을 하지않았을때 </a:t>
            </a:r>
            <a:r>
              <a:rPr lang="en-US" altLang="ko-KR" sz="1200"/>
              <a:t>: </a:t>
            </a:r>
            <a:r>
              <a:rPr lang="en-US" altLang="ko-KR" sz="1200" smtClean="0"/>
              <a:t>“</a:t>
            </a:r>
            <a:r>
              <a:rPr lang="ko-KR" altLang="en-US" sz="1200"/>
              <a:t>비밀번호 확인을 하지 않으셨습니다</a:t>
            </a:r>
            <a:r>
              <a:rPr lang="en-US" altLang="ko-KR" sz="1200"/>
              <a:t>. </a:t>
            </a:r>
            <a:r>
              <a:rPr lang="ko-KR" altLang="en-US" sz="1200"/>
              <a:t>비밀번호를 확인해주세요</a:t>
            </a:r>
            <a:r>
              <a:rPr lang="en-US" altLang="ko-KR" sz="1200"/>
              <a:t>.”</a:t>
            </a:r>
          </a:p>
          <a:p>
            <a:pPr marL="228600" indent="-228600">
              <a:buAutoNum type="arabicPeriod"/>
            </a:pPr>
            <a:endParaRPr lang="en-US" altLang="ko-KR" sz="1200"/>
          </a:p>
        </p:txBody>
      </p:sp>
      <p:cxnSp>
        <p:nvCxnSpPr>
          <p:cNvPr id="14" name="직선 화살표 연결선 13"/>
          <p:cNvCxnSpPr>
            <a:stCxn id="5" idx="3"/>
            <a:endCxn id="16" idx="1"/>
          </p:cNvCxnSpPr>
          <p:nvPr/>
        </p:nvCxnSpPr>
        <p:spPr>
          <a:xfrm>
            <a:off x="7524328" y="1876870"/>
            <a:ext cx="2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62917" y="4156338"/>
            <a:ext cx="6569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비밀번</a:t>
            </a:r>
            <a:r>
              <a:rPr lang="ko-KR" altLang="en-US" sz="1200"/>
              <a:t>호</a:t>
            </a:r>
            <a:r>
              <a:rPr lang="ko-KR" altLang="en-US" sz="1200" smtClean="0"/>
              <a:t>확인 </a:t>
            </a:r>
            <a:r>
              <a:rPr lang="en-US" altLang="ko-KR" sz="1200" smtClean="0"/>
              <a:t>Button </a:t>
            </a:r>
            <a:r>
              <a:rPr lang="ko-KR" altLang="en-US" sz="1200" smtClean="0"/>
              <a:t>클릭시 </a:t>
            </a:r>
            <a:endParaRPr lang="en-US" altLang="ko-KR" sz="1200"/>
          </a:p>
          <a:p>
            <a:pPr marL="228600" indent="-228600">
              <a:buFontTx/>
              <a:buAutoNum type="arabicPeriod"/>
            </a:pPr>
            <a:r>
              <a:rPr lang="en-US" altLang="ko-KR" sz="1200" smtClean="0"/>
              <a:t>ID</a:t>
            </a:r>
            <a:r>
              <a:rPr lang="ko-KR" altLang="en-US" sz="1200" smtClean="0"/>
              <a:t>와</a:t>
            </a:r>
            <a:r>
              <a:rPr lang="en-US" altLang="ko-KR" sz="1200"/>
              <a:t> </a:t>
            </a:r>
            <a:r>
              <a:rPr lang="en-US" altLang="ko-KR" sz="1200" smtClean="0"/>
              <a:t>PW</a:t>
            </a:r>
            <a:r>
              <a:rPr lang="ko-KR" altLang="en-US" sz="1200" smtClean="0"/>
              <a:t>가 일치하는 경우  </a:t>
            </a:r>
            <a:r>
              <a:rPr lang="en-US" altLang="ko-KR" sz="1200" smtClean="0"/>
              <a:t>:  “</a:t>
            </a:r>
            <a:r>
              <a:rPr lang="ko-KR" altLang="en-US" sz="1200"/>
              <a:t>비밀번호확인이 완료되었습니다</a:t>
            </a:r>
            <a:r>
              <a:rPr lang="en-US" altLang="ko-KR" sz="1200"/>
              <a:t>.” </a:t>
            </a:r>
            <a:r>
              <a:rPr lang="ko-KR" altLang="en-US" sz="1200" smtClean="0"/>
              <a:t>문구표출 </a:t>
            </a:r>
            <a:r>
              <a:rPr lang="en-US" altLang="ko-KR" sz="1200"/>
              <a:t>+ </a:t>
            </a:r>
            <a:r>
              <a:rPr lang="ko-KR" altLang="en-US" sz="1200"/>
              <a:t>확인</a:t>
            </a:r>
            <a:r>
              <a:rPr lang="en-US" altLang="ko-KR" sz="1200"/>
              <a:t>Button </a:t>
            </a:r>
            <a:r>
              <a:rPr lang="en-US" altLang="ko-KR" sz="1200" smtClean="0"/>
              <a:t>			         </a:t>
            </a:r>
            <a:r>
              <a:rPr lang="ko-KR" altLang="en-US" sz="1200" smtClean="0"/>
              <a:t>클릭시 </a:t>
            </a:r>
            <a:r>
              <a:rPr lang="en-US" altLang="ko-KR" sz="1200"/>
              <a:t>ID text</a:t>
            </a:r>
            <a:r>
              <a:rPr lang="ko-KR" altLang="en-US" sz="1200"/>
              <a:t>에 </a:t>
            </a:r>
            <a:r>
              <a:rPr lang="en-US" altLang="ko-KR" sz="1200"/>
              <a:t>readonly</a:t>
            </a:r>
            <a:br>
              <a:rPr lang="en-US" altLang="ko-KR" sz="1200"/>
            </a:br>
            <a:r>
              <a:rPr lang="en-US" altLang="ko-KR" sz="1200"/>
              <a:t>                                       </a:t>
            </a:r>
            <a:r>
              <a:rPr lang="ko-KR" altLang="en-US" sz="1200" smtClean="0"/>
              <a:t>ㄴ</a:t>
            </a:r>
            <a:r>
              <a:rPr lang="en-US" altLang="ko-KR" sz="1200"/>
              <a:t>&gt; </a:t>
            </a:r>
            <a:r>
              <a:rPr lang="ko-KR" altLang="en-US" sz="1200"/>
              <a:t>수정불가능하게 </a:t>
            </a:r>
            <a:r>
              <a:rPr lang="ko-KR" altLang="en-US" sz="1200"/>
              <a:t>막는다</a:t>
            </a:r>
            <a:r>
              <a:rPr lang="en-US" altLang="ko-KR" sz="120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/>
              <a:t>ID</a:t>
            </a:r>
            <a:r>
              <a:rPr lang="ko-KR" altLang="en-US" sz="1200"/>
              <a:t>와</a:t>
            </a:r>
            <a:r>
              <a:rPr lang="en-US" altLang="ko-KR" sz="1200"/>
              <a:t> PW</a:t>
            </a:r>
            <a:r>
              <a:rPr lang="ko-KR" altLang="en-US" sz="1200"/>
              <a:t>가 </a:t>
            </a:r>
            <a:r>
              <a:rPr lang="ko-KR" altLang="en-US" sz="1200" smtClean="0"/>
              <a:t>일치하지 않는 </a:t>
            </a:r>
            <a:r>
              <a:rPr lang="ko-KR" altLang="en-US" sz="1200"/>
              <a:t>경우 </a:t>
            </a:r>
            <a:r>
              <a:rPr lang="ko-KR" altLang="en-US" sz="1200" smtClean="0"/>
              <a:t> </a:t>
            </a:r>
            <a:r>
              <a:rPr lang="en-US" altLang="ko-KR" sz="1200" smtClean="0"/>
              <a:t>: “</a:t>
            </a:r>
            <a:r>
              <a:rPr lang="ko-KR" altLang="en-US" sz="1200"/>
              <a:t>정보가 일치하지 않습니다</a:t>
            </a:r>
            <a:r>
              <a:rPr lang="en-US" altLang="ko-KR" sz="1200"/>
              <a:t>. </a:t>
            </a:r>
            <a:r>
              <a:rPr lang="ko-KR" altLang="en-US" sz="1200"/>
              <a:t>다시 </a:t>
            </a:r>
            <a:r>
              <a:rPr lang="ko-KR" altLang="en-US" sz="1200" smtClean="0"/>
              <a:t>확인해주세요</a:t>
            </a:r>
            <a:r>
              <a:rPr lang="en-US" altLang="ko-KR" sz="1200" smtClean="0"/>
              <a:t>.”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                            </a:t>
            </a:r>
            <a:r>
              <a:rPr lang="en-US" altLang="ko-KR" sz="1200" smtClean="0"/>
              <a:t>                 </a:t>
            </a:r>
            <a:r>
              <a:rPr lang="ko-KR" altLang="en-US" sz="1200" smtClean="0"/>
              <a:t>문구표출</a:t>
            </a:r>
            <a:endParaRPr lang="en-US" altLang="ko-KR" sz="120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775848" y="1624842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회원정보 수정 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19872" y="1628800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수정하기 </a:t>
            </a:r>
            <a:r>
              <a:rPr lang="en-US" altLang="ko-KR" sz="1000" smtClean="0">
                <a:solidFill>
                  <a:schemeClr val="tx1"/>
                </a:solidFill>
              </a:rPr>
              <a:t>Button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23" idx="3"/>
            <a:endCxn id="5" idx="1"/>
          </p:cNvCxnSpPr>
          <p:nvPr/>
        </p:nvCxnSpPr>
        <p:spPr>
          <a:xfrm flipV="1">
            <a:off x="4788024" y="1876870"/>
            <a:ext cx="310457" cy="3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9932" y="551723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smtClean="0"/>
              <a:t>수정 완료시 </a:t>
            </a:r>
            <a:r>
              <a:rPr lang="en-US" altLang="ko-KR" sz="1200" smtClean="0"/>
              <a:t>: “</a:t>
            </a:r>
            <a:r>
              <a:rPr lang="ko-KR" altLang="en-US" sz="1200" smtClean="0"/>
              <a:t>회원정보가 </a:t>
            </a:r>
            <a:r>
              <a:rPr lang="ko-KR" altLang="en-US" sz="1200"/>
              <a:t>수정되었습니다</a:t>
            </a:r>
            <a:r>
              <a:rPr lang="en-US" altLang="ko-KR" sz="1200"/>
              <a:t>. </a:t>
            </a:r>
            <a:r>
              <a:rPr lang="ko-KR" altLang="en-US" sz="1200"/>
              <a:t>수정하신 회원님의 </a:t>
            </a:r>
            <a:r>
              <a:rPr lang="en-US" altLang="ko-KR" sz="1200"/>
              <a:t>ID </a:t>
            </a:r>
            <a:r>
              <a:rPr lang="en-US" altLang="ko-KR" sz="1200"/>
              <a:t>: </a:t>
            </a:r>
            <a:r>
              <a:rPr lang="ko-KR" altLang="en-US" sz="1200" smtClean="0"/>
              <a:t>수정한</a:t>
            </a:r>
            <a:r>
              <a:rPr lang="en-US" altLang="ko-KR" sz="1200" smtClean="0"/>
              <a:t>ID” </a:t>
            </a:r>
            <a:r>
              <a:rPr lang="ko-KR" altLang="en-US" sz="1200" smtClean="0"/>
              <a:t>문구표출 후 메인화면으로 이동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487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회원정보 </a:t>
            </a:r>
            <a:r>
              <a:rPr lang="ko-KR" altLang="en-US" smtClean="0"/>
              <a:t>삭</a:t>
            </a:r>
            <a:r>
              <a:rPr lang="ko-KR" altLang="en-US"/>
              <a:t>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1628800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회원정보 삭제 </a:t>
            </a:r>
            <a:r>
              <a:rPr lang="en-US" altLang="ko-KR" sz="1000" smtClean="0">
                <a:solidFill>
                  <a:schemeClr val="tx1"/>
                </a:solidFill>
              </a:rPr>
              <a:t>Button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(memberDel.jsp)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5098481" y="1480826"/>
            <a:ext cx="2425847" cy="79208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비밀번호 입력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비밀번호확인 여부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63688" y="1628800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삭제할 </a:t>
            </a:r>
            <a:r>
              <a:rPr lang="en-US" altLang="ko-KR" sz="1000" smtClean="0">
                <a:solidFill>
                  <a:schemeClr val="tx1"/>
                </a:solidFill>
              </a:rPr>
              <a:t>ID </a:t>
            </a:r>
            <a:r>
              <a:rPr lang="ko-KR" altLang="en-US" sz="1000" smtClean="0">
                <a:solidFill>
                  <a:schemeClr val="tx1"/>
                </a:solidFill>
              </a:rPr>
              <a:t>클릭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3"/>
            <a:endCxn id="6" idx="1"/>
          </p:cNvCxnSpPr>
          <p:nvPr/>
        </p:nvCxnSpPr>
        <p:spPr>
          <a:xfrm>
            <a:off x="1547664" y="188082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6" idx="3"/>
            <a:endCxn id="23" idx="1"/>
          </p:cNvCxnSpPr>
          <p:nvPr/>
        </p:nvCxnSpPr>
        <p:spPr>
          <a:xfrm>
            <a:off x="3131840" y="18808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380312" y="1556792"/>
            <a:ext cx="360040" cy="249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Y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4128" y="2276872"/>
            <a:ext cx="360040" cy="249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N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79512" y="2852936"/>
            <a:ext cx="1368152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문구표출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5" idx="2"/>
            <a:endCxn id="11" idx="0"/>
          </p:cNvCxnSpPr>
          <p:nvPr/>
        </p:nvCxnSpPr>
        <p:spPr>
          <a:xfrm rot="5400000">
            <a:off x="3297486" y="-160983"/>
            <a:ext cx="580022" cy="54478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74193" y="2708920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비밀번호 미입력</a:t>
            </a:r>
            <a:r>
              <a:rPr lang="en-US" altLang="ko-KR" sz="1200"/>
              <a:t> </a:t>
            </a:r>
            <a:r>
              <a:rPr lang="ko-KR" altLang="en-US" sz="1200" smtClean="0"/>
              <a:t>또는 비밀번호확인을 하지 않은경우</a:t>
            </a:r>
            <a:r>
              <a:rPr lang="en-US" altLang="ko-KR" sz="1200"/>
              <a:t> 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 smtClean="0"/>
              <a:t>“</a:t>
            </a:r>
            <a:r>
              <a:rPr lang="ko-KR" altLang="en-US" sz="1200"/>
              <a:t>비밀번호를 </a:t>
            </a:r>
            <a:r>
              <a:rPr lang="ko-KR" altLang="en-US" sz="1200"/>
              <a:t>확인해주세요</a:t>
            </a:r>
            <a:r>
              <a:rPr lang="en-US" altLang="ko-KR" sz="1200" smtClean="0"/>
              <a:t>.” </a:t>
            </a:r>
            <a:r>
              <a:rPr lang="ko-KR" altLang="en-US" sz="1200" smtClean="0"/>
              <a:t>문구표출</a:t>
            </a:r>
            <a:endParaRPr lang="en-US" altLang="ko-KR" sz="1200"/>
          </a:p>
        </p:txBody>
      </p:sp>
      <p:cxnSp>
        <p:nvCxnSpPr>
          <p:cNvPr id="14" name="직선 화살표 연결선 13"/>
          <p:cNvCxnSpPr>
            <a:stCxn id="5" idx="3"/>
            <a:endCxn id="16" idx="1"/>
          </p:cNvCxnSpPr>
          <p:nvPr/>
        </p:nvCxnSpPr>
        <p:spPr>
          <a:xfrm>
            <a:off x="7524328" y="1876870"/>
            <a:ext cx="2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62917" y="4156338"/>
            <a:ext cx="6569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비밀번</a:t>
            </a:r>
            <a:r>
              <a:rPr lang="ko-KR" altLang="en-US" sz="1200"/>
              <a:t>호</a:t>
            </a:r>
            <a:r>
              <a:rPr lang="ko-KR" altLang="en-US" sz="1200" smtClean="0"/>
              <a:t>확인 </a:t>
            </a:r>
            <a:r>
              <a:rPr lang="en-US" altLang="ko-KR" sz="1200" smtClean="0"/>
              <a:t>Button </a:t>
            </a:r>
            <a:r>
              <a:rPr lang="ko-KR" altLang="en-US" sz="1200" smtClean="0"/>
              <a:t>클릭시 </a:t>
            </a:r>
            <a:endParaRPr lang="en-US" altLang="ko-KR" sz="1200"/>
          </a:p>
          <a:p>
            <a:pPr marL="228600" indent="-228600">
              <a:buFontTx/>
              <a:buAutoNum type="arabicPeriod"/>
            </a:pPr>
            <a:r>
              <a:rPr lang="en-US" altLang="ko-KR" sz="1200" smtClean="0"/>
              <a:t>ID</a:t>
            </a:r>
            <a:r>
              <a:rPr lang="ko-KR" altLang="en-US" sz="1200" smtClean="0"/>
              <a:t>와</a:t>
            </a:r>
            <a:r>
              <a:rPr lang="en-US" altLang="ko-KR" sz="1200"/>
              <a:t> </a:t>
            </a:r>
            <a:r>
              <a:rPr lang="en-US" altLang="ko-KR" sz="1200" smtClean="0"/>
              <a:t>PW</a:t>
            </a:r>
            <a:r>
              <a:rPr lang="ko-KR" altLang="en-US" sz="1200" smtClean="0"/>
              <a:t>가 일치하는 경우  </a:t>
            </a:r>
            <a:r>
              <a:rPr lang="en-US" altLang="ko-KR" sz="1200" smtClean="0"/>
              <a:t>:  “</a:t>
            </a:r>
            <a:r>
              <a:rPr lang="ko-KR" altLang="en-US" sz="1200"/>
              <a:t>비밀번호확인이 완료되었습니다</a:t>
            </a:r>
            <a:r>
              <a:rPr lang="en-US" altLang="ko-KR" sz="1200"/>
              <a:t>.” </a:t>
            </a:r>
            <a:r>
              <a:rPr lang="ko-KR" altLang="en-US" sz="1200" smtClean="0"/>
              <a:t>문구표출 </a:t>
            </a:r>
            <a:r>
              <a:rPr lang="en-US" altLang="ko-KR" sz="1200"/>
              <a:t>+ </a:t>
            </a:r>
            <a:r>
              <a:rPr lang="ko-KR" altLang="en-US" sz="1200"/>
              <a:t>확인</a:t>
            </a:r>
            <a:r>
              <a:rPr lang="en-US" altLang="ko-KR" sz="1200"/>
              <a:t>Button </a:t>
            </a:r>
            <a:r>
              <a:rPr lang="en-US" altLang="ko-KR" sz="1200" smtClean="0"/>
              <a:t>			         </a:t>
            </a:r>
            <a:r>
              <a:rPr lang="ko-KR" altLang="en-US" sz="1200" smtClean="0"/>
              <a:t>클릭시 </a:t>
            </a:r>
            <a:r>
              <a:rPr lang="en-US" altLang="ko-KR" sz="1200"/>
              <a:t>ID text</a:t>
            </a:r>
            <a:r>
              <a:rPr lang="ko-KR" altLang="en-US" sz="1200"/>
              <a:t>에 </a:t>
            </a:r>
            <a:r>
              <a:rPr lang="en-US" altLang="ko-KR" sz="1200"/>
              <a:t>readonly</a:t>
            </a:r>
            <a:br>
              <a:rPr lang="en-US" altLang="ko-KR" sz="1200"/>
            </a:br>
            <a:r>
              <a:rPr lang="en-US" altLang="ko-KR" sz="1200"/>
              <a:t>                                       </a:t>
            </a:r>
            <a:r>
              <a:rPr lang="ko-KR" altLang="en-US" sz="1200" smtClean="0"/>
              <a:t>ㄴ</a:t>
            </a:r>
            <a:r>
              <a:rPr lang="en-US" altLang="ko-KR" sz="1200"/>
              <a:t>&gt; </a:t>
            </a:r>
            <a:r>
              <a:rPr lang="ko-KR" altLang="en-US" sz="1200"/>
              <a:t>수정불가능하게 </a:t>
            </a:r>
            <a:r>
              <a:rPr lang="ko-KR" altLang="en-US" sz="1200"/>
              <a:t>막는다</a:t>
            </a:r>
            <a:r>
              <a:rPr lang="en-US" altLang="ko-KR" sz="120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/>
              <a:t>ID</a:t>
            </a:r>
            <a:r>
              <a:rPr lang="ko-KR" altLang="en-US" sz="1200"/>
              <a:t>와</a:t>
            </a:r>
            <a:r>
              <a:rPr lang="en-US" altLang="ko-KR" sz="1200"/>
              <a:t> PW</a:t>
            </a:r>
            <a:r>
              <a:rPr lang="ko-KR" altLang="en-US" sz="1200"/>
              <a:t>가 </a:t>
            </a:r>
            <a:r>
              <a:rPr lang="ko-KR" altLang="en-US" sz="1200" smtClean="0"/>
              <a:t>일치하지 않는 </a:t>
            </a:r>
            <a:r>
              <a:rPr lang="ko-KR" altLang="en-US" sz="1200"/>
              <a:t>경우 </a:t>
            </a:r>
            <a:r>
              <a:rPr lang="ko-KR" altLang="en-US" sz="1200" smtClean="0"/>
              <a:t> </a:t>
            </a:r>
            <a:r>
              <a:rPr lang="en-US" altLang="ko-KR" sz="1200" smtClean="0"/>
              <a:t>: “</a:t>
            </a:r>
            <a:r>
              <a:rPr lang="ko-KR" altLang="en-US" sz="1200"/>
              <a:t>정보가 일치하지 않습니다</a:t>
            </a:r>
            <a:r>
              <a:rPr lang="en-US" altLang="ko-KR" sz="1200"/>
              <a:t>. </a:t>
            </a:r>
            <a:r>
              <a:rPr lang="ko-KR" altLang="en-US" sz="1200"/>
              <a:t>다시 </a:t>
            </a:r>
            <a:r>
              <a:rPr lang="ko-KR" altLang="en-US" sz="1200" smtClean="0"/>
              <a:t>확인해주세요</a:t>
            </a:r>
            <a:r>
              <a:rPr lang="en-US" altLang="ko-KR" sz="1200" smtClean="0"/>
              <a:t>.”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                            </a:t>
            </a:r>
            <a:r>
              <a:rPr lang="en-US" altLang="ko-KR" sz="1200" smtClean="0"/>
              <a:t>                 </a:t>
            </a:r>
            <a:r>
              <a:rPr lang="ko-KR" altLang="en-US" sz="1200" smtClean="0"/>
              <a:t>문구표출</a:t>
            </a:r>
            <a:endParaRPr lang="en-US" altLang="ko-KR" sz="120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775848" y="1624842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회원정보 삭제 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19872" y="1628800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삭제하기 </a:t>
            </a:r>
            <a:r>
              <a:rPr lang="en-US" altLang="ko-KR" sz="1000" smtClean="0">
                <a:solidFill>
                  <a:schemeClr val="tx1"/>
                </a:solidFill>
              </a:rPr>
              <a:t>Button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23" idx="3"/>
            <a:endCxn id="5" idx="1"/>
          </p:cNvCxnSpPr>
          <p:nvPr/>
        </p:nvCxnSpPr>
        <p:spPr>
          <a:xfrm flipV="1">
            <a:off x="4788024" y="1876870"/>
            <a:ext cx="310457" cy="3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9932" y="5517232"/>
            <a:ext cx="56262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삭제 완료시 </a:t>
            </a:r>
            <a:r>
              <a:rPr lang="en-US" altLang="ko-KR" sz="1200" smtClean="0"/>
              <a:t>: ”</a:t>
            </a:r>
            <a:r>
              <a:rPr lang="ko-KR" altLang="en-US" sz="1200" smtClean="0"/>
              <a:t>삭제한 회원님의 </a:t>
            </a:r>
            <a:r>
              <a:rPr lang="en-US" altLang="ko-KR" sz="1200" smtClean="0"/>
              <a:t>ID : </a:t>
            </a:r>
            <a:r>
              <a:rPr lang="ko-KR" altLang="en-US" sz="1200" smtClean="0"/>
              <a:t>삭제한</a:t>
            </a:r>
            <a:r>
              <a:rPr lang="en-US" altLang="ko-KR" sz="1200" smtClean="0"/>
              <a:t>ID” </a:t>
            </a:r>
            <a:r>
              <a:rPr lang="ko-KR" altLang="en-US" sz="1200" smtClean="0"/>
              <a:t>문구표출 후 메인화면으로 이동</a:t>
            </a:r>
            <a:r>
              <a:rPr lang="en-US" altLang="ko-KR" sz="1200" smtClean="0"/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663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각각의 </a:t>
            </a:r>
            <a:r>
              <a:rPr lang="en-US" altLang="ko-KR" smtClean="0"/>
              <a:t>ajax </a:t>
            </a:r>
            <a:r>
              <a:rPr lang="ko-KR" altLang="en-US" smtClean="0"/>
              <a:t>흐름도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9552" y="1628800"/>
            <a:ext cx="1152128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이벤트를 통해</a:t>
            </a:r>
            <a:r>
              <a:rPr lang="en-US" altLang="ko-KR" sz="1000" smtClean="0">
                <a:solidFill>
                  <a:schemeClr val="tx1"/>
                </a:solidFill>
              </a:rPr>
              <a:t>$.ajax </a:t>
            </a:r>
            <a:r>
              <a:rPr lang="ko-KR" altLang="en-US" sz="1000" smtClean="0">
                <a:solidFill>
                  <a:schemeClr val="tx1"/>
                </a:solidFill>
              </a:rPr>
              <a:t>시작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>
            <a:off x="1691680" y="188082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231740" y="1628800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controller</a:t>
            </a:r>
            <a:r>
              <a:rPr lang="ko-KR" altLang="en-US" sz="1000" smtClean="0">
                <a:solidFill>
                  <a:schemeClr val="tx1"/>
                </a:solidFill>
              </a:rPr>
              <a:t>와 </a:t>
            </a:r>
            <a:r>
              <a:rPr lang="en-US" altLang="ko-KR" sz="1000" smtClean="0">
                <a:solidFill>
                  <a:schemeClr val="tx1"/>
                </a:solidFill>
              </a:rPr>
              <a:t>ajax url </a:t>
            </a:r>
            <a:r>
              <a:rPr lang="ko-KR" altLang="en-US" sz="1000" smtClean="0">
                <a:solidFill>
                  <a:schemeClr val="tx1"/>
                </a:solidFill>
              </a:rPr>
              <a:t>매핑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230996" y="2912299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MemberService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메서드 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28562" y="4229405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선언부</a:t>
            </a:r>
            <a:r>
              <a:rPr lang="en-US" altLang="ko-KR" sz="1000" smtClean="0">
                <a:solidFill>
                  <a:schemeClr val="tx1"/>
                </a:solidFill>
              </a:rPr>
              <a:t>MemberRepository </a:t>
            </a:r>
            <a:r>
              <a:rPr lang="ko-KR" altLang="en-US" sz="1000" smtClean="0">
                <a:solidFill>
                  <a:schemeClr val="tx1"/>
                </a:solidFill>
              </a:rPr>
              <a:t>인터페이스 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31740" y="5445224"/>
            <a:ext cx="1368152" cy="648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구현부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MybatisTemplateMemberRepository </a:t>
            </a:r>
            <a:r>
              <a:rPr lang="ko-KR" altLang="en-US" sz="1000" smtClean="0">
                <a:solidFill>
                  <a:schemeClr val="tx1"/>
                </a:solidFill>
              </a:rPr>
              <a:t>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6" idx="2"/>
            <a:endCxn id="7" idx="0"/>
          </p:cNvCxnSpPr>
          <p:nvPr/>
        </p:nvCxnSpPr>
        <p:spPr>
          <a:xfrm flipH="1">
            <a:off x="2915072" y="2132856"/>
            <a:ext cx="744" cy="779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 flipH="1">
            <a:off x="2912638" y="3416355"/>
            <a:ext cx="2434" cy="81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9" idx="0"/>
          </p:cNvCxnSpPr>
          <p:nvPr/>
        </p:nvCxnSpPr>
        <p:spPr>
          <a:xfrm>
            <a:off x="2912638" y="4733461"/>
            <a:ext cx="3178" cy="71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427984" y="5517232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Mapper </a:t>
            </a:r>
            <a:r>
              <a:rPr lang="en-US" altLang="ko-KR" sz="1000" smtClean="0">
                <a:solidFill>
                  <a:schemeClr val="tx1"/>
                </a:solidFill>
              </a:rPr>
              <a:t>MemberSource</a:t>
            </a:r>
            <a:r>
              <a:rPr lang="ko-KR" altLang="en-US" sz="1000" smtClean="0">
                <a:solidFill>
                  <a:schemeClr val="tx1"/>
                </a:solidFill>
              </a:rPr>
              <a:t>을 통해 </a:t>
            </a:r>
            <a:r>
              <a:rPr lang="en-US" altLang="ko-KR" sz="1000" smtClean="0">
                <a:solidFill>
                  <a:schemeClr val="tx1"/>
                </a:solidFill>
              </a:rPr>
              <a:t>sql</a:t>
            </a:r>
            <a:r>
              <a:rPr lang="ko-KR" altLang="en-US" sz="1000" smtClean="0">
                <a:solidFill>
                  <a:schemeClr val="tx1"/>
                </a:solidFill>
              </a:rPr>
              <a:t>문 실행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9" idx="3"/>
            <a:endCxn id="26" idx="1"/>
          </p:cNvCxnSpPr>
          <p:nvPr/>
        </p:nvCxnSpPr>
        <p:spPr>
          <a:xfrm>
            <a:off x="3599892" y="576926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6" idx="3"/>
            <a:endCxn id="31" idx="1"/>
          </p:cNvCxnSpPr>
          <p:nvPr/>
        </p:nvCxnSpPr>
        <p:spPr>
          <a:xfrm>
            <a:off x="5796136" y="576926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6588224" y="5445224"/>
            <a:ext cx="1368152" cy="648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구현부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MybatisTemplateMemberRepository return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588224" y="1671869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controller</a:t>
            </a:r>
            <a:r>
              <a:rPr lang="ko-KR" altLang="en-US" sz="1000" smtClean="0">
                <a:solidFill>
                  <a:schemeClr val="tx1"/>
                </a:solidFill>
              </a:rPr>
              <a:t>에서 가공하여 </a:t>
            </a:r>
            <a:r>
              <a:rPr lang="ko-KR" altLang="en-US" sz="1000" smtClean="0">
                <a:solidFill>
                  <a:schemeClr val="tx1"/>
                </a:solidFill>
              </a:rPr>
              <a:t>전</a:t>
            </a:r>
            <a:r>
              <a:rPr lang="ko-KR" altLang="en-US" sz="1000">
                <a:solidFill>
                  <a:schemeClr val="tx1"/>
                </a:solidFill>
              </a:rPr>
              <a:t>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587480" y="2955368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MemberService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메서드 </a:t>
            </a:r>
            <a:r>
              <a:rPr lang="en-US" altLang="ko-KR" sz="1000" smtClean="0">
                <a:solidFill>
                  <a:schemeClr val="tx1"/>
                </a:solidFill>
              </a:rPr>
              <a:t>return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85046" y="4272474"/>
            <a:ext cx="1368152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선언부</a:t>
            </a:r>
            <a:r>
              <a:rPr lang="en-US" altLang="ko-KR" sz="1000" smtClean="0">
                <a:solidFill>
                  <a:schemeClr val="tx1"/>
                </a:solidFill>
              </a:rPr>
              <a:t>MemberRepository </a:t>
            </a:r>
            <a:r>
              <a:rPr lang="ko-KR" altLang="en-US" sz="1000" smtClean="0">
                <a:solidFill>
                  <a:schemeClr val="tx1"/>
                </a:solidFill>
              </a:rPr>
              <a:t>인터페이스 </a:t>
            </a:r>
            <a:r>
              <a:rPr lang="en-US" altLang="ko-KR" sz="1000" smtClean="0">
                <a:solidFill>
                  <a:schemeClr val="tx1"/>
                </a:solidFill>
              </a:rPr>
              <a:t>return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3" idx="2"/>
            <a:endCxn id="34" idx="0"/>
          </p:cNvCxnSpPr>
          <p:nvPr/>
        </p:nvCxnSpPr>
        <p:spPr>
          <a:xfrm flipH="1">
            <a:off x="7271556" y="2175925"/>
            <a:ext cx="744" cy="779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4" idx="2"/>
            <a:endCxn id="35" idx="0"/>
          </p:cNvCxnSpPr>
          <p:nvPr/>
        </p:nvCxnSpPr>
        <p:spPr>
          <a:xfrm flipH="1">
            <a:off x="7269122" y="3459424"/>
            <a:ext cx="2434" cy="81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1" idx="0"/>
            <a:endCxn id="35" idx="2"/>
          </p:cNvCxnSpPr>
          <p:nvPr/>
        </p:nvCxnSpPr>
        <p:spPr>
          <a:xfrm flipH="1" flipV="1">
            <a:off x="7269122" y="4776530"/>
            <a:ext cx="3178" cy="66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9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486</Words>
  <Application>Microsoft Office PowerPoint</Application>
  <PresentationFormat>화면 슬라이드 쇼(4:3)</PresentationFormat>
  <Paragraphs>82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회원가입 메인 페이지</vt:lpstr>
      <vt:lpstr>회원가입</vt:lpstr>
      <vt:lpstr>회원 리스트(수정, 삭제도 동일)</vt:lpstr>
      <vt:lpstr>회원정보 수정</vt:lpstr>
      <vt:lpstr>회원정보 삭제</vt:lpstr>
      <vt:lpstr>각각의 ajax 흐름도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단비 회원가입 프로세스</dc:title>
  <dc:creator>danbplus</dc:creator>
  <cp:lastModifiedBy>danbplus</cp:lastModifiedBy>
  <cp:revision>17</cp:revision>
  <dcterms:created xsi:type="dcterms:W3CDTF">2022-11-28T07:19:04Z</dcterms:created>
  <dcterms:modified xsi:type="dcterms:W3CDTF">2022-12-08T08:51:43Z</dcterms:modified>
</cp:coreProperties>
</file>