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91" r:id="rId4"/>
    <p:sldId id="295" r:id="rId5"/>
    <p:sldId id="296" r:id="rId6"/>
    <p:sldId id="297" r:id="rId7"/>
    <p:sldId id="288" r:id="rId8"/>
    <p:sldId id="298" r:id="rId9"/>
    <p:sldId id="304" r:id="rId10"/>
    <p:sldId id="299" r:id="rId11"/>
    <p:sldId id="300" r:id="rId12"/>
    <p:sldId id="303" r:id="rId13"/>
    <p:sldId id="301" r:id="rId14"/>
    <p:sldId id="302" r:id="rId15"/>
    <p:sldId id="305" r:id="rId16"/>
    <p:sldId id="306" r:id="rId17"/>
    <p:sldId id="307" r:id="rId18"/>
    <p:sldId id="308" r:id="rId19"/>
    <p:sldId id="311" r:id="rId20"/>
    <p:sldId id="312" r:id="rId21"/>
    <p:sldId id="313" r:id="rId22"/>
    <p:sldId id="309" r:id="rId23"/>
    <p:sldId id="310" r:id="rId24"/>
    <p:sldId id="315" r:id="rId25"/>
    <p:sldId id="314" r:id="rId26"/>
    <p:sldId id="27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2522747" y="2709902"/>
            <a:ext cx="71465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655D5B"/>
                </a:solidFill>
              </a:rPr>
              <a:t>도서쇼핑몰 보고서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695890" y="4022085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554F4D"/>
                </a:solidFill>
              </a:rPr>
              <a:t>1</a:t>
            </a:r>
            <a:r>
              <a:rPr lang="ko-KR" altLang="en-US" sz="1600" dirty="0">
                <a:solidFill>
                  <a:srgbClr val="554F4D"/>
                </a:solidFill>
              </a:rPr>
              <a:t>팀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ctr"/>
            <a:r>
              <a:rPr lang="ko-KR" altLang="en-US" sz="1600" dirty="0" err="1">
                <a:solidFill>
                  <a:srgbClr val="554F4D"/>
                </a:solidFill>
              </a:rPr>
              <a:t>김준태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ctr"/>
            <a:r>
              <a:rPr lang="ko-KR" altLang="en-US" sz="1600" dirty="0">
                <a:solidFill>
                  <a:srgbClr val="554F4D"/>
                </a:solidFill>
              </a:rPr>
              <a:t>김민종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ctr"/>
            <a:r>
              <a:rPr lang="ko-KR" altLang="en-US" sz="1600" dirty="0">
                <a:solidFill>
                  <a:srgbClr val="554F4D"/>
                </a:solidFill>
              </a:rPr>
              <a:t>임수진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ctr"/>
            <a:r>
              <a:rPr lang="ko-KR" altLang="en-US" sz="1600" dirty="0">
                <a:solidFill>
                  <a:srgbClr val="554F4D"/>
                </a:solidFill>
              </a:rPr>
              <a:t>김동헌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ctr"/>
            <a:r>
              <a:rPr lang="ko-KR" altLang="en-US" sz="1600" dirty="0" err="1">
                <a:solidFill>
                  <a:srgbClr val="554F4D"/>
                </a:solidFill>
              </a:rPr>
              <a:t>최제윤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기능정의서 </a:t>
            </a:r>
            <a:r>
              <a:rPr lang="en-US" altLang="ko-KR" sz="3600" dirty="0">
                <a:solidFill>
                  <a:srgbClr val="554F4D"/>
                </a:solidFill>
              </a:rPr>
              <a:t>(2/4)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EE85E2-43B1-1506-CB24-52796F4E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1229275"/>
            <a:ext cx="9360000" cy="44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4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기능정의서 </a:t>
            </a:r>
            <a:r>
              <a:rPr lang="en-US" altLang="ko-KR" sz="3600" dirty="0">
                <a:solidFill>
                  <a:srgbClr val="554F4D"/>
                </a:solidFill>
              </a:rPr>
              <a:t>(3/4)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9081B9-575A-1EB4-0BE4-8F4DB440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1212140"/>
            <a:ext cx="9360000" cy="46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6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기능정의서 </a:t>
            </a:r>
            <a:r>
              <a:rPr lang="en-US" altLang="ko-KR" sz="3600" dirty="0">
                <a:solidFill>
                  <a:srgbClr val="554F4D"/>
                </a:solidFill>
              </a:rPr>
              <a:t>(4/4)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FF572E-7B9E-41B4-D3F9-64B2F287E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1226930"/>
            <a:ext cx="9360000" cy="45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03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검수용 체크리스트</a:t>
            </a:r>
            <a:r>
              <a:rPr lang="en-US" altLang="ko-KR" sz="3600" dirty="0">
                <a:solidFill>
                  <a:srgbClr val="554F4D"/>
                </a:solidFill>
              </a:rPr>
              <a:t>(1/2)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DFC88A-5644-9188-EAA4-5CA314D0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1289076"/>
            <a:ext cx="9360000" cy="467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38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검수용 체크리스트</a:t>
            </a:r>
            <a:r>
              <a:rPr lang="en-US" altLang="ko-KR" sz="3600" dirty="0">
                <a:solidFill>
                  <a:srgbClr val="554F4D"/>
                </a:solidFill>
              </a:rPr>
              <a:t>(2/2)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8D03E9-9E85-A26A-8BE8-1ED668B1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1289076"/>
            <a:ext cx="9360000" cy="53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62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사이트 맵</a:t>
            </a:r>
            <a:endParaRPr lang="en-US" altLang="ko-KR" sz="36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3CB2B4-ABF4-CE27-63EB-EE1739BDB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85" y="1363189"/>
            <a:ext cx="8442431" cy="52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9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827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시퀀스 다이어그램</a:t>
            </a:r>
            <a:r>
              <a:rPr lang="en-US" altLang="ko-KR" sz="3600" dirty="0">
                <a:solidFill>
                  <a:srgbClr val="554F4D"/>
                </a:solidFill>
              </a:rPr>
              <a:t>_</a:t>
            </a:r>
            <a:r>
              <a:rPr lang="en-US" altLang="ko-KR" sz="3600" dirty="0" err="1">
                <a:solidFill>
                  <a:srgbClr val="554F4D"/>
                </a:solidFill>
              </a:rPr>
              <a:t>memberController</a:t>
            </a:r>
            <a:endParaRPr lang="en-US" altLang="ko-KR" sz="36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1A7823-86A7-C6CA-99F6-C9A0E0BC5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73" y="1289075"/>
            <a:ext cx="10376454" cy="504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85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772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시퀀스 다이어그램</a:t>
            </a:r>
            <a:r>
              <a:rPr lang="en-US" altLang="ko-KR" sz="3600" dirty="0">
                <a:solidFill>
                  <a:srgbClr val="554F4D"/>
                </a:solidFill>
              </a:rPr>
              <a:t>_</a:t>
            </a:r>
            <a:r>
              <a:rPr lang="en-US" altLang="ko-KR" sz="3600" dirty="0" err="1">
                <a:solidFill>
                  <a:srgbClr val="554F4D"/>
                </a:solidFill>
              </a:rPr>
              <a:t>goodsController</a:t>
            </a:r>
            <a:endParaRPr lang="en-US" altLang="ko-KR" sz="36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02186-98FA-708F-CDC5-42A9E63F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89076"/>
            <a:ext cx="10972800" cy="51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64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783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시퀀스 다이어그램</a:t>
            </a:r>
            <a:r>
              <a:rPr lang="en-US" altLang="ko-KR" sz="3600" dirty="0">
                <a:solidFill>
                  <a:srgbClr val="554F4D"/>
                </a:solidFill>
              </a:rPr>
              <a:t>_</a:t>
            </a:r>
            <a:r>
              <a:rPr lang="en-US" altLang="ko-KR" sz="3600" dirty="0" err="1">
                <a:solidFill>
                  <a:srgbClr val="554F4D"/>
                </a:solidFill>
              </a:rPr>
              <a:t>myPageController</a:t>
            </a:r>
            <a:endParaRPr lang="en-US" altLang="ko-KR" sz="36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4BD35E-2A13-B976-F66C-6B10E1256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08" y="1243255"/>
            <a:ext cx="7637585" cy="524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5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6873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시퀀스 다이어그램</a:t>
            </a:r>
            <a:r>
              <a:rPr lang="en-US" altLang="ko-KR" sz="3600" dirty="0">
                <a:solidFill>
                  <a:srgbClr val="554F4D"/>
                </a:solidFill>
              </a:rPr>
              <a:t>_</a:t>
            </a:r>
            <a:r>
              <a:rPr lang="en-US" altLang="ko-KR" sz="3600" dirty="0" err="1">
                <a:solidFill>
                  <a:srgbClr val="554F4D"/>
                </a:solidFill>
              </a:rPr>
              <a:t>cartController</a:t>
            </a:r>
            <a:endParaRPr lang="en-US" altLang="ko-KR" sz="36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55FD2-765A-93BF-BF71-C20B345D1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24" y="1179268"/>
            <a:ext cx="9892552" cy="54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9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48785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859525" y="1342314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화면 정의서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9E95E9-12A9-3C50-8B29-07254FC8AFD9}"/>
              </a:ext>
            </a:extLst>
          </p:cNvPr>
          <p:cNvSpPr txBox="1"/>
          <p:nvPr/>
        </p:nvSpPr>
        <p:spPr>
          <a:xfrm>
            <a:off x="1839528" y="2027580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정책 정의서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75C0C-9C80-1EC4-8653-246D3E51F699}"/>
              </a:ext>
            </a:extLst>
          </p:cNvPr>
          <p:cNvSpPr txBox="1"/>
          <p:nvPr/>
        </p:nvSpPr>
        <p:spPr>
          <a:xfrm>
            <a:off x="1859525" y="2690413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기능 정의서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5A004-3443-1028-D0A1-F826CD99285B}"/>
              </a:ext>
            </a:extLst>
          </p:cNvPr>
          <p:cNvSpPr txBox="1"/>
          <p:nvPr/>
        </p:nvSpPr>
        <p:spPr>
          <a:xfrm>
            <a:off x="1280042" y="3345064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검수용 체크리스트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D2863-C7FB-601A-CD8A-D1042F67C8F7}"/>
              </a:ext>
            </a:extLst>
          </p:cNvPr>
          <p:cNvSpPr txBox="1"/>
          <p:nvPr/>
        </p:nvSpPr>
        <p:spPr>
          <a:xfrm>
            <a:off x="1243972" y="4648878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시퀀스 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F6674-7E59-DC0E-B55B-0A9F73CEFE1C}"/>
              </a:ext>
            </a:extLst>
          </p:cNvPr>
          <p:cNvSpPr txBox="1"/>
          <p:nvPr/>
        </p:nvSpPr>
        <p:spPr>
          <a:xfrm>
            <a:off x="2064710" y="3996971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사이트 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5F2C7-B584-A1DA-F7F2-520AB6A1803B}"/>
              </a:ext>
            </a:extLst>
          </p:cNvPr>
          <p:cNvSpPr txBox="1"/>
          <p:nvPr/>
        </p:nvSpPr>
        <p:spPr>
          <a:xfrm>
            <a:off x="2316381" y="529506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일정표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8CFBF-C738-576C-B3F6-507E86489386}"/>
              </a:ext>
            </a:extLst>
          </p:cNvPr>
          <p:cNvSpPr txBox="1"/>
          <p:nvPr/>
        </p:nvSpPr>
        <p:spPr>
          <a:xfrm>
            <a:off x="2573703" y="5952692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ERD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5"/>
            <a:ext cx="7284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시퀀스 다이어그램</a:t>
            </a:r>
            <a:r>
              <a:rPr lang="en-US" altLang="ko-KR" sz="3600" dirty="0">
                <a:solidFill>
                  <a:srgbClr val="554F4D"/>
                </a:solidFill>
              </a:rPr>
              <a:t>_</a:t>
            </a:r>
            <a:r>
              <a:rPr lang="en-US" altLang="ko-KR" sz="3600" dirty="0" err="1">
                <a:solidFill>
                  <a:srgbClr val="554F4D"/>
                </a:solidFill>
              </a:rPr>
              <a:t>orderController</a:t>
            </a:r>
            <a:endParaRPr lang="en-US" altLang="ko-KR" sz="36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29E151-CAB4-F5B1-CB67-F73E6C6F2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5" y="1289076"/>
            <a:ext cx="10392631" cy="36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19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868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시퀀스 다이어그램</a:t>
            </a:r>
            <a:r>
              <a:rPr lang="en-US" altLang="ko-KR" sz="3600" dirty="0">
                <a:solidFill>
                  <a:srgbClr val="554F4D"/>
                </a:solidFill>
              </a:rPr>
              <a:t>_</a:t>
            </a:r>
            <a:r>
              <a:rPr lang="en-US" altLang="ko-KR" sz="3600" dirty="0" err="1">
                <a:solidFill>
                  <a:srgbClr val="554F4D"/>
                </a:solidFill>
              </a:rPr>
              <a:t>adminGoodsController</a:t>
            </a:r>
            <a:endParaRPr lang="en-US" altLang="ko-KR" sz="36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59A128-3519-FB15-2BB5-FAB323C19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46" y="1206922"/>
            <a:ext cx="6335508" cy="537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69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930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시퀀스 다이어그램</a:t>
            </a:r>
            <a:r>
              <a:rPr lang="en-US" altLang="ko-KR" sz="3600" dirty="0">
                <a:solidFill>
                  <a:srgbClr val="554F4D"/>
                </a:solidFill>
              </a:rPr>
              <a:t>_</a:t>
            </a:r>
            <a:r>
              <a:rPr lang="en-US" altLang="ko-KR" sz="3600" dirty="0" err="1">
                <a:solidFill>
                  <a:srgbClr val="554F4D"/>
                </a:solidFill>
              </a:rPr>
              <a:t>adminMemberController</a:t>
            </a:r>
            <a:endParaRPr lang="en-US" altLang="ko-KR" sz="36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7CF6D7-1A62-0961-3F38-9A557B1C9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17" y="1206112"/>
            <a:ext cx="8166966" cy="54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72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8305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시퀀스 다이어그램</a:t>
            </a:r>
            <a:r>
              <a:rPr lang="en-US" altLang="ko-KR" sz="3600" dirty="0">
                <a:solidFill>
                  <a:srgbClr val="554F4D"/>
                </a:solidFill>
              </a:rPr>
              <a:t>_</a:t>
            </a:r>
            <a:r>
              <a:rPr lang="en-US" altLang="ko-KR" sz="3600" dirty="0" err="1">
                <a:solidFill>
                  <a:srgbClr val="554F4D"/>
                </a:solidFill>
              </a:rPr>
              <a:t>adminOrderController</a:t>
            </a:r>
            <a:endParaRPr lang="en-US" altLang="ko-KR" sz="36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6EC22C-AD43-1D0C-4127-3B6DF6A5F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73" y="1219208"/>
            <a:ext cx="9439255" cy="54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8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일정표</a:t>
            </a:r>
            <a:endParaRPr lang="en-US" altLang="ko-KR" sz="36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79018F-6675-35A8-5999-A0C71C6F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94" y="1289076"/>
            <a:ext cx="9878012" cy="52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23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ERD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1692C8-840D-BE30-6F57-B2A7BCF36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45" y="1308126"/>
            <a:ext cx="7862911" cy="53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4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4090E18-C874-40D2-A953-CC4531BE9648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222718-842E-4663-BE03-5E49CBE910C1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98BC90-2400-4F69-A3E5-E342CC448F55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0D4464-54C9-4380-A014-CCCD210C4FD3}"/>
              </a:ext>
            </a:extLst>
          </p:cNvPr>
          <p:cNvSpPr txBox="1"/>
          <p:nvPr/>
        </p:nvSpPr>
        <p:spPr>
          <a:xfrm>
            <a:off x="4077660" y="2990850"/>
            <a:ext cx="407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i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28190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화면 정의서</a:t>
            </a:r>
            <a:r>
              <a:rPr lang="en-US" altLang="ko-KR" sz="3600" dirty="0">
                <a:solidFill>
                  <a:srgbClr val="554F4D"/>
                </a:solidFill>
              </a:rPr>
              <a:t>_main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722D9F-1181-8815-4C11-FC174EEDF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000" y="1298300"/>
            <a:ext cx="7920000" cy="52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35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화면 정의서</a:t>
            </a:r>
            <a:r>
              <a:rPr lang="en-US" altLang="ko-KR" sz="3600" dirty="0">
                <a:solidFill>
                  <a:srgbClr val="554F4D"/>
                </a:solidFill>
              </a:rPr>
              <a:t>_</a:t>
            </a:r>
            <a:r>
              <a:rPr lang="en-US" altLang="ko-KR" sz="3600" dirty="0" err="1">
                <a:solidFill>
                  <a:srgbClr val="554F4D"/>
                </a:solidFill>
              </a:rPr>
              <a:t>goodsDetail</a:t>
            </a:r>
            <a:endParaRPr lang="en-US" altLang="ko-KR" sz="36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482BD8-4E74-5BD3-624E-4F72EA4DE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000" y="1289076"/>
            <a:ext cx="7920000" cy="52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54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53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화면 정의서</a:t>
            </a:r>
            <a:r>
              <a:rPr lang="en-US" altLang="ko-KR" sz="3600" dirty="0">
                <a:solidFill>
                  <a:srgbClr val="554F4D"/>
                </a:solidFill>
              </a:rPr>
              <a:t>_</a:t>
            </a:r>
            <a:r>
              <a:rPr lang="en-US" altLang="ko-KR" sz="3600" dirty="0" err="1">
                <a:solidFill>
                  <a:srgbClr val="554F4D"/>
                </a:solidFill>
              </a:rPr>
              <a:t>myPageMain</a:t>
            </a:r>
            <a:endParaRPr lang="en-US" altLang="ko-KR" sz="36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4E1752-4448-C17A-7D41-ACEC0CA74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93" y="1514381"/>
            <a:ext cx="9828000" cy="49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62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538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화면 정의서</a:t>
            </a:r>
            <a:r>
              <a:rPr lang="en-US" altLang="ko-KR" sz="3600" dirty="0">
                <a:solidFill>
                  <a:srgbClr val="554F4D"/>
                </a:solidFill>
              </a:rPr>
              <a:t>_</a:t>
            </a:r>
            <a:r>
              <a:rPr lang="en-US" altLang="ko-KR" sz="3600" dirty="0" err="1">
                <a:solidFill>
                  <a:srgbClr val="554F4D"/>
                </a:solidFill>
              </a:rPr>
              <a:t>searchGoods</a:t>
            </a:r>
            <a:endParaRPr lang="en-US" altLang="ko-KR" sz="36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30262D-FAE7-A3B3-D7B9-6BEBE4DCC3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75" y="1514475"/>
            <a:ext cx="9828000" cy="49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34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정책정의서 </a:t>
            </a:r>
            <a:r>
              <a:rPr lang="en-US" altLang="ko-KR" sz="3600" dirty="0">
                <a:solidFill>
                  <a:srgbClr val="554F4D"/>
                </a:solidFill>
              </a:rPr>
              <a:t>(1/2)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56352D6-D2A8-E6CB-C5F2-2E0780B86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1254628"/>
            <a:ext cx="9360000" cy="53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18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정책정의서 </a:t>
            </a:r>
            <a:r>
              <a:rPr lang="en-US" altLang="ko-KR" sz="3600" dirty="0">
                <a:solidFill>
                  <a:srgbClr val="554F4D"/>
                </a:solidFill>
              </a:rPr>
              <a:t>(2/2)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9A64E9-067D-8138-7CEE-BC5A694C7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1254628"/>
            <a:ext cx="9360000" cy="41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39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기능정의서 </a:t>
            </a:r>
            <a:r>
              <a:rPr lang="en-US" altLang="ko-KR" sz="3600" dirty="0">
                <a:solidFill>
                  <a:srgbClr val="554F4D"/>
                </a:solidFill>
              </a:rPr>
              <a:t>(1/4)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29071D-D909-A2FF-461A-03A3A94D3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1231926"/>
            <a:ext cx="9360000" cy="457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99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118</Words>
  <Application>Microsoft Office PowerPoint</Application>
  <PresentationFormat>와이드스크린</PresentationFormat>
  <Paragraphs>43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林秀辰</cp:lastModifiedBy>
  <cp:revision>42</cp:revision>
  <dcterms:created xsi:type="dcterms:W3CDTF">2020-05-03T01:37:17Z</dcterms:created>
  <dcterms:modified xsi:type="dcterms:W3CDTF">2023-04-02T14:13:30Z</dcterms:modified>
</cp:coreProperties>
</file>