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17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13607" y="1162636"/>
            <a:ext cx="1127626" cy="2578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26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63111" y="3224805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897382" y="2998774"/>
            <a:ext cx="800219" cy="1070127"/>
            <a:chOff x="5897382" y="2998774"/>
            <a:chExt cx="800219" cy="1070127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897382" y="37919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일반회원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1088" y="4644899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14810" y="407094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15037" y="406408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1088" y="519116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96048" y="350285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6380959" y="2044323"/>
            <a:ext cx="3278184" cy="5221008"/>
          </a:xfrm>
          <a:prstGeom prst="curvedConnector5">
            <a:avLst>
              <a:gd name="adj1" fmla="val 25231"/>
              <a:gd name="adj2" fmla="val 69425"/>
              <a:gd name="adj3" fmla="val 1069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59473" y="342170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3787704" y="4369252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51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04156" y="5735639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18805" y="5181021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261" name="타원 260"/>
          <p:cNvSpPr/>
          <p:nvPr/>
        </p:nvSpPr>
        <p:spPr>
          <a:xfrm>
            <a:off x="9415037" y="4644898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14810" y="352467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709017" y="2117034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8024736" y="291402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8018993" y="236584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>
            <a:off x="9193637" y="2784303"/>
            <a:ext cx="225169" cy="2646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918162" y="4089806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1948133" y="4106935"/>
            <a:ext cx="525424" cy="1509949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02776" y="5743952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134723" cy="175299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3"/>
            <a:endCxn id="184" idx="0"/>
          </p:cNvCxnSpPr>
          <p:nvPr/>
        </p:nvCxnSpPr>
        <p:spPr>
          <a:xfrm rot="16200000" flipH="1">
            <a:off x="8299777" y="4169422"/>
            <a:ext cx="595465" cy="1128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784752" y="267334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</p:cNvCxnSpPr>
          <p:nvPr/>
        </p:nvCxnSpPr>
        <p:spPr>
          <a:xfrm flipV="1">
            <a:off x="5017557" y="4350110"/>
            <a:ext cx="3089762" cy="925581"/>
          </a:xfrm>
          <a:prstGeom prst="curvedConnector3">
            <a:avLst>
              <a:gd name="adj1" fmla="val 303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627575"/>
            <a:ext cx="1656000" cy="1887580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59374" y="4827681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017557" y="5748411"/>
            <a:ext cx="1141817" cy="33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45709" y="1252472"/>
            <a:ext cx="1656000" cy="2299700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75708" y="321438"/>
              <a:ext cx="749212" cy="2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통계 관리</a:t>
              </a:r>
              <a:endParaRPr lang="ko-KR" altLang="en-US" sz="12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69444" y="63598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69444" y="202601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43566" y="1099327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8569" y="1562671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917175" y="979144"/>
            <a:ext cx="105356" cy="29517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6"/>
            <a:endCxn id="29" idx="2"/>
          </p:cNvCxnSpPr>
          <p:nvPr/>
        </p:nvCxnSpPr>
        <p:spPr>
          <a:xfrm>
            <a:off x="5651401" y="2651950"/>
            <a:ext cx="1133351" cy="2668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70782" y="4145413"/>
            <a:ext cx="1656000" cy="2300400"/>
            <a:chOff x="8830437" y="3386537"/>
            <a:chExt cx="1834217" cy="2917581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917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신청자 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70131" y="34553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71629" y="444903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5041678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</a:t>
              </a:r>
              <a:r>
                <a:rPr lang="ko-KR" altLang="en-US" sz="1100" dirty="0" smtClean="0"/>
                <a:t> 별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1629" y="5634321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24185" y="3930305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21932" y="189438"/>
            <a:ext cx="1656000" cy="2666544"/>
            <a:chOff x="9396467" y="521183"/>
            <a:chExt cx="1302462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17325" y="532108"/>
              <a:ext cx="719604" cy="33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유입 관리</a:t>
              </a:r>
              <a:endParaRPr lang="ko-KR" altLang="en-US" sz="12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63834" y="856198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563834" y="1993564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접속자</a:t>
              </a:r>
              <a:r>
                <a:rPr lang="ko-KR" altLang="en-US" sz="1100" dirty="0" smtClean="0"/>
                <a:t> 수</a:t>
              </a:r>
              <a:endParaRPr lang="ko-KR" altLang="en-US" sz="11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563834" y="1614442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563834" y="1235320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563834" y="2372686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 flipV="1">
            <a:off x="9993709" y="1522710"/>
            <a:ext cx="428223" cy="287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397549" y="210333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5789850" y="1153886"/>
            <a:ext cx="607699" cy="5919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208848" y="4291187"/>
            <a:ext cx="2260709" cy="5117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0847" y="2402322"/>
            <a:ext cx="1656000" cy="1888864"/>
            <a:chOff x="240217" y="2178809"/>
            <a:chExt cx="1869114" cy="1863509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863509"/>
              <a:chOff x="422087" y="2458769"/>
              <a:chExt cx="1869114" cy="1365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34422" y="3048625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485496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상담 현황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94165" y="1123757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12336" y="11334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94165" y="761890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3" idx="0"/>
          </p:cNvCxnSpPr>
          <p:nvPr/>
        </p:nvCxnSpPr>
        <p:spPr>
          <a:xfrm>
            <a:off x="9992596" y="2738572"/>
            <a:ext cx="1006186" cy="14068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382</Words>
  <Application>Microsoft Office PowerPoint</Application>
  <PresentationFormat>와이드스크린</PresentationFormat>
  <Paragraphs>239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big603-01</cp:lastModifiedBy>
  <cp:revision>128</cp:revision>
  <dcterms:created xsi:type="dcterms:W3CDTF">2023-05-03T08:19:42Z</dcterms:created>
  <dcterms:modified xsi:type="dcterms:W3CDTF">2023-06-19T09:06:46Z</dcterms:modified>
</cp:coreProperties>
</file>