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06174" y="112060"/>
            <a:ext cx="1699365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/>
          <p:nvPr/>
        </p:nvCxnSpPr>
        <p:spPr>
          <a:xfrm rot="5400000" flipH="1" flipV="1">
            <a:off x="6074090" y="2478983"/>
            <a:ext cx="616626" cy="30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90330" y="2079656"/>
            <a:ext cx="923727" cy="91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955681" y="184543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70969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64691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64918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화상 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9464918" y="171993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70969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45929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0832272" y="2810684"/>
            <a:ext cx="107859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73339" y="2268924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64918" y="283357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64691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9191"/>
            <a:ext cx="362026" cy="67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4"/>
            <a:ext cx="2908177" cy="1885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06174" y="112060"/>
            <a:ext cx="1699365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스윗</a:t>
            </a:r>
            <a:r>
              <a:rPr lang="en-US" altLang="ko-KR" sz="1200" dirty="0" smtClean="0"/>
              <a:t>(SWeeT)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486376" y="2436501"/>
            <a:ext cx="1459941" cy="667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69636" y="3697129"/>
            <a:ext cx="310776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90330" y="2079656"/>
            <a:ext cx="923727" cy="910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946317" y="2197253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356616" y="59876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 업무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209651" y="53104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35235" y="53535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87643" y="1299655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04965" y="124927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 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내담자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 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630666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결과 조회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979372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915647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793835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119175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49011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504972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17532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190187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5876905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5891601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7"/>
            <a:endCxn id="224" idx="0"/>
          </p:cNvCxnSpPr>
          <p:nvPr/>
        </p:nvCxnSpPr>
        <p:spPr>
          <a:xfrm rot="16200000" flipH="1">
            <a:off x="10363026" y="3416707"/>
            <a:ext cx="53710" cy="1351226"/>
          </a:xfrm>
          <a:prstGeom prst="curvedConnector3">
            <a:avLst>
              <a:gd name="adj1" fmla="val -5685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9327260" y="1270144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전문성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ko-KR" altLang="en-US" sz="1100" dirty="0"/>
          </a:p>
        </p:txBody>
      </p:sp>
      <p:sp>
        <p:nvSpPr>
          <p:cNvPr id="111" name="타원 110"/>
          <p:cNvSpPr/>
          <p:nvPr/>
        </p:nvSpPr>
        <p:spPr>
          <a:xfrm>
            <a:off x="9356615" y="196110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서식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공유 게시판</a:t>
            </a:r>
            <a:endParaRPr lang="en-US" altLang="ko-KR" sz="110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9359501" y="2656293"/>
            <a:ext cx="1428549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자유 게시판</a:t>
            </a:r>
            <a:endParaRPr lang="en-US" altLang="ko-KR" sz="1100" dirty="0" smtClean="0"/>
          </a:p>
        </p:txBody>
      </p:sp>
      <p:sp>
        <p:nvSpPr>
          <p:cNvPr id="119" name="타원 118"/>
          <p:cNvSpPr/>
          <p:nvPr/>
        </p:nvSpPr>
        <p:spPr>
          <a:xfrm>
            <a:off x="10958542" y="600599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120" name="타원 119"/>
          <p:cNvSpPr/>
          <p:nvPr/>
        </p:nvSpPr>
        <p:spPr>
          <a:xfrm>
            <a:off x="10958542" y="1277980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닉네임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121" name="타원 120"/>
          <p:cNvSpPr/>
          <p:nvPr/>
        </p:nvSpPr>
        <p:spPr>
          <a:xfrm>
            <a:off x="10959648" y="1961103"/>
            <a:ext cx="874394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통합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en-US" altLang="ko-KR" sz="1100" dirty="0" smtClean="0"/>
          </a:p>
        </p:txBody>
      </p:sp>
      <p:sp>
        <p:nvSpPr>
          <p:cNvPr id="124" name="타원 123"/>
          <p:cNvSpPr/>
          <p:nvPr/>
        </p:nvSpPr>
        <p:spPr>
          <a:xfrm>
            <a:off x="10846816" y="2656292"/>
            <a:ext cx="1087543" cy="587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이모티콘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338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17892" y="2006046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811493" y="2930962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/>
          <p:nvPr/>
        </p:nvCxnSpPr>
        <p:spPr>
          <a:xfrm rot="16200000" flipV="1">
            <a:off x="5608636" y="2465399"/>
            <a:ext cx="455843" cy="3410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3581782" y="32524"/>
            <a:ext cx="295974" cy="36510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549532" y="2210078"/>
            <a:ext cx="468360" cy="17771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963625" y="3987190"/>
            <a:ext cx="1171813" cy="2565062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77926" y="3179451"/>
              <a:ext cx="1064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43048" y="3449726"/>
              <a:ext cx="868932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066667" y="4457914"/>
              <a:ext cx="1070810" cy="299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34812" y="4076358"/>
              <a:ext cx="947548" cy="2833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34811" y="3754290"/>
              <a:ext cx="947548" cy="280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43048" y="4870190"/>
              <a:ext cx="940038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4" idx="1"/>
          </p:cNvCxnSpPr>
          <p:nvPr/>
        </p:nvCxnSpPr>
        <p:spPr>
          <a:xfrm flipV="1">
            <a:off x="5050355" y="4579607"/>
            <a:ext cx="2315746" cy="740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419613" y="2169865"/>
            <a:ext cx="1309744" cy="1246793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65436" y="1999565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8953" y="1753344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공지사항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003536" y="2304562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2000161" y="2615944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2"/>
          </p:cNvCxnSpPr>
          <p:nvPr/>
        </p:nvCxnSpPr>
        <p:spPr>
          <a:xfrm rot="10800000">
            <a:off x="3074485" y="3416659"/>
            <a:ext cx="1036558" cy="11479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016435" y="5016921"/>
            <a:ext cx="1309744" cy="1260281"/>
            <a:chOff x="832764" y="4294543"/>
            <a:chExt cx="1309744" cy="1260281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094" y="4294543"/>
              <a:ext cx="790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2996" y="486030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2996" y="5151170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 flipH="1">
            <a:off x="3066753" y="4881757"/>
            <a:ext cx="118864" cy="2909755"/>
          </a:xfrm>
          <a:prstGeom prst="curvedConnector3">
            <a:avLst>
              <a:gd name="adj1" fmla="val -1923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942718" y="5396234"/>
            <a:ext cx="1744868" cy="1246793"/>
            <a:chOff x="469280" y="2878456"/>
            <a:chExt cx="1521899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80" y="2878456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69146" y="3158736"/>
              <a:ext cx="9678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88870" y="3487398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59272" y="3790825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>
            <a:off x="5105472" y="5784064"/>
            <a:ext cx="837246" cy="2355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8212404" y="108525"/>
            <a:ext cx="1302462" cy="2295678"/>
            <a:chOff x="6984501" y="294792"/>
            <a:chExt cx="1302462" cy="2295678"/>
          </a:xfrm>
        </p:grpSpPr>
        <p:sp>
          <p:nvSpPr>
            <p:cNvPr id="119" name="직사각형 118"/>
            <p:cNvSpPr/>
            <p:nvPr/>
          </p:nvSpPr>
          <p:spPr>
            <a:xfrm>
              <a:off x="6984501" y="294792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222802" y="346479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통계 관리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7078407" y="614353"/>
              <a:ext cx="1163416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유입 관리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7088280" y="2027932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 조회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7031218" y="1293831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 참여</a:t>
              </a:r>
              <a:endParaRPr lang="ko-KR" altLang="en-US" sz="1100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7069202" y="960067"/>
              <a:ext cx="1146999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관리</a:t>
              </a:r>
              <a:endParaRPr lang="ko-KR" altLang="en-US" sz="1100" dirty="0"/>
            </a:p>
          </p:txBody>
        </p:sp>
      </p:grpSp>
      <p:cxnSp>
        <p:nvCxnSpPr>
          <p:cNvPr id="127" name="구부러진 연결선 126"/>
          <p:cNvCxnSpPr>
            <a:stCxn id="28" idx="6"/>
            <a:endCxn id="119" idx="1"/>
          </p:cNvCxnSpPr>
          <p:nvPr/>
        </p:nvCxnSpPr>
        <p:spPr>
          <a:xfrm flipV="1">
            <a:off x="6092713" y="1256364"/>
            <a:ext cx="2119691" cy="9537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endCxn id="29" idx="2"/>
          </p:cNvCxnSpPr>
          <p:nvPr/>
        </p:nvCxnSpPr>
        <p:spPr>
          <a:xfrm flipV="1">
            <a:off x="6425333" y="3176425"/>
            <a:ext cx="1386160" cy="37156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420522" y="3150566"/>
            <a:ext cx="1834217" cy="2419903"/>
            <a:chOff x="8830437" y="3386537"/>
            <a:chExt cx="1834217" cy="2419903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7"/>
              <a:ext cx="1834217" cy="2419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6906" y="3665276"/>
              <a:ext cx="1514429" cy="3725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신청자별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340395" y="340276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관리</a:t>
              </a:r>
              <a:endParaRPr lang="ko-KR" altLang="en-US" sz="1200" dirty="0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8954811" y="412152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 상담 통계</a:t>
              </a:r>
              <a:endParaRPr lang="ko-KR" altLang="en-US" sz="11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54811" y="4655209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내담자별</a:t>
              </a:r>
              <a:r>
                <a:rPr lang="ko-KR" altLang="en-US" sz="1100" dirty="0" smtClean="0"/>
                <a:t> 상담신청</a:t>
              </a:r>
              <a:endParaRPr lang="ko-KR" altLang="en-US" sz="1100" dirty="0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8976906" y="5252892"/>
              <a:ext cx="1558617" cy="4096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만족도 조사 결과</a:t>
              </a:r>
              <a:endParaRPr lang="ko-KR" altLang="en-US" sz="1100" dirty="0"/>
            </a:p>
          </p:txBody>
        </p:sp>
      </p:grpSp>
      <p:cxnSp>
        <p:nvCxnSpPr>
          <p:cNvPr id="154" name="구부러진 연결선 153"/>
          <p:cNvCxnSpPr>
            <a:stCxn id="124" idx="6"/>
            <a:endCxn id="145" idx="0"/>
          </p:cNvCxnSpPr>
          <p:nvPr/>
        </p:nvCxnSpPr>
        <p:spPr>
          <a:xfrm>
            <a:off x="9444104" y="899736"/>
            <a:ext cx="913737" cy="22670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836884" y="293868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66101" y="3929098"/>
            <a:ext cx="1579790" cy="1301018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00327" y="4534873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00327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00325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515090" y="136377"/>
            <a:ext cx="1489909" cy="2295678"/>
            <a:chOff x="9396467" y="521183"/>
            <a:chExt cx="1489909" cy="2295678"/>
          </a:xfrm>
        </p:grpSpPr>
        <p:sp>
          <p:nvSpPr>
            <p:cNvPr id="92" name="직사각형 91"/>
            <p:cNvSpPr/>
            <p:nvPr/>
          </p:nvSpPr>
          <p:spPr>
            <a:xfrm>
              <a:off x="9396467" y="521183"/>
              <a:ext cx="1302462" cy="2295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22215" y="551004"/>
              <a:ext cx="1064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유입 </a:t>
              </a:r>
              <a:r>
                <a:rPr lang="ko-KR" altLang="en-US" sz="11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9529094" y="856198"/>
              <a:ext cx="1057925" cy="266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방문자 수</a:t>
              </a:r>
              <a:endParaRPr lang="ko-KR" altLang="en-US" sz="1000" dirty="0"/>
            </a:p>
          </p:txBody>
        </p:sp>
        <p:sp>
          <p:nvSpPr>
            <p:cNvPr id="95" name="타원 94"/>
            <p:cNvSpPr/>
            <p:nvPr/>
          </p:nvSpPr>
          <p:spPr>
            <a:xfrm>
              <a:off x="9463841" y="1952445"/>
              <a:ext cx="1143670" cy="3642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접속자</a:t>
              </a:r>
              <a:r>
                <a:rPr lang="ko-KR" altLang="en-US" sz="1000" dirty="0" smtClean="0"/>
                <a:t> 수</a:t>
              </a:r>
              <a:endParaRPr lang="ko-KR" altLang="en-US" sz="1000" dirty="0"/>
            </a:p>
          </p:txBody>
        </p:sp>
        <p:sp>
          <p:nvSpPr>
            <p:cNvPr id="96" name="타원 95"/>
            <p:cNvSpPr/>
            <p:nvPr/>
          </p:nvSpPr>
          <p:spPr>
            <a:xfrm>
              <a:off x="9443184" y="1520222"/>
              <a:ext cx="1184983" cy="362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가입자 수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684485" y="1192537"/>
              <a:ext cx="695211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경로</a:t>
              </a:r>
              <a:endParaRPr lang="ko-KR" altLang="en-US" sz="1100" dirty="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80535" y="2372687"/>
              <a:ext cx="1155044" cy="3334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접속 기록</a:t>
              </a:r>
              <a:endParaRPr lang="ko-KR" altLang="en-US" sz="1100" dirty="0"/>
            </a:p>
          </p:txBody>
        </p:sp>
      </p:grpSp>
      <p:cxnSp>
        <p:nvCxnSpPr>
          <p:cNvPr id="111" name="구부러진 연결선 110"/>
          <p:cNvCxnSpPr>
            <a:stCxn id="121" idx="6"/>
            <a:endCxn id="92" idx="1"/>
          </p:cNvCxnSpPr>
          <p:nvPr/>
        </p:nvCxnSpPr>
        <p:spPr>
          <a:xfrm>
            <a:off x="9469726" y="561156"/>
            <a:ext cx="1045364" cy="7230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4554999" y="152749"/>
            <a:ext cx="2260153" cy="1496662"/>
            <a:chOff x="1758788" y="1744036"/>
            <a:chExt cx="2097310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2097310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888914" y="1941892"/>
              <a:ext cx="1766426" cy="306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29890" y="1746009"/>
              <a:ext cx="1132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</a:t>
              </a:r>
              <a:r>
                <a:rPr lang="ko-KR" altLang="en-US" sz="1100" dirty="0" smtClean="0"/>
                <a:t> 관리</a:t>
              </a:r>
              <a:endParaRPr lang="ko-KR" altLang="en-US" sz="11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41539" y="2266534"/>
              <a:ext cx="1674891" cy="3016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015886" y="2595735"/>
              <a:ext cx="1574264" cy="3177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0" name="구부러진 연결선 9"/>
          <p:cNvCxnSpPr>
            <a:stCxn id="41" idx="6"/>
            <a:endCxn id="90" idx="1"/>
          </p:cNvCxnSpPr>
          <p:nvPr/>
        </p:nvCxnSpPr>
        <p:spPr>
          <a:xfrm flipV="1">
            <a:off x="3222077" y="901080"/>
            <a:ext cx="1332922" cy="4999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101504" y="4400589"/>
            <a:ext cx="3001303" cy="5349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66946" y="2518200"/>
            <a:ext cx="1869114" cy="1882388"/>
            <a:chOff x="240217" y="2159931"/>
            <a:chExt cx="1869114" cy="1882388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59931"/>
              <a:ext cx="1869114" cy="1882388"/>
              <a:chOff x="422087" y="2444931"/>
              <a:chExt cx="1869114" cy="13797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3659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73626" y="2444931"/>
                <a:ext cx="13404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</a:t>
                </a:r>
                <a:r>
                  <a:rPr lang="ko-KR" altLang="en-US" sz="1100" dirty="0" smtClean="0"/>
                  <a:t> 관리</a:t>
                </a:r>
                <a:endParaRPr lang="ko-KR" altLang="en-US" sz="11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13316" y="2716702"/>
                <a:ext cx="1601135" cy="2846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</a:t>
                </a:r>
                <a:r>
                  <a:rPr lang="ko-KR" altLang="en-US" sz="1100" dirty="0" err="1" smtClean="0"/>
                  <a:t>상담일정</a:t>
                </a:r>
                <a:r>
                  <a:rPr lang="ko-KR" altLang="en-US" sz="1100" dirty="0" smtClean="0"/>
                  <a:t> 조회</a:t>
                </a:r>
                <a:endParaRPr lang="ko-KR" altLang="en-US" sz="1100" dirty="0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13316" y="3050928"/>
                <a:ext cx="1598165" cy="294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상담신청 수락 및 거절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73660" y="3485497"/>
              <a:ext cx="1596796" cy="38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 </a:t>
              </a:r>
              <a:r>
                <a:rPr lang="ko-KR" altLang="en-US" sz="1100" dirty="0" err="1" smtClean="0"/>
                <a:t>상담현황</a:t>
              </a:r>
              <a:r>
                <a:rPr lang="ko-KR" altLang="en-US" sz="1100" dirty="0" smtClean="0"/>
                <a:t> 제공</a:t>
              </a:r>
              <a:endParaRPr lang="ko-KR" altLang="en-US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3660" y="58217"/>
            <a:ext cx="3061147" cy="1651855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09532" y="1095149"/>
                <a:ext cx="1054996" cy="3084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213944" y="357486"/>
                <a:ext cx="1081844" cy="2955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09067" y="403593"/>
                <a:ext cx="1067618" cy="2837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77466" y="165088"/>
                <a:ext cx="13487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04302" y="1127385"/>
                <a:ext cx="1117084" cy="2762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714578" y="718428"/>
                <a:ext cx="1065398" cy="3040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신고내역확인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725213" y="780162"/>
              <a:ext cx="1595855" cy="3883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smtClean="0"/>
                <a:t>탈퇴 회원 현황 조회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433</Words>
  <Application>Microsoft Office PowerPoint</Application>
  <PresentationFormat>와이드스크린</PresentationFormat>
  <Paragraphs>276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BIG603-03</cp:lastModifiedBy>
  <cp:revision>117</cp:revision>
  <dcterms:created xsi:type="dcterms:W3CDTF">2023-05-03T08:19:42Z</dcterms:created>
  <dcterms:modified xsi:type="dcterms:W3CDTF">2023-05-09T00:21:35Z</dcterms:modified>
</cp:coreProperties>
</file>