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3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3071285" y="1420314"/>
            <a:ext cx="612270" cy="2578571"/>
          </a:xfrm>
          <a:prstGeom prst="curvedConnector3">
            <a:avLst>
              <a:gd name="adj1" fmla="val 757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59138" y="187065"/>
            <a:ext cx="2908177" cy="160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65820" y="3990232"/>
            <a:ext cx="2553223" cy="27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271427" y="310882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상담신청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4"/>
          </p:cNvCxnSpPr>
          <p:nvPr/>
        </p:nvCxnSpPr>
        <p:spPr>
          <a:xfrm rot="5400000" flipH="1" flipV="1">
            <a:off x="6028403" y="2583398"/>
            <a:ext cx="557900" cy="155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602012" y="3697129"/>
            <a:ext cx="3248239" cy="9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퀵 메뉴</a:t>
            </a:r>
            <a:endParaRPr lang="en-US" altLang="ko-KR" sz="1200" dirty="0" smtClean="0"/>
          </a:p>
        </p:txBody>
      </p:sp>
      <p:cxnSp>
        <p:nvCxnSpPr>
          <p:cNvPr id="60" name="구부러진 연결선 59"/>
          <p:cNvCxnSpPr>
            <a:endCxn id="41" idx="2"/>
          </p:cNvCxnSpPr>
          <p:nvPr/>
        </p:nvCxnSpPr>
        <p:spPr>
          <a:xfrm rot="16200000" flipV="1">
            <a:off x="4983789" y="1873115"/>
            <a:ext cx="1179404" cy="1067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955681" y="2998774"/>
            <a:ext cx="646331" cy="1071250"/>
            <a:chOff x="5955681" y="2998774"/>
            <a:chExt cx="646331" cy="1071250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955681" y="379302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사용자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5847613" y="1903628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10729404" y="1730976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취소</a:t>
            </a:r>
            <a:endParaRPr lang="ko-KR" altLang="en-US" sz="1100" dirty="0"/>
          </a:p>
        </p:txBody>
      </p:sp>
      <p:sp>
        <p:nvSpPr>
          <p:cNvPr id="48" name="타원 47"/>
          <p:cNvSpPr/>
          <p:nvPr/>
        </p:nvSpPr>
        <p:spPr>
          <a:xfrm>
            <a:off x="10723126" y="1157017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56" name="타원 55"/>
          <p:cNvSpPr/>
          <p:nvPr/>
        </p:nvSpPr>
        <p:spPr>
          <a:xfrm>
            <a:off x="9423353" y="115016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비대면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58" name="타원 57"/>
          <p:cNvSpPr/>
          <p:nvPr/>
        </p:nvSpPr>
        <p:spPr>
          <a:xfrm>
            <a:off x="10729404" y="227724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희망 일시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404364" y="58893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이용안내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 조회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187643" y="46013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513227" y="46444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196587" y="1176054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413909" y="1125672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7842078" y="583203"/>
            <a:ext cx="364261" cy="5229324"/>
          </a:xfrm>
          <a:prstGeom prst="curvedConnector5">
            <a:avLst>
              <a:gd name="adj1" fmla="val -62757"/>
              <a:gd name="adj2" fmla="val 40145"/>
              <a:gd name="adj3" fmla="val 1627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2739069" y="442634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상담 신청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현황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139170" y="1759739"/>
            <a:ext cx="1394674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참여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572247" y="1748739"/>
            <a:ext cx="1493481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결과 조회</a:t>
            </a:r>
            <a:endParaRPr lang="ko-KR" altLang="en-US" sz="1100" dirty="0"/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92567" y="4068901"/>
            <a:ext cx="873322" cy="52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연령별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852830" y="4777342"/>
            <a:ext cx="1509847" cy="195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연령별 검사</a:t>
            </a:r>
            <a:endParaRPr lang="ko-KR" altLang="en-US" sz="1200" dirty="0"/>
          </a:p>
        </p:txBody>
      </p:sp>
      <p:cxnSp>
        <p:nvCxnSpPr>
          <p:cNvPr id="105" name="구부러진 연결선 104"/>
          <p:cNvCxnSpPr>
            <a:stCxn id="102" idx="4"/>
            <a:endCxn id="104" idx="1"/>
          </p:cNvCxnSpPr>
          <p:nvPr/>
        </p:nvCxnSpPr>
        <p:spPr>
          <a:xfrm rot="5400000">
            <a:off x="311190" y="5136696"/>
            <a:ext cx="1159679" cy="76398"/>
          </a:xfrm>
          <a:prstGeom prst="curvedConnector4">
            <a:avLst>
              <a:gd name="adj1" fmla="val 7859"/>
              <a:gd name="adj2" fmla="val 399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941053" y="50870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초등 선택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941053" y="562791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중고등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13" name="타원 112"/>
          <p:cNvSpPr/>
          <p:nvPr/>
        </p:nvSpPr>
        <p:spPr>
          <a:xfrm>
            <a:off x="948390" y="61687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성인 선택</a:t>
            </a:r>
            <a:endParaRPr lang="ko-KR" altLang="en-US" sz="1100" dirty="0"/>
          </a:p>
        </p:txBody>
      </p:sp>
      <p:sp>
        <p:nvSpPr>
          <p:cNvPr id="116" name="타원 115"/>
          <p:cNvSpPr/>
          <p:nvPr/>
        </p:nvSpPr>
        <p:spPr>
          <a:xfrm>
            <a:off x="3234718" y="4337098"/>
            <a:ext cx="98839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 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보기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4349106" y="4337098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4" y="3160125"/>
            <a:ext cx="1926544" cy="464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098471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319284" y="4991006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18216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sp>
        <p:nvSpPr>
          <p:cNvPr id="130" name="타원 129"/>
          <p:cNvSpPr/>
          <p:nvPr/>
        </p:nvSpPr>
        <p:spPr>
          <a:xfrm>
            <a:off x="3224294" y="6094339"/>
            <a:ext cx="81391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위기</a:t>
            </a:r>
            <a:endParaRPr lang="ko-KR" altLang="en-US" sz="1100" dirty="0"/>
          </a:p>
        </p:txBody>
      </p:sp>
      <p:sp>
        <p:nvSpPr>
          <p:cNvPr id="131" name="타원 130"/>
          <p:cNvSpPr/>
          <p:nvPr/>
        </p:nvSpPr>
        <p:spPr>
          <a:xfrm>
            <a:off x="4526648" y="6087082"/>
            <a:ext cx="8089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일탈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242433" y="3541306"/>
            <a:ext cx="1850647" cy="4489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9412472" y="2821716"/>
            <a:ext cx="1148742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비회원 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상담신청</a:t>
            </a:r>
            <a:endParaRPr lang="ko-KR" altLang="en-US" sz="1100" dirty="0"/>
          </a:p>
        </p:txBody>
      </p:sp>
      <p:sp>
        <p:nvSpPr>
          <p:cNvPr id="142" name="타원 141"/>
          <p:cNvSpPr/>
          <p:nvPr/>
        </p:nvSpPr>
        <p:spPr>
          <a:xfrm>
            <a:off x="9427121" y="2267098"/>
            <a:ext cx="1145283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6812107" y="3980433"/>
            <a:ext cx="82860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챗 봇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7748382" y="3988698"/>
            <a:ext cx="80179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8626570" y="3988698"/>
            <a:ext cx="10783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유관기관</a:t>
            </a:r>
            <a:endParaRPr lang="ko-KR" altLang="en-US" sz="1100" dirty="0"/>
          </a:p>
        </p:txBody>
      </p:sp>
      <p:cxnSp>
        <p:nvCxnSpPr>
          <p:cNvPr id="177" name="구부러진 연결선 176"/>
          <p:cNvCxnSpPr>
            <a:endCxn id="52" idx="0"/>
          </p:cNvCxnSpPr>
          <p:nvPr/>
        </p:nvCxnSpPr>
        <p:spPr>
          <a:xfrm>
            <a:off x="6521899" y="3391039"/>
            <a:ext cx="1704233" cy="306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8567590" y="5031596"/>
            <a:ext cx="1188720" cy="14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SNS</a:t>
            </a:r>
          </a:p>
        </p:txBody>
      </p:sp>
      <p:sp>
        <p:nvSpPr>
          <p:cNvPr id="185" name="타원 184"/>
          <p:cNvSpPr/>
          <p:nvPr/>
        </p:nvSpPr>
        <p:spPr>
          <a:xfrm>
            <a:off x="8729799" y="5308262"/>
            <a:ext cx="8643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유튜브</a:t>
            </a:r>
            <a:endParaRPr lang="ko-KR" altLang="en-US" sz="1100" dirty="0"/>
          </a:p>
        </p:txBody>
      </p:sp>
      <p:sp>
        <p:nvSpPr>
          <p:cNvPr id="186" name="타원 185"/>
          <p:cNvSpPr/>
          <p:nvPr/>
        </p:nvSpPr>
        <p:spPr>
          <a:xfrm>
            <a:off x="8632977" y="5862524"/>
            <a:ext cx="105794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카카오톡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채널</a:t>
            </a:r>
            <a:endParaRPr lang="ko-KR" altLang="en-US" sz="1100" dirty="0"/>
          </a:p>
        </p:txBody>
      </p:sp>
      <p:cxnSp>
        <p:nvCxnSpPr>
          <p:cNvPr id="188" name="구부러진 연결선 187"/>
          <p:cNvCxnSpPr>
            <a:stCxn id="175" idx="4"/>
            <a:endCxn id="184" idx="0"/>
          </p:cNvCxnSpPr>
          <p:nvPr/>
        </p:nvCxnSpPr>
        <p:spPr>
          <a:xfrm rot="16200000" flipH="1">
            <a:off x="8396267" y="4265913"/>
            <a:ext cx="518698" cy="1012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814089" y="4908102"/>
            <a:ext cx="2545589" cy="177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챗 봇</a:t>
            </a: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5915300" y="5220714"/>
            <a:ext cx="114215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(Weepl)</a:t>
            </a:r>
          </a:p>
          <a:p>
            <a:pPr algn="ctr"/>
            <a:r>
              <a:rPr lang="ko-KR" altLang="en-US" sz="1100" dirty="0" smtClean="0"/>
              <a:t>앱서비스</a:t>
            </a:r>
            <a:endParaRPr lang="ko-KR" altLang="en-US" sz="1100" dirty="0"/>
          </a:p>
        </p:txBody>
      </p:sp>
      <p:sp>
        <p:nvSpPr>
          <p:cNvPr id="211" name="타원 210"/>
          <p:cNvSpPr/>
          <p:nvPr/>
        </p:nvSpPr>
        <p:spPr>
          <a:xfrm>
            <a:off x="7107044" y="5255972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12" name="타원 211"/>
          <p:cNvSpPr/>
          <p:nvPr/>
        </p:nvSpPr>
        <p:spPr>
          <a:xfrm>
            <a:off x="5922247" y="5951427"/>
            <a:ext cx="113044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213" name="타원 212"/>
          <p:cNvSpPr/>
          <p:nvPr/>
        </p:nvSpPr>
        <p:spPr>
          <a:xfrm>
            <a:off x="7109229" y="5882979"/>
            <a:ext cx="1142152" cy="711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문의</a:t>
            </a:r>
            <a:endParaRPr lang="ko-KR" altLang="en-US" sz="1100" dirty="0"/>
          </a:p>
        </p:txBody>
      </p:sp>
      <p:cxnSp>
        <p:nvCxnSpPr>
          <p:cNvPr id="214" name="구부러진 연결선 213"/>
          <p:cNvCxnSpPr>
            <a:stCxn id="174" idx="4"/>
            <a:endCxn id="208" idx="0"/>
          </p:cNvCxnSpPr>
          <p:nvPr/>
        </p:nvCxnSpPr>
        <p:spPr>
          <a:xfrm rot="5400000">
            <a:off x="6954914" y="4636604"/>
            <a:ext cx="403469" cy="1395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0100387" y="4300039"/>
            <a:ext cx="1930214" cy="246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231" name="타원 230"/>
          <p:cNvSpPr/>
          <p:nvPr/>
        </p:nvSpPr>
        <p:spPr>
          <a:xfrm>
            <a:off x="10237555" y="467097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심리 상담</a:t>
            </a:r>
            <a:endParaRPr lang="ko-KR" altLang="en-US" sz="1100" dirty="0"/>
          </a:p>
        </p:txBody>
      </p:sp>
      <p:sp>
        <p:nvSpPr>
          <p:cNvPr id="232" name="타원 231"/>
          <p:cNvSpPr/>
          <p:nvPr/>
        </p:nvSpPr>
        <p:spPr>
          <a:xfrm>
            <a:off x="11134078" y="468583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생명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존중</a:t>
            </a:r>
            <a:endParaRPr lang="ko-KR" altLang="en-US" sz="1100" dirty="0"/>
          </a:p>
        </p:txBody>
      </p:sp>
      <p:sp>
        <p:nvSpPr>
          <p:cNvPr id="233" name="타원 232"/>
          <p:cNvSpPr/>
          <p:nvPr/>
        </p:nvSpPr>
        <p:spPr>
          <a:xfrm>
            <a:off x="10237555" y="535619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</a:t>
            </a:r>
            <a:endParaRPr lang="ko-KR" altLang="en-US" sz="1100" dirty="0"/>
          </a:p>
        </p:txBody>
      </p:sp>
      <p:sp>
        <p:nvSpPr>
          <p:cNvPr id="234" name="타원 233"/>
          <p:cNvSpPr/>
          <p:nvPr/>
        </p:nvSpPr>
        <p:spPr>
          <a:xfrm>
            <a:off x="11134078" y="537105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도박</a:t>
            </a:r>
            <a:endParaRPr lang="ko-KR" altLang="en-US" sz="1100" dirty="0"/>
          </a:p>
        </p:txBody>
      </p:sp>
      <p:sp>
        <p:nvSpPr>
          <p:cNvPr id="235" name="타원 234"/>
          <p:cNvSpPr/>
          <p:nvPr/>
        </p:nvSpPr>
        <p:spPr>
          <a:xfrm>
            <a:off x="10237555" y="6057769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11065494" y="6072465"/>
            <a:ext cx="89817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237" name="구부러진 연결선 236"/>
          <p:cNvCxnSpPr>
            <a:stCxn id="176" idx="5"/>
            <a:endCxn id="224" idx="0"/>
          </p:cNvCxnSpPr>
          <p:nvPr/>
        </p:nvCxnSpPr>
        <p:spPr>
          <a:xfrm rot="5400000" flipH="1" flipV="1">
            <a:off x="10238202" y="3608839"/>
            <a:ext cx="136092" cy="1518491"/>
          </a:xfrm>
          <a:prstGeom prst="curvedConnector5">
            <a:avLst>
              <a:gd name="adj1" fmla="val -76353"/>
              <a:gd name="adj2" fmla="val 27253"/>
              <a:gd name="adj3" fmla="val 2679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1" name="타원 260"/>
          <p:cNvSpPr/>
          <p:nvPr/>
        </p:nvSpPr>
        <p:spPr>
          <a:xfrm>
            <a:off x="9423353" y="1730975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상태 확인</a:t>
            </a:r>
            <a:endParaRPr lang="ko-KR" altLang="en-US" sz="1100" dirty="0"/>
          </a:p>
        </p:txBody>
      </p:sp>
      <p:sp>
        <p:nvSpPr>
          <p:cNvPr id="262" name="타원 261"/>
          <p:cNvSpPr/>
          <p:nvPr/>
        </p:nvSpPr>
        <p:spPr>
          <a:xfrm>
            <a:off x="10723126" y="61075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63" name="직사각형 262"/>
          <p:cNvSpPr/>
          <p:nvPr/>
        </p:nvSpPr>
        <p:spPr>
          <a:xfrm>
            <a:off x="7626694" y="1919401"/>
            <a:ext cx="1484619" cy="133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게시판 상담</a:t>
            </a:r>
            <a:endParaRPr lang="ko-KR" altLang="en-US" sz="1200" dirty="0"/>
          </a:p>
        </p:txBody>
      </p:sp>
      <p:sp>
        <p:nvSpPr>
          <p:cNvPr id="298" name="타원 297"/>
          <p:cNvSpPr/>
          <p:nvPr/>
        </p:nvSpPr>
        <p:spPr>
          <a:xfrm>
            <a:off x="7930806" y="2697378"/>
            <a:ext cx="853183" cy="514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99" name="타원 298"/>
          <p:cNvSpPr/>
          <p:nvPr/>
        </p:nvSpPr>
        <p:spPr>
          <a:xfrm>
            <a:off x="7933638" y="2177853"/>
            <a:ext cx="853183" cy="4777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작성</a:t>
            </a:r>
            <a:endParaRPr lang="ko-KR" altLang="en-US" sz="1100" dirty="0"/>
          </a:p>
        </p:txBody>
      </p:sp>
      <p:cxnSp>
        <p:nvCxnSpPr>
          <p:cNvPr id="300" name="구부러진 연결선 299"/>
          <p:cNvCxnSpPr>
            <a:stCxn id="142" idx="2"/>
            <a:endCxn id="263" idx="3"/>
          </p:cNvCxnSpPr>
          <p:nvPr/>
        </p:nvCxnSpPr>
        <p:spPr>
          <a:xfrm rot="10800000" flipV="1">
            <a:off x="9111313" y="2517365"/>
            <a:ext cx="315808" cy="693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구부러진 연결선 306"/>
          <p:cNvCxnSpPr>
            <a:stCxn id="211" idx="0"/>
            <a:endCxn id="44" idx="2"/>
          </p:cNvCxnSpPr>
          <p:nvPr/>
        </p:nvCxnSpPr>
        <p:spPr>
          <a:xfrm rot="5400000" flipH="1" flipV="1">
            <a:off x="8218208" y="2835309"/>
            <a:ext cx="1875976" cy="2965350"/>
          </a:xfrm>
          <a:prstGeom prst="curvedConnector3">
            <a:avLst>
              <a:gd name="adj1" fmla="val 1986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12" idx="2"/>
            <a:endCxn id="39" idx="3"/>
          </p:cNvCxnSpPr>
          <p:nvPr/>
        </p:nvCxnSpPr>
        <p:spPr>
          <a:xfrm rot="10800000">
            <a:off x="2586315" y="3624645"/>
            <a:ext cx="3335933" cy="2634366"/>
          </a:xfrm>
          <a:prstGeom prst="curvedConnector3">
            <a:avLst>
              <a:gd name="adj1" fmla="val 714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1442407" y="4070024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82086" y="4477446"/>
            <a:ext cx="781764" cy="98570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06" name="타원 105"/>
          <p:cNvSpPr/>
          <p:nvPr/>
        </p:nvSpPr>
        <p:spPr>
          <a:xfrm>
            <a:off x="10611092" y="2830029"/>
            <a:ext cx="1330062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</a:t>
            </a:r>
            <a:r>
              <a:rPr lang="en-US" altLang="ko-KR" sz="1100" dirty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 이동</a:t>
            </a:r>
            <a:endParaRPr lang="ko-KR" altLang="en-US" sz="1100" dirty="0"/>
          </a:p>
        </p:txBody>
      </p:sp>
      <p:cxnSp>
        <p:nvCxnSpPr>
          <p:cNvPr id="100" name="구부러진 연결선 99"/>
          <p:cNvCxnSpPr>
            <a:stCxn id="91" idx="6"/>
            <a:endCxn id="298" idx="2"/>
          </p:cNvCxnSpPr>
          <p:nvPr/>
        </p:nvCxnSpPr>
        <p:spPr>
          <a:xfrm>
            <a:off x="3890013" y="1418419"/>
            <a:ext cx="4040793" cy="1536347"/>
          </a:xfrm>
          <a:prstGeom prst="curvedConnector3">
            <a:avLst>
              <a:gd name="adj1" fmla="val 27371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80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3071285" y="1420314"/>
            <a:ext cx="612270" cy="2578571"/>
          </a:xfrm>
          <a:prstGeom prst="curvedConnector3">
            <a:avLst>
              <a:gd name="adj1" fmla="val 757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59138" y="187064"/>
            <a:ext cx="2908177" cy="188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65820" y="3990232"/>
            <a:ext cx="2553223" cy="27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9271427" y="310882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스윗</a:t>
            </a:r>
            <a:r>
              <a:rPr lang="en-US" altLang="ko-KR" sz="1200" dirty="0" smtClean="0"/>
              <a:t>(SWeeT)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2"/>
          </p:cNvCxnSpPr>
          <p:nvPr/>
        </p:nvCxnSpPr>
        <p:spPr>
          <a:xfrm flipV="1">
            <a:off x="6486376" y="2436501"/>
            <a:ext cx="1459941" cy="6671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69636" y="3697129"/>
            <a:ext cx="3107769" cy="9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퀵 메뉴</a:t>
            </a:r>
            <a:endParaRPr lang="en-US" altLang="ko-KR" sz="1200" dirty="0" smtClean="0"/>
          </a:p>
        </p:txBody>
      </p:sp>
      <p:cxnSp>
        <p:nvCxnSpPr>
          <p:cNvPr id="60" name="구부러진 연결선 59"/>
          <p:cNvCxnSpPr>
            <a:endCxn id="96" idx="2"/>
          </p:cNvCxnSpPr>
          <p:nvPr/>
        </p:nvCxnSpPr>
        <p:spPr>
          <a:xfrm rot="16200000" flipV="1">
            <a:off x="4983790" y="1873115"/>
            <a:ext cx="1179405" cy="10679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677123" y="2998774"/>
            <a:ext cx="1200970" cy="1116112"/>
            <a:chOff x="5677123" y="2998774"/>
            <a:chExt cx="1200970" cy="1116112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677123" y="3837887"/>
              <a:ext cx="1200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전문상담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교</a:t>
              </a:r>
              <a:r>
                <a:rPr lang="en-US" altLang="ko-KR" sz="1200" dirty="0" smtClean="0"/>
                <a:t>)</a:t>
              </a:r>
              <a:r>
                <a:rPr lang="ko-KR" altLang="en-US" sz="1200" dirty="0" smtClean="0"/>
                <a:t>사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7946317" y="2197253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356616" y="59876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학교 업무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공유 게시판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209651" y="53104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535235" y="53535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187643" y="1299655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404965" y="1249273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7842078" y="583203"/>
            <a:ext cx="364261" cy="5229324"/>
          </a:xfrm>
          <a:prstGeom prst="curvedConnector5">
            <a:avLst>
              <a:gd name="adj1" fmla="val -62757"/>
              <a:gd name="adj2" fmla="val 40145"/>
              <a:gd name="adj3" fmla="val 1627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내담자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상담 정보</a:t>
            </a:r>
            <a:endParaRPr lang="en-US" altLang="ko-KR" sz="1100" dirty="0"/>
          </a:p>
          <a:p>
            <a:pPr algn="ctr"/>
            <a:r>
              <a:rPr lang="ko-KR" altLang="en-US" sz="1100" dirty="0"/>
              <a:t>조회</a:t>
            </a:r>
          </a:p>
        </p:txBody>
      </p:sp>
      <p:sp>
        <p:nvSpPr>
          <p:cNvPr id="88" name="타원 87"/>
          <p:cNvSpPr/>
          <p:nvPr/>
        </p:nvSpPr>
        <p:spPr>
          <a:xfrm>
            <a:off x="2739069" y="442634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게시판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상담 확인</a:t>
            </a:r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스윗</a:t>
            </a:r>
            <a:r>
              <a:rPr lang="en-US" altLang="ko-KR" sz="1100" dirty="0" smtClean="0"/>
              <a:t>(SWeeT)</a:t>
            </a:r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150487" y="1760286"/>
            <a:ext cx="1630666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결과 조회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607424" y="1765433"/>
            <a:ext cx="1476337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마음건강검사</a:t>
            </a:r>
            <a:endParaRPr lang="en-US" altLang="ko-KR" sz="1100" dirty="0"/>
          </a:p>
          <a:p>
            <a:pPr algn="ctr"/>
            <a:r>
              <a:rPr lang="ko-KR" altLang="en-US" sz="1100" dirty="0"/>
              <a:t>결과 조회</a:t>
            </a:r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92567" y="4068901"/>
            <a:ext cx="873322" cy="52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연령별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852830" y="4777342"/>
            <a:ext cx="1509847" cy="195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연령별 검사</a:t>
            </a:r>
            <a:endParaRPr lang="ko-KR" altLang="en-US" sz="1200" dirty="0"/>
          </a:p>
        </p:txBody>
      </p:sp>
      <p:cxnSp>
        <p:nvCxnSpPr>
          <p:cNvPr id="105" name="구부러진 연결선 104"/>
          <p:cNvCxnSpPr>
            <a:stCxn id="102" idx="4"/>
            <a:endCxn id="104" idx="1"/>
          </p:cNvCxnSpPr>
          <p:nvPr/>
        </p:nvCxnSpPr>
        <p:spPr>
          <a:xfrm rot="5400000">
            <a:off x="311190" y="5136696"/>
            <a:ext cx="1159679" cy="76398"/>
          </a:xfrm>
          <a:prstGeom prst="curvedConnector4">
            <a:avLst>
              <a:gd name="adj1" fmla="val 7859"/>
              <a:gd name="adj2" fmla="val 399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941053" y="50870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초등 선택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941053" y="562791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중고등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13" name="타원 112"/>
          <p:cNvSpPr/>
          <p:nvPr/>
        </p:nvSpPr>
        <p:spPr>
          <a:xfrm>
            <a:off x="948390" y="61687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성인 선택</a:t>
            </a:r>
            <a:endParaRPr lang="ko-KR" altLang="en-US" sz="1100" dirty="0"/>
          </a:p>
        </p:txBody>
      </p:sp>
      <p:sp>
        <p:nvSpPr>
          <p:cNvPr id="116" name="타원 115"/>
          <p:cNvSpPr/>
          <p:nvPr/>
        </p:nvSpPr>
        <p:spPr>
          <a:xfrm>
            <a:off x="3234718" y="4337098"/>
            <a:ext cx="98839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 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보기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4349106" y="4337098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4" y="3160125"/>
            <a:ext cx="1926544" cy="464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098471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319284" y="4991006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18216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sp>
        <p:nvSpPr>
          <p:cNvPr id="130" name="타원 129"/>
          <p:cNvSpPr/>
          <p:nvPr/>
        </p:nvSpPr>
        <p:spPr>
          <a:xfrm>
            <a:off x="3224294" y="6094339"/>
            <a:ext cx="81391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위기</a:t>
            </a:r>
            <a:endParaRPr lang="ko-KR" altLang="en-US" sz="1100" dirty="0"/>
          </a:p>
        </p:txBody>
      </p:sp>
      <p:sp>
        <p:nvSpPr>
          <p:cNvPr id="131" name="타원 130"/>
          <p:cNvSpPr/>
          <p:nvPr/>
        </p:nvSpPr>
        <p:spPr>
          <a:xfrm>
            <a:off x="4526648" y="6087082"/>
            <a:ext cx="8089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일탈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242433" y="3541306"/>
            <a:ext cx="1850647" cy="4489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6979372" y="3980433"/>
            <a:ext cx="82860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챗 봇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7915647" y="3988698"/>
            <a:ext cx="80179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8793835" y="3988698"/>
            <a:ext cx="10783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유관기관</a:t>
            </a:r>
            <a:endParaRPr lang="ko-KR" altLang="en-US" sz="1100" dirty="0"/>
          </a:p>
        </p:txBody>
      </p:sp>
      <p:cxnSp>
        <p:nvCxnSpPr>
          <p:cNvPr id="177" name="구부러진 연결선 176"/>
          <p:cNvCxnSpPr>
            <a:endCxn id="52" idx="0"/>
          </p:cNvCxnSpPr>
          <p:nvPr/>
        </p:nvCxnSpPr>
        <p:spPr>
          <a:xfrm>
            <a:off x="6521899" y="3391039"/>
            <a:ext cx="1704233" cy="306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8567590" y="5031596"/>
            <a:ext cx="1188720" cy="14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SNS</a:t>
            </a:r>
          </a:p>
        </p:txBody>
      </p:sp>
      <p:sp>
        <p:nvSpPr>
          <p:cNvPr id="185" name="타원 184"/>
          <p:cNvSpPr/>
          <p:nvPr/>
        </p:nvSpPr>
        <p:spPr>
          <a:xfrm>
            <a:off x="8729799" y="5308262"/>
            <a:ext cx="8643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유튜브</a:t>
            </a:r>
            <a:endParaRPr lang="ko-KR" altLang="en-US" sz="1100" dirty="0"/>
          </a:p>
        </p:txBody>
      </p:sp>
      <p:sp>
        <p:nvSpPr>
          <p:cNvPr id="186" name="타원 185"/>
          <p:cNvSpPr/>
          <p:nvPr/>
        </p:nvSpPr>
        <p:spPr>
          <a:xfrm>
            <a:off x="8632977" y="5862524"/>
            <a:ext cx="105794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카카오톡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채널</a:t>
            </a:r>
            <a:endParaRPr lang="ko-KR" altLang="en-US" sz="1100" dirty="0"/>
          </a:p>
        </p:txBody>
      </p:sp>
      <p:cxnSp>
        <p:nvCxnSpPr>
          <p:cNvPr id="188" name="구부러진 연결선 187"/>
          <p:cNvCxnSpPr>
            <a:stCxn id="175" idx="4"/>
            <a:endCxn id="184" idx="0"/>
          </p:cNvCxnSpPr>
          <p:nvPr/>
        </p:nvCxnSpPr>
        <p:spPr>
          <a:xfrm rot="16200000" flipH="1">
            <a:off x="8396267" y="4265913"/>
            <a:ext cx="518698" cy="1012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814089" y="4908102"/>
            <a:ext cx="2545589" cy="177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챗 봇</a:t>
            </a: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5915300" y="5220714"/>
            <a:ext cx="114215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(Weepl)</a:t>
            </a:r>
          </a:p>
          <a:p>
            <a:pPr algn="ctr"/>
            <a:r>
              <a:rPr lang="ko-KR" altLang="en-US" sz="1100" dirty="0" smtClean="0"/>
              <a:t>앱서비스</a:t>
            </a:r>
            <a:endParaRPr lang="ko-KR" altLang="en-US" sz="1100" dirty="0"/>
          </a:p>
        </p:txBody>
      </p:sp>
      <p:sp>
        <p:nvSpPr>
          <p:cNvPr id="211" name="타원 210"/>
          <p:cNvSpPr/>
          <p:nvPr/>
        </p:nvSpPr>
        <p:spPr>
          <a:xfrm>
            <a:off x="7107044" y="5255972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12" name="타원 211"/>
          <p:cNvSpPr/>
          <p:nvPr/>
        </p:nvSpPr>
        <p:spPr>
          <a:xfrm>
            <a:off x="5922247" y="5951427"/>
            <a:ext cx="113044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213" name="타원 212"/>
          <p:cNvSpPr/>
          <p:nvPr/>
        </p:nvSpPr>
        <p:spPr>
          <a:xfrm>
            <a:off x="7109229" y="5882979"/>
            <a:ext cx="1142152" cy="711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문의</a:t>
            </a:r>
            <a:endParaRPr lang="ko-KR" altLang="en-US" sz="1100" dirty="0"/>
          </a:p>
        </p:txBody>
      </p:sp>
      <p:cxnSp>
        <p:nvCxnSpPr>
          <p:cNvPr id="214" name="구부러진 연결선 213"/>
          <p:cNvCxnSpPr>
            <a:stCxn id="174" idx="4"/>
            <a:endCxn id="208" idx="0"/>
          </p:cNvCxnSpPr>
          <p:nvPr/>
        </p:nvCxnSpPr>
        <p:spPr>
          <a:xfrm rot="5400000">
            <a:off x="6954914" y="4636604"/>
            <a:ext cx="403469" cy="1395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0100387" y="4119175"/>
            <a:ext cx="1930214" cy="246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231" name="타원 230"/>
          <p:cNvSpPr/>
          <p:nvPr/>
        </p:nvSpPr>
        <p:spPr>
          <a:xfrm>
            <a:off x="10237555" y="4490112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심리 상담</a:t>
            </a:r>
            <a:endParaRPr lang="ko-KR" altLang="en-US" sz="1100" dirty="0"/>
          </a:p>
        </p:txBody>
      </p:sp>
      <p:sp>
        <p:nvSpPr>
          <p:cNvPr id="232" name="타원 231"/>
          <p:cNvSpPr/>
          <p:nvPr/>
        </p:nvSpPr>
        <p:spPr>
          <a:xfrm>
            <a:off x="11134078" y="4504972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생명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존중</a:t>
            </a:r>
            <a:endParaRPr lang="ko-KR" altLang="en-US" sz="1100" dirty="0"/>
          </a:p>
        </p:txBody>
      </p:sp>
      <p:sp>
        <p:nvSpPr>
          <p:cNvPr id="233" name="타원 232"/>
          <p:cNvSpPr/>
          <p:nvPr/>
        </p:nvSpPr>
        <p:spPr>
          <a:xfrm>
            <a:off x="10237555" y="5175327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</a:t>
            </a:r>
            <a:endParaRPr lang="ko-KR" altLang="en-US" sz="1100" dirty="0"/>
          </a:p>
        </p:txBody>
      </p:sp>
      <p:sp>
        <p:nvSpPr>
          <p:cNvPr id="234" name="타원 233"/>
          <p:cNvSpPr/>
          <p:nvPr/>
        </p:nvSpPr>
        <p:spPr>
          <a:xfrm>
            <a:off x="11134078" y="5190187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도박</a:t>
            </a:r>
            <a:endParaRPr lang="ko-KR" altLang="en-US" sz="1100" dirty="0"/>
          </a:p>
        </p:txBody>
      </p:sp>
      <p:sp>
        <p:nvSpPr>
          <p:cNvPr id="235" name="타원 234"/>
          <p:cNvSpPr/>
          <p:nvPr/>
        </p:nvSpPr>
        <p:spPr>
          <a:xfrm>
            <a:off x="10237555" y="5876905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11065494" y="5891601"/>
            <a:ext cx="89817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237" name="구부러진 연결선 236"/>
          <p:cNvCxnSpPr>
            <a:stCxn id="176" idx="7"/>
            <a:endCxn id="224" idx="0"/>
          </p:cNvCxnSpPr>
          <p:nvPr/>
        </p:nvCxnSpPr>
        <p:spPr>
          <a:xfrm rot="16200000" flipH="1">
            <a:off x="10363026" y="3416707"/>
            <a:ext cx="53710" cy="1351226"/>
          </a:xfrm>
          <a:prstGeom prst="curvedConnector3">
            <a:avLst>
              <a:gd name="adj1" fmla="val -5685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구부러진 연결선 306"/>
          <p:cNvCxnSpPr>
            <a:stCxn id="211" idx="0"/>
            <a:endCxn id="44" idx="2"/>
          </p:cNvCxnSpPr>
          <p:nvPr/>
        </p:nvCxnSpPr>
        <p:spPr>
          <a:xfrm rot="5400000" flipH="1" flipV="1">
            <a:off x="8218208" y="2835309"/>
            <a:ext cx="1875976" cy="2965350"/>
          </a:xfrm>
          <a:prstGeom prst="curvedConnector3">
            <a:avLst>
              <a:gd name="adj1" fmla="val 1986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12" idx="2"/>
            <a:endCxn id="39" idx="3"/>
          </p:cNvCxnSpPr>
          <p:nvPr/>
        </p:nvCxnSpPr>
        <p:spPr>
          <a:xfrm rot="10800000">
            <a:off x="2586315" y="3624645"/>
            <a:ext cx="3335933" cy="2634366"/>
          </a:xfrm>
          <a:prstGeom prst="curvedConnector3">
            <a:avLst>
              <a:gd name="adj1" fmla="val 714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1442407" y="4070024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82086" y="4477446"/>
            <a:ext cx="781764" cy="98570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10" name="타원 109"/>
          <p:cNvSpPr/>
          <p:nvPr/>
        </p:nvSpPr>
        <p:spPr>
          <a:xfrm>
            <a:off x="9327260" y="1270144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전문성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공유 게시판</a:t>
            </a:r>
            <a:endParaRPr lang="ko-KR" altLang="en-US" sz="1100" dirty="0"/>
          </a:p>
        </p:txBody>
      </p:sp>
      <p:sp>
        <p:nvSpPr>
          <p:cNvPr id="111" name="타원 110"/>
          <p:cNvSpPr/>
          <p:nvPr/>
        </p:nvSpPr>
        <p:spPr>
          <a:xfrm>
            <a:off x="9356615" y="196110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서식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공유 게시판</a:t>
            </a:r>
            <a:endParaRPr lang="en-US" altLang="ko-KR" sz="1100" dirty="0" smtClean="0"/>
          </a:p>
        </p:txBody>
      </p:sp>
      <p:sp>
        <p:nvSpPr>
          <p:cNvPr id="114" name="타원 113"/>
          <p:cNvSpPr/>
          <p:nvPr/>
        </p:nvSpPr>
        <p:spPr>
          <a:xfrm>
            <a:off x="9359501" y="265629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자유 게시판</a:t>
            </a:r>
            <a:endParaRPr lang="en-US" altLang="ko-KR" sz="1100" dirty="0" smtClean="0"/>
          </a:p>
        </p:txBody>
      </p:sp>
      <p:sp>
        <p:nvSpPr>
          <p:cNvPr id="119" name="타원 118"/>
          <p:cNvSpPr/>
          <p:nvPr/>
        </p:nvSpPr>
        <p:spPr>
          <a:xfrm>
            <a:off x="10958542" y="600599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닉네임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120" name="타원 119"/>
          <p:cNvSpPr/>
          <p:nvPr/>
        </p:nvSpPr>
        <p:spPr>
          <a:xfrm>
            <a:off x="10958542" y="1277980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닉네임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121" name="타원 120"/>
          <p:cNvSpPr/>
          <p:nvPr/>
        </p:nvSpPr>
        <p:spPr>
          <a:xfrm>
            <a:off x="10959648" y="1961103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통합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en-US" altLang="ko-KR" sz="1100" dirty="0" smtClean="0"/>
          </a:p>
        </p:txBody>
      </p:sp>
      <p:sp>
        <p:nvSpPr>
          <p:cNvPr id="124" name="타원 123"/>
          <p:cNvSpPr/>
          <p:nvPr/>
        </p:nvSpPr>
        <p:spPr>
          <a:xfrm>
            <a:off x="10846816" y="2656292"/>
            <a:ext cx="1087543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이모티콘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en-US" altLang="ko-KR" sz="1100" dirty="0" smtClean="0"/>
          </a:p>
        </p:txBody>
      </p:sp>
      <p:sp>
        <p:nvSpPr>
          <p:cNvPr id="96" name="직사각형 95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97" name="타원 96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98" name="타원 97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 조회</a:t>
            </a:r>
            <a:endParaRPr lang="ko-KR" altLang="en-US" sz="1100" dirty="0"/>
          </a:p>
        </p:txBody>
      </p:sp>
      <p:cxnSp>
        <p:nvCxnSpPr>
          <p:cNvPr id="99" name="구부러진 연결선 98"/>
          <p:cNvCxnSpPr>
            <a:stCxn id="91" idx="5"/>
            <a:endCxn id="44" idx="0"/>
          </p:cNvCxnSpPr>
          <p:nvPr/>
        </p:nvCxnSpPr>
        <p:spPr>
          <a:xfrm rot="5400000" flipH="1" flipV="1">
            <a:off x="6519811" y="-2484480"/>
            <a:ext cx="1323697" cy="6914422"/>
          </a:xfrm>
          <a:prstGeom prst="curvedConnector5">
            <a:avLst>
              <a:gd name="adj1" fmla="val -28678"/>
              <a:gd name="adj2" fmla="val 32452"/>
              <a:gd name="adj3" fmla="val 119171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3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4576580" y="2447918"/>
            <a:ext cx="1074821" cy="40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6784752" y="2673342"/>
            <a:ext cx="1278424" cy="490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100" dirty="0"/>
          </a:p>
        </p:txBody>
      </p:sp>
      <p:cxnSp>
        <p:nvCxnSpPr>
          <p:cNvPr id="33" name="구부러진 연결선 32"/>
          <p:cNvCxnSpPr>
            <a:endCxn id="28" idx="4"/>
          </p:cNvCxnSpPr>
          <p:nvPr/>
        </p:nvCxnSpPr>
        <p:spPr>
          <a:xfrm rot="10800000">
            <a:off x="5113991" y="2855982"/>
            <a:ext cx="828728" cy="3620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28" idx="0"/>
            <a:endCxn id="34" idx="2"/>
          </p:cNvCxnSpPr>
          <p:nvPr/>
        </p:nvCxnSpPr>
        <p:spPr>
          <a:xfrm rot="16200000" flipV="1">
            <a:off x="4622743" y="1956669"/>
            <a:ext cx="355751" cy="626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28" idx="2"/>
            <a:endCxn id="51" idx="0"/>
          </p:cNvCxnSpPr>
          <p:nvPr/>
        </p:nvCxnSpPr>
        <p:spPr>
          <a:xfrm rot="10800000" flipV="1">
            <a:off x="4222098" y="2651949"/>
            <a:ext cx="354482" cy="99343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297117" y="3645389"/>
            <a:ext cx="1849962" cy="2869766"/>
            <a:chOff x="2995630" y="3097508"/>
            <a:chExt cx="1171813" cy="2155821"/>
          </a:xfrm>
        </p:grpSpPr>
        <p:sp>
          <p:nvSpPr>
            <p:cNvPr id="51" name="직사각형 50"/>
            <p:cNvSpPr/>
            <p:nvPr/>
          </p:nvSpPr>
          <p:spPr>
            <a:xfrm>
              <a:off x="2995630" y="3097508"/>
              <a:ext cx="1171813" cy="21558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69638" y="3158309"/>
              <a:ext cx="694610" cy="232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사이트 관리</a:t>
              </a:r>
              <a:endParaRPr lang="ko-KR" altLang="en-US" sz="1200" dirty="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104857" y="3449726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</a:t>
              </a:r>
              <a:endParaRPr lang="ko-KR" altLang="en-US" sz="1100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3104857" y="4515074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마음건강정보</a:t>
              </a:r>
              <a:endParaRPr lang="ko-KR" altLang="en-US" sz="1100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3104857" y="4159958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 상담</a:t>
              </a:r>
              <a:endParaRPr lang="ko-KR" altLang="en-US" sz="1100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3104857" y="3804842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비대면 상담</a:t>
              </a:r>
              <a:endParaRPr lang="ko-KR" altLang="en-US" sz="1100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104857" y="4870190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/>
                <a:t>SWeeT</a:t>
              </a:r>
              <a:endParaRPr lang="ko-KR" altLang="en-US" sz="1100" dirty="0"/>
            </a:p>
          </p:txBody>
        </p:sp>
      </p:grpSp>
      <p:cxnSp>
        <p:nvCxnSpPr>
          <p:cNvPr id="71" name="구부러진 연결선 70"/>
          <p:cNvCxnSpPr>
            <a:stCxn id="59" idx="6"/>
          </p:cNvCxnSpPr>
          <p:nvPr/>
        </p:nvCxnSpPr>
        <p:spPr>
          <a:xfrm flipV="1">
            <a:off x="5017557" y="4350110"/>
            <a:ext cx="3089762" cy="925581"/>
          </a:xfrm>
          <a:prstGeom prst="curvedConnector3">
            <a:avLst>
              <a:gd name="adj1" fmla="val 3036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49355" y="269364"/>
            <a:ext cx="1656000" cy="1908000"/>
            <a:chOff x="1833304" y="1752290"/>
            <a:chExt cx="1309744" cy="1246793"/>
          </a:xfrm>
        </p:grpSpPr>
        <p:sp>
          <p:nvSpPr>
            <p:cNvPr id="74" name="직사각형 73"/>
            <p:cNvSpPr/>
            <p:nvPr/>
          </p:nvSpPr>
          <p:spPr>
            <a:xfrm>
              <a:off x="1833304" y="1752290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5" name="타원 74"/>
            <p:cNvSpPr/>
            <p:nvPr/>
          </p:nvSpPr>
          <p:spPr>
            <a:xfrm>
              <a:off x="1984485" y="1999565"/>
              <a:ext cx="996544" cy="2822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등록</a:t>
              </a:r>
              <a:endParaRPr lang="ko-KR" altLang="en-US" sz="11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18779" y="1779980"/>
              <a:ext cx="984800" cy="181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공지사항 관리</a:t>
              </a:r>
              <a:endParaRPr lang="ko-KR" altLang="en-US" sz="1200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1984485" y="2307755"/>
              <a:ext cx="996544" cy="2822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1984485" y="2615944"/>
              <a:ext cx="996544" cy="2822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83" name="구부러진 연결선 82"/>
          <p:cNvCxnSpPr>
            <a:stCxn id="57" idx="2"/>
            <a:endCxn id="74" idx="3"/>
          </p:cNvCxnSpPr>
          <p:nvPr/>
        </p:nvCxnSpPr>
        <p:spPr>
          <a:xfrm rot="10800000">
            <a:off x="2005356" y="1223365"/>
            <a:ext cx="1464201" cy="31068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06131" y="4627575"/>
            <a:ext cx="1656000" cy="1887580"/>
            <a:chOff x="832764" y="4308031"/>
            <a:chExt cx="1309744" cy="1246793"/>
          </a:xfrm>
        </p:grpSpPr>
        <p:sp>
          <p:nvSpPr>
            <p:cNvPr id="98" name="직사각형 97"/>
            <p:cNvSpPr/>
            <p:nvPr/>
          </p:nvSpPr>
          <p:spPr>
            <a:xfrm>
              <a:off x="832764" y="4308031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9" name="타원 98"/>
            <p:cNvSpPr/>
            <p:nvPr/>
          </p:nvSpPr>
          <p:spPr>
            <a:xfrm>
              <a:off x="999620" y="4555306"/>
              <a:ext cx="93677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조회</a:t>
              </a:r>
              <a:endParaRPr lang="ko-KR" altLang="en-US" sz="11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04259" y="4338787"/>
              <a:ext cx="635126" cy="182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SWeeT</a:t>
              </a:r>
              <a:endParaRPr lang="ko-KR" altLang="en-US" sz="1100" dirty="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1003127" y="4879443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003127" y="5203579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04" name="구부러진 연결선 103"/>
          <p:cNvCxnSpPr>
            <a:stCxn id="63" idx="4"/>
            <a:endCxn id="98" idx="2"/>
          </p:cNvCxnSpPr>
          <p:nvPr/>
        </p:nvCxnSpPr>
        <p:spPr>
          <a:xfrm rot="5400000">
            <a:off x="2649833" y="4921430"/>
            <a:ext cx="78023" cy="3109426"/>
          </a:xfrm>
          <a:prstGeom prst="curvedConnector3">
            <a:avLst>
              <a:gd name="adj1" fmla="val 3929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159374" y="4827681"/>
            <a:ext cx="1656001" cy="1908000"/>
            <a:chOff x="469279" y="2878456"/>
            <a:chExt cx="1521900" cy="1246793"/>
          </a:xfrm>
        </p:grpSpPr>
        <p:sp>
          <p:nvSpPr>
            <p:cNvPr id="106" name="직사각형 105"/>
            <p:cNvSpPr/>
            <p:nvPr/>
          </p:nvSpPr>
          <p:spPr>
            <a:xfrm>
              <a:off x="469279" y="2878456"/>
              <a:ext cx="1521899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74070" y="3158736"/>
              <a:ext cx="1124882" cy="2587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등록</a:t>
              </a:r>
              <a:endParaRPr lang="ko-KR" altLang="en-US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0905" y="2928023"/>
              <a:ext cx="1470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마음건강정보 관리</a:t>
              </a:r>
              <a:endParaRPr lang="ko-KR" altLang="en-US" sz="1200" dirty="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74070" y="3474780"/>
              <a:ext cx="1124882" cy="2587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74070" y="3790825"/>
              <a:ext cx="1124882" cy="2587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16" name="구부러진 연결선 115"/>
          <p:cNvCxnSpPr>
            <a:stCxn id="58" idx="6"/>
            <a:endCxn id="106" idx="1"/>
          </p:cNvCxnSpPr>
          <p:nvPr/>
        </p:nvCxnSpPr>
        <p:spPr>
          <a:xfrm>
            <a:off x="5017557" y="5748411"/>
            <a:ext cx="1141817" cy="332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8445709" y="1252472"/>
            <a:ext cx="1656000" cy="2299700"/>
            <a:chOff x="6984501" y="294792"/>
            <a:chExt cx="1302462" cy="2295678"/>
          </a:xfrm>
        </p:grpSpPr>
        <p:sp>
          <p:nvSpPr>
            <p:cNvPr id="119" name="직사각형 118"/>
            <p:cNvSpPr/>
            <p:nvPr/>
          </p:nvSpPr>
          <p:spPr>
            <a:xfrm>
              <a:off x="6984501" y="294792"/>
              <a:ext cx="1302462" cy="2295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275708" y="321438"/>
              <a:ext cx="749212" cy="27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통계 관리</a:t>
              </a:r>
              <a:endParaRPr lang="ko-KR" altLang="en-US" sz="1200" dirty="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7069444" y="635984"/>
              <a:ext cx="1132576" cy="43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유입 관리</a:t>
              </a:r>
              <a:endParaRPr lang="ko-KR" altLang="en-US" sz="1100" dirty="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7069444" y="2026014"/>
              <a:ext cx="1132576" cy="43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 건강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정보 조회</a:t>
              </a:r>
              <a:endParaRPr lang="ko-KR" altLang="en-US" sz="1100" dirty="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43566" y="1099327"/>
              <a:ext cx="1132576" cy="43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 건강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검사 참여</a:t>
              </a:r>
              <a:endParaRPr lang="ko-KR" altLang="en-US" sz="1100" dirty="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068569" y="1562671"/>
              <a:ext cx="1132576" cy="4312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관리</a:t>
              </a:r>
              <a:endParaRPr lang="ko-KR" altLang="en-US" sz="1100" dirty="0"/>
            </a:p>
          </p:txBody>
        </p:sp>
      </p:grpSp>
      <p:cxnSp>
        <p:nvCxnSpPr>
          <p:cNvPr id="127" name="구부러진 연결선 126"/>
          <p:cNvCxnSpPr>
            <a:stCxn id="28" idx="7"/>
            <a:endCxn id="119" idx="1"/>
          </p:cNvCxnSpPr>
          <p:nvPr/>
        </p:nvCxnSpPr>
        <p:spPr>
          <a:xfrm rot="5400000" flipH="1" flipV="1">
            <a:off x="6917175" y="979144"/>
            <a:ext cx="105356" cy="295171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구부러진 연결선 132"/>
          <p:cNvCxnSpPr>
            <a:stCxn id="28" idx="6"/>
            <a:endCxn id="29" idx="2"/>
          </p:cNvCxnSpPr>
          <p:nvPr/>
        </p:nvCxnSpPr>
        <p:spPr>
          <a:xfrm>
            <a:off x="5651401" y="2651950"/>
            <a:ext cx="1133351" cy="2668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0170782" y="4145413"/>
            <a:ext cx="1656000" cy="2300400"/>
            <a:chOff x="8830437" y="3386537"/>
            <a:chExt cx="1834217" cy="2917581"/>
          </a:xfrm>
        </p:grpSpPr>
        <p:sp>
          <p:nvSpPr>
            <p:cNvPr id="143" name="직사각형 142"/>
            <p:cNvSpPr/>
            <p:nvPr/>
          </p:nvSpPr>
          <p:spPr>
            <a:xfrm>
              <a:off x="8830437" y="3386537"/>
              <a:ext cx="1834217" cy="29175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8971629" y="3856395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신청자 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상담신청</a:t>
              </a:r>
              <a:endParaRPr lang="ko-KR" altLang="en-US" sz="11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270131" y="3455386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상담 관리</a:t>
              </a:r>
              <a:endParaRPr lang="ko-KR" altLang="en-US" sz="1200" dirty="0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8971629" y="4449037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상담 통계</a:t>
              </a:r>
              <a:endParaRPr lang="ko-KR" altLang="en-US" sz="1100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8971629" y="5041678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내담자별</a:t>
              </a:r>
              <a:endParaRPr lang="en-US" altLang="ko-KR" sz="1100" dirty="0"/>
            </a:p>
            <a:p>
              <a:pPr algn="ctr"/>
              <a:r>
                <a:rPr lang="ko-KR" altLang="en-US" sz="1100" dirty="0" smtClean="0"/>
                <a:t>상담신청</a:t>
              </a:r>
              <a:endParaRPr lang="ko-KR" altLang="en-US" sz="1100" dirty="0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8971629" y="5634321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만족도 조사 결과</a:t>
              </a:r>
              <a:endParaRPr lang="ko-KR" altLang="en-US" sz="11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822072" y="3021368"/>
            <a:ext cx="607859" cy="1125536"/>
            <a:chOff x="5967164" y="2998774"/>
            <a:chExt cx="607859" cy="1125536"/>
          </a:xfrm>
        </p:grpSpPr>
        <p:grpSp>
          <p:nvGrpSpPr>
            <p:cNvPr id="79" name="그룹 78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84" name="직선 연결선 83"/>
              <p:cNvCxnSpPr>
                <a:stCxn id="82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5967164" y="386270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관리자</a:t>
              </a:r>
              <a:endParaRPr lang="en-US" altLang="ko-KR" sz="1100" dirty="0" smtClean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124185" y="3930305"/>
            <a:ext cx="1656000" cy="1908000"/>
            <a:chOff x="4853911" y="4247116"/>
            <a:chExt cx="1579790" cy="1301018"/>
          </a:xfrm>
        </p:grpSpPr>
        <p:sp>
          <p:nvSpPr>
            <p:cNvPr id="64" name="직사각형 63"/>
            <p:cNvSpPr/>
            <p:nvPr/>
          </p:nvSpPr>
          <p:spPr>
            <a:xfrm>
              <a:off x="4853911" y="4247116"/>
              <a:ext cx="1579790" cy="1301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938088" y="4536201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게시글</a:t>
              </a:r>
              <a:r>
                <a:rPr lang="ko-KR" altLang="en-US" sz="1100" dirty="0" smtClean="0"/>
                <a:t> 삭제</a:t>
              </a:r>
              <a:endParaRPr lang="ko-KR" altLang="en-US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70668" y="426952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게시판 상담</a:t>
              </a:r>
              <a:endParaRPr lang="ko-KR" altLang="en-US" sz="1200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4938088" y="5196031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 작성</a:t>
              </a:r>
              <a:endParaRPr lang="ko-KR" altLang="en-US" sz="1100" dirty="0"/>
            </a:p>
          </p:txBody>
        </p:sp>
        <p:sp>
          <p:nvSpPr>
            <p:cNvPr id="97" name="타원 96"/>
            <p:cNvSpPr/>
            <p:nvPr/>
          </p:nvSpPr>
          <p:spPr>
            <a:xfrm>
              <a:off x="4938088" y="4856842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게시글</a:t>
              </a:r>
              <a:r>
                <a:rPr lang="ko-KR" altLang="en-US" sz="1100" dirty="0" smtClean="0"/>
                <a:t> 조회</a:t>
              </a:r>
              <a:endParaRPr lang="ko-KR" altLang="en-US" sz="11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0421932" y="189438"/>
            <a:ext cx="1656000" cy="2666544"/>
            <a:chOff x="9396467" y="521183"/>
            <a:chExt cx="1302462" cy="2295678"/>
          </a:xfrm>
        </p:grpSpPr>
        <p:sp>
          <p:nvSpPr>
            <p:cNvPr id="92" name="직사각형 91"/>
            <p:cNvSpPr/>
            <p:nvPr/>
          </p:nvSpPr>
          <p:spPr>
            <a:xfrm>
              <a:off x="9396467" y="521183"/>
              <a:ext cx="1302462" cy="2295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717325" y="532108"/>
              <a:ext cx="719604" cy="333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유입 관리</a:t>
              </a:r>
              <a:endParaRPr lang="ko-KR" altLang="en-US" sz="1200" dirty="0"/>
            </a:p>
          </p:txBody>
        </p:sp>
        <p:sp>
          <p:nvSpPr>
            <p:cNvPr id="94" name="타원 93"/>
            <p:cNvSpPr/>
            <p:nvPr/>
          </p:nvSpPr>
          <p:spPr>
            <a:xfrm>
              <a:off x="9563834" y="856198"/>
              <a:ext cx="991004" cy="309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방문자 수</a:t>
              </a:r>
              <a:endParaRPr lang="ko-KR" altLang="en-US" sz="1000" dirty="0"/>
            </a:p>
          </p:txBody>
        </p:sp>
        <p:sp>
          <p:nvSpPr>
            <p:cNvPr id="95" name="타원 94"/>
            <p:cNvSpPr/>
            <p:nvPr/>
          </p:nvSpPr>
          <p:spPr>
            <a:xfrm>
              <a:off x="9563834" y="1993564"/>
              <a:ext cx="991004" cy="309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접속자</a:t>
              </a:r>
              <a:r>
                <a:rPr lang="ko-KR" altLang="en-US" sz="1000" dirty="0" smtClean="0"/>
                <a:t> 수</a:t>
              </a:r>
              <a:endParaRPr lang="ko-KR" altLang="en-US" sz="1000" dirty="0"/>
            </a:p>
          </p:txBody>
        </p:sp>
        <p:sp>
          <p:nvSpPr>
            <p:cNvPr id="96" name="타원 95"/>
            <p:cNvSpPr/>
            <p:nvPr/>
          </p:nvSpPr>
          <p:spPr>
            <a:xfrm>
              <a:off x="9563834" y="1614442"/>
              <a:ext cx="991004" cy="309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가입자 수</a:t>
              </a:r>
              <a:endParaRPr lang="ko-KR" altLang="en-US" sz="1100" dirty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9563834" y="1235320"/>
              <a:ext cx="991004" cy="309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경로</a:t>
              </a:r>
              <a:endParaRPr lang="ko-KR" altLang="en-US" sz="1100" dirty="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9563834" y="2372686"/>
              <a:ext cx="991004" cy="3099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접속 기록</a:t>
              </a:r>
              <a:endParaRPr lang="ko-KR" altLang="en-US" sz="1100" dirty="0"/>
            </a:p>
          </p:txBody>
        </p:sp>
      </p:grpSp>
      <p:cxnSp>
        <p:nvCxnSpPr>
          <p:cNvPr id="111" name="구부러진 연결선 110"/>
          <p:cNvCxnSpPr>
            <a:stCxn id="121" idx="6"/>
            <a:endCxn id="92" idx="1"/>
          </p:cNvCxnSpPr>
          <p:nvPr/>
        </p:nvCxnSpPr>
        <p:spPr>
          <a:xfrm flipV="1">
            <a:off x="9993709" y="1522710"/>
            <a:ext cx="428223" cy="2875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6397549" y="210333"/>
            <a:ext cx="1908000" cy="1887105"/>
            <a:chOff x="1758788" y="1744036"/>
            <a:chExt cx="1770529" cy="1246793"/>
          </a:xfrm>
        </p:grpSpPr>
        <p:sp>
          <p:nvSpPr>
            <p:cNvPr id="90" name="직사각형 89"/>
            <p:cNvSpPr/>
            <p:nvPr/>
          </p:nvSpPr>
          <p:spPr>
            <a:xfrm>
              <a:off x="1758788" y="1744036"/>
              <a:ext cx="1770529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1929116" y="1941892"/>
              <a:ext cx="1503279" cy="285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이용제한 가능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회원 조회</a:t>
              </a:r>
              <a:endParaRPr lang="ko-KR" altLang="en-US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141386" y="1751850"/>
              <a:ext cx="1078740" cy="183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이용제한 관리</a:t>
              </a:r>
              <a:endParaRPr lang="ko-KR" altLang="en-US" sz="1200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1929116" y="2285581"/>
              <a:ext cx="1503279" cy="285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이용제한중인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회원 조회</a:t>
              </a:r>
              <a:endParaRPr lang="ko-KR" altLang="en-US" sz="1100" dirty="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1929116" y="2629269"/>
              <a:ext cx="1503279" cy="285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회원이용제한 부여</a:t>
              </a:r>
              <a:endParaRPr lang="ko-KR" altLang="en-US" sz="1100" dirty="0"/>
            </a:p>
          </p:txBody>
        </p:sp>
      </p:grpSp>
      <p:cxnSp>
        <p:nvCxnSpPr>
          <p:cNvPr id="10" name="구부러진 연결선 9"/>
          <p:cNvCxnSpPr>
            <a:stCxn id="41" idx="6"/>
            <a:endCxn id="90" idx="1"/>
          </p:cNvCxnSpPr>
          <p:nvPr/>
        </p:nvCxnSpPr>
        <p:spPr>
          <a:xfrm flipV="1">
            <a:off x="5789850" y="1153886"/>
            <a:ext cx="607699" cy="59194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60" idx="2"/>
            <a:endCxn id="7" idx="2"/>
          </p:cNvCxnSpPr>
          <p:nvPr/>
        </p:nvCxnSpPr>
        <p:spPr>
          <a:xfrm rot="10800000">
            <a:off x="1208848" y="4291187"/>
            <a:ext cx="2260709" cy="51178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380847" y="2402322"/>
            <a:ext cx="1656000" cy="1888864"/>
            <a:chOff x="240217" y="2178809"/>
            <a:chExt cx="1869114" cy="1863509"/>
          </a:xfrm>
        </p:grpSpPr>
        <p:grpSp>
          <p:nvGrpSpPr>
            <p:cNvPr id="13" name="그룹 12"/>
            <p:cNvGrpSpPr/>
            <p:nvPr/>
          </p:nvGrpSpPr>
          <p:grpSpPr>
            <a:xfrm>
              <a:off x="240217" y="2178809"/>
              <a:ext cx="1869114" cy="1863509"/>
              <a:chOff x="422087" y="2458769"/>
              <a:chExt cx="1869114" cy="136595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22087" y="2458769"/>
                <a:ext cx="1869114" cy="13659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08636" y="2463222"/>
                <a:ext cx="1547310" cy="200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비대면 상담 관리</a:t>
                </a:r>
                <a:endParaRPr lang="ko-KR" altLang="en-US" sz="1200" dirty="0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534422" y="2680681"/>
                <a:ext cx="1665949" cy="3124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 상담 일정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조회</a:t>
                </a:r>
                <a:endParaRPr lang="ko-KR" altLang="en-US" sz="1100" dirty="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534422" y="3048625"/>
                <a:ext cx="1665949" cy="3124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상담신청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수락 및 거절</a:t>
                </a:r>
                <a:endParaRPr lang="ko-KR" altLang="en-US" sz="1100" dirty="0"/>
              </a:p>
            </p:txBody>
          </p:sp>
        </p:grpSp>
        <p:sp>
          <p:nvSpPr>
            <p:cNvPr id="126" name="타원 125"/>
            <p:cNvSpPr/>
            <p:nvPr/>
          </p:nvSpPr>
          <p:spPr>
            <a:xfrm>
              <a:off x="352552" y="3485496"/>
              <a:ext cx="1665949" cy="4262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 상담 현황</a:t>
              </a:r>
              <a:endParaRPr lang="en-US" altLang="ko-KR" sz="1100" dirty="0"/>
            </a:p>
            <a:p>
              <a:pPr algn="ctr"/>
              <a:r>
                <a:rPr lang="ko-KR" altLang="en-US" sz="1100" dirty="0" smtClean="0"/>
                <a:t>제공</a:t>
              </a:r>
              <a:endParaRPr lang="ko-KR" altLang="en-US" sz="11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956670" y="103438"/>
            <a:ext cx="3061147" cy="1988729"/>
            <a:chOff x="351808" y="90467"/>
            <a:chExt cx="3061147" cy="1651855"/>
          </a:xfrm>
        </p:grpSpPr>
        <p:grpSp>
          <p:nvGrpSpPr>
            <p:cNvPr id="2" name="그룹 1"/>
            <p:cNvGrpSpPr/>
            <p:nvPr/>
          </p:nvGrpSpPr>
          <p:grpSpPr>
            <a:xfrm>
              <a:off x="351808" y="90467"/>
              <a:ext cx="3061147" cy="1651855"/>
              <a:chOff x="2672206" y="143944"/>
              <a:chExt cx="2739562" cy="1379621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672206" y="143944"/>
                <a:ext cx="2739562" cy="13796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794165" y="1123757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 정보수정</a:t>
                </a:r>
                <a:endParaRPr lang="ko-KR" altLang="en-US" sz="1100" dirty="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112336" y="400022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회원정보검색</a:t>
                </a:r>
                <a:endParaRPr lang="ko-KR" altLang="en-US" sz="1100" dirty="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94165" y="400022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회원정보조회</a:t>
                </a:r>
                <a:endParaRPr lang="ko-KR" altLang="en-US" sz="11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709101" y="170801"/>
                <a:ext cx="767951" cy="19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회원관리</a:t>
                </a:r>
                <a:endParaRPr lang="ko-KR" altLang="en-US" sz="1100" dirty="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112336" y="1133463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이용 제한</a:t>
                </a:r>
                <a:endParaRPr lang="ko-KR" altLang="en-US" sz="1100" dirty="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794165" y="761890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신고내역확인</a:t>
                </a:r>
                <a:endParaRPr lang="ko-KR" altLang="en-US" sz="1100" dirty="0"/>
              </a:p>
            </p:txBody>
          </p:sp>
        </p:grpSp>
        <p:sp>
          <p:nvSpPr>
            <p:cNvPr id="132" name="타원 131"/>
            <p:cNvSpPr/>
            <p:nvPr/>
          </p:nvSpPr>
          <p:spPr>
            <a:xfrm>
              <a:off x="1808122" y="836159"/>
              <a:ext cx="1529735" cy="3588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가입</a:t>
              </a:r>
              <a:r>
                <a:rPr lang="en-US" altLang="ko-KR" sz="1100" dirty="0" smtClean="0"/>
                <a:t>/</a:t>
              </a:r>
              <a:r>
                <a:rPr lang="ko-KR" altLang="en-US" sz="1100" dirty="0" err="1" smtClean="0"/>
                <a:t>탈퇴회원</a:t>
              </a:r>
              <a:r>
                <a:rPr lang="ko-KR" altLang="en-US" sz="1100" dirty="0" smtClean="0"/>
                <a:t> 현황 조회</a:t>
              </a:r>
              <a:endParaRPr lang="ko-KR" altLang="en-US" sz="1100" dirty="0"/>
            </a:p>
          </p:txBody>
        </p:sp>
      </p:grpSp>
      <p:cxnSp>
        <p:nvCxnSpPr>
          <p:cNvPr id="154" name="구부러진 연결선 153"/>
          <p:cNvCxnSpPr>
            <a:stCxn id="124" idx="6"/>
            <a:endCxn id="143" idx="0"/>
          </p:cNvCxnSpPr>
          <p:nvPr/>
        </p:nvCxnSpPr>
        <p:spPr>
          <a:xfrm>
            <a:off x="9992596" y="2738572"/>
            <a:ext cx="1006186" cy="140684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8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443</Words>
  <Application>Microsoft Office PowerPoint</Application>
  <PresentationFormat>와이드스크린</PresentationFormat>
  <Paragraphs>282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BIG603-04</dc:creator>
  <cp:lastModifiedBy>BIG603-03</cp:lastModifiedBy>
  <cp:revision>122</cp:revision>
  <dcterms:created xsi:type="dcterms:W3CDTF">2023-05-03T08:19:42Z</dcterms:created>
  <dcterms:modified xsi:type="dcterms:W3CDTF">2023-05-09T01:55:40Z</dcterms:modified>
</cp:coreProperties>
</file>