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37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06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26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9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42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6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13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67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47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0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28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37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타원 23"/>
          <p:cNvSpPr/>
          <p:nvPr/>
        </p:nvSpPr>
        <p:spPr>
          <a:xfrm>
            <a:off x="3309208" y="2930263"/>
            <a:ext cx="1050536" cy="408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로그인</a:t>
            </a:r>
            <a:endParaRPr lang="ko-KR" altLang="en-US" sz="1200" dirty="0"/>
          </a:p>
        </p:txBody>
      </p:sp>
      <p:cxnSp>
        <p:nvCxnSpPr>
          <p:cNvPr id="26" name="구부러진 연결선 25"/>
          <p:cNvCxnSpPr>
            <a:endCxn id="24" idx="6"/>
          </p:cNvCxnSpPr>
          <p:nvPr/>
        </p:nvCxnSpPr>
        <p:spPr>
          <a:xfrm rot="10800000" flipV="1">
            <a:off x="4359744" y="3134460"/>
            <a:ext cx="1648492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4043345" y="2220777"/>
            <a:ext cx="1050536" cy="408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cxnSp>
        <p:nvCxnSpPr>
          <p:cNvPr id="28" name="구부러진 연결선 27"/>
          <p:cNvCxnSpPr>
            <a:stCxn id="24" idx="0"/>
            <a:endCxn id="27" idx="4"/>
          </p:cNvCxnSpPr>
          <p:nvPr/>
        </p:nvCxnSpPr>
        <p:spPr>
          <a:xfrm rot="5400000" flipH="1" flipV="1">
            <a:off x="4051000" y="2412651"/>
            <a:ext cx="301088" cy="7341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92757" y="145194"/>
            <a:ext cx="3790753" cy="22582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마이페이지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6059138" y="187065"/>
            <a:ext cx="2908177" cy="16007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서울 위</a:t>
            </a:r>
            <a:r>
              <a:rPr lang="en-US" altLang="ko-KR" sz="1200" dirty="0" smtClean="0"/>
              <a:t>(Wee)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350181" y="2588891"/>
            <a:ext cx="2236133" cy="2071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마음건강검사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2965820" y="3990232"/>
            <a:ext cx="2553223" cy="2741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마음건강정보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4189847" y="310882"/>
            <a:ext cx="1699365" cy="1506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/>
              <a:t>Wee-Network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271427" y="310882"/>
            <a:ext cx="2734887" cy="30691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상담신청</a:t>
            </a:r>
            <a:endParaRPr lang="ko-KR" altLang="en-US" sz="1200" dirty="0"/>
          </a:p>
        </p:txBody>
      </p:sp>
      <p:cxnSp>
        <p:nvCxnSpPr>
          <p:cNvPr id="47" name="구부러진 연결선 46"/>
          <p:cNvCxnSpPr>
            <a:endCxn id="11" idx="4"/>
          </p:cNvCxnSpPr>
          <p:nvPr/>
        </p:nvCxnSpPr>
        <p:spPr>
          <a:xfrm rot="5400000" flipH="1" flipV="1">
            <a:off x="6028403" y="2583398"/>
            <a:ext cx="557900" cy="1553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602012" y="3697129"/>
            <a:ext cx="3248239" cy="932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퀵 메뉴</a:t>
            </a:r>
            <a:endParaRPr lang="en-US" altLang="ko-KR" sz="1200" dirty="0" smtClean="0"/>
          </a:p>
        </p:txBody>
      </p:sp>
      <p:cxnSp>
        <p:nvCxnSpPr>
          <p:cNvPr id="60" name="구부러진 연결선 59"/>
          <p:cNvCxnSpPr>
            <a:endCxn id="41" idx="2"/>
          </p:cNvCxnSpPr>
          <p:nvPr/>
        </p:nvCxnSpPr>
        <p:spPr>
          <a:xfrm rot="16200000" flipV="1">
            <a:off x="4983789" y="1873115"/>
            <a:ext cx="1179404" cy="10679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구부러진 연결선 60"/>
          <p:cNvCxnSpPr/>
          <p:nvPr/>
        </p:nvCxnSpPr>
        <p:spPr>
          <a:xfrm rot="5400000" flipH="1" flipV="1">
            <a:off x="6376285" y="1815815"/>
            <a:ext cx="1164767" cy="11265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5955681" y="2998774"/>
            <a:ext cx="646331" cy="1071250"/>
            <a:chOff x="5955681" y="2998774"/>
            <a:chExt cx="646331" cy="1071250"/>
          </a:xfrm>
        </p:grpSpPr>
        <p:grpSp>
          <p:nvGrpSpPr>
            <p:cNvPr id="5" name="그룹 4"/>
            <p:cNvGrpSpPr/>
            <p:nvPr/>
          </p:nvGrpSpPr>
          <p:grpSpPr>
            <a:xfrm>
              <a:off x="6163264" y="2998774"/>
              <a:ext cx="223462" cy="827067"/>
              <a:chOff x="6163264" y="2998774"/>
              <a:chExt cx="223462" cy="827067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6170968" y="2998774"/>
                <a:ext cx="215758" cy="2260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/>
              <p:cNvCxnSpPr>
                <a:stCxn id="4" idx="4"/>
              </p:cNvCxnSpPr>
              <p:nvPr/>
            </p:nvCxnSpPr>
            <p:spPr>
              <a:xfrm>
                <a:off x="6278847" y="3224805"/>
                <a:ext cx="0" cy="3595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 flipV="1">
                <a:off x="6163264" y="3255628"/>
                <a:ext cx="115583" cy="15154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H="1" flipV="1">
                <a:off x="6271142" y="3271039"/>
                <a:ext cx="115583" cy="13613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V="1">
                <a:off x="6163264" y="3558717"/>
                <a:ext cx="115583" cy="25171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H="1" flipV="1">
                <a:off x="6271142" y="3574128"/>
                <a:ext cx="115583" cy="2517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5955681" y="379302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사용자</a:t>
              </a:r>
              <a:endParaRPr lang="ko-KR" altLang="en-US" sz="1200" dirty="0"/>
            </a:p>
          </p:txBody>
        </p:sp>
      </p:grpSp>
      <p:sp>
        <p:nvSpPr>
          <p:cNvPr id="11" name="타원 10"/>
          <p:cNvSpPr/>
          <p:nvPr/>
        </p:nvSpPr>
        <p:spPr>
          <a:xfrm>
            <a:off x="5847613" y="1903628"/>
            <a:ext cx="1074832" cy="478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회원가입</a:t>
            </a:r>
            <a:endParaRPr lang="ko-KR" altLang="en-US" sz="1100" dirty="0"/>
          </a:p>
        </p:txBody>
      </p:sp>
      <p:sp>
        <p:nvSpPr>
          <p:cNvPr id="36" name="타원 35"/>
          <p:cNvSpPr/>
          <p:nvPr/>
        </p:nvSpPr>
        <p:spPr>
          <a:xfrm>
            <a:off x="10729404" y="1730976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신청 취소</a:t>
            </a:r>
            <a:endParaRPr lang="ko-KR" altLang="en-US" sz="1100" dirty="0"/>
          </a:p>
        </p:txBody>
      </p:sp>
      <p:sp>
        <p:nvSpPr>
          <p:cNvPr id="48" name="타원 47"/>
          <p:cNvSpPr/>
          <p:nvPr/>
        </p:nvSpPr>
        <p:spPr>
          <a:xfrm>
            <a:off x="10723126" y="1157017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신청 내역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수정</a:t>
            </a:r>
            <a:endParaRPr lang="ko-KR" altLang="en-US" sz="1100" dirty="0"/>
          </a:p>
        </p:txBody>
      </p:sp>
      <p:sp>
        <p:nvSpPr>
          <p:cNvPr id="56" name="타원 55"/>
          <p:cNvSpPr/>
          <p:nvPr/>
        </p:nvSpPr>
        <p:spPr>
          <a:xfrm>
            <a:off x="9423353" y="1150162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비대면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상담 예약</a:t>
            </a:r>
            <a:endParaRPr lang="ko-KR" altLang="en-US" sz="1100" dirty="0"/>
          </a:p>
        </p:txBody>
      </p:sp>
      <p:sp>
        <p:nvSpPr>
          <p:cNvPr id="58" name="타원 57"/>
          <p:cNvSpPr/>
          <p:nvPr/>
        </p:nvSpPr>
        <p:spPr>
          <a:xfrm>
            <a:off x="10729404" y="2277242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희망 일시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등록</a:t>
            </a:r>
            <a:endParaRPr lang="ko-KR" altLang="en-US" sz="1100" dirty="0"/>
          </a:p>
        </p:txBody>
      </p:sp>
      <p:sp>
        <p:nvSpPr>
          <p:cNvPr id="59" name="타원 58"/>
          <p:cNvSpPr/>
          <p:nvPr/>
        </p:nvSpPr>
        <p:spPr>
          <a:xfrm>
            <a:off x="9404364" y="588931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이용안내</a:t>
            </a:r>
            <a:endParaRPr lang="ko-KR" altLang="en-US" sz="1100" dirty="0"/>
          </a:p>
        </p:txBody>
      </p:sp>
      <p:sp>
        <p:nvSpPr>
          <p:cNvPr id="62" name="타원 61"/>
          <p:cNvSpPr/>
          <p:nvPr/>
        </p:nvSpPr>
        <p:spPr>
          <a:xfrm>
            <a:off x="4286850" y="616133"/>
            <a:ext cx="1525251" cy="5797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Wee-Network</a:t>
            </a:r>
          </a:p>
          <a:p>
            <a:pPr algn="ctr"/>
            <a:r>
              <a:rPr lang="ko-KR" altLang="en-US" sz="1100" dirty="0" smtClean="0"/>
              <a:t>소개</a:t>
            </a:r>
            <a:endParaRPr lang="ko-KR" altLang="en-US" sz="1100" dirty="0"/>
          </a:p>
        </p:txBody>
      </p:sp>
      <p:sp>
        <p:nvSpPr>
          <p:cNvPr id="63" name="타원 62"/>
          <p:cNvSpPr/>
          <p:nvPr/>
        </p:nvSpPr>
        <p:spPr>
          <a:xfrm>
            <a:off x="4374216" y="1257727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위치 정보 조회</a:t>
            </a:r>
            <a:endParaRPr lang="ko-KR" altLang="en-US" sz="1100" dirty="0"/>
          </a:p>
        </p:txBody>
      </p:sp>
      <p:sp>
        <p:nvSpPr>
          <p:cNvPr id="65" name="타원 64"/>
          <p:cNvSpPr/>
          <p:nvPr/>
        </p:nvSpPr>
        <p:spPr>
          <a:xfrm>
            <a:off x="6187643" y="460137"/>
            <a:ext cx="1135680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프로젝트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소개</a:t>
            </a:r>
            <a:endParaRPr lang="ko-KR" altLang="en-US" sz="1100" dirty="0"/>
          </a:p>
        </p:txBody>
      </p:sp>
      <p:sp>
        <p:nvSpPr>
          <p:cNvPr id="66" name="타원 65"/>
          <p:cNvSpPr/>
          <p:nvPr/>
        </p:nvSpPr>
        <p:spPr>
          <a:xfrm>
            <a:off x="7513227" y="464447"/>
            <a:ext cx="1135680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센터 소개</a:t>
            </a:r>
            <a:endParaRPr lang="ko-KR" altLang="en-US" sz="1100" dirty="0"/>
          </a:p>
        </p:txBody>
      </p:sp>
      <p:sp>
        <p:nvSpPr>
          <p:cNvPr id="67" name="타원 66"/>
          <p:cNvSpPr/>
          <p:nvPr/>
        </p:nvSpPr>
        <p:spPr>
          <a:xfrm>
            <a:off x="6196587" y="1176054"/>
            <a:ext cx="1126736" cy="5050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공지사항</a:t>
            </a:r>
            <a:endParaRPr lang="ko-KR" altLang="en-US" sz="1100" dirty="0"/>
          </a:p>
        </p:txBody>
      </p:sp>
      <p:sp>
        <p:nvSpPr>
          <p:cNvPr id="68" name="타원 67"/>
          <p:cNvSpPr/>
          <p:nvPr/>
        </p:nvSpPr>
        <p:spPr>
          <a:xfrm>
            <a:off x="7413909" y="1125672"/>
            <a:ext cx="1438742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위플</a:t>
            </a:r>
            <a:r>
              <a:rPr lang="en-US" altLang="ko-KR" sz="1100" dirty="0" smtClean="0"/>
              <a:t>(Weepl) </a:t>
            </a:r>
          </a:p>
          <a:p>
            <a:pPr algn="ctr"/>
            <a:r>
              <a:rPr lang="ko-KR" altLang="en-US" sz="1100" dirty="0" smtClean="0"/>
              <a:t>상징</a:t>
            </a:r>
            <a:endParaRPr lang="ko-KR" altLang="en-US" sz="1100" dirty="0"/>
          </a:p>
        </p:txBody>
      </p:sp>
      <p:cxnSp>
        <p:nvCxnSpPr>
          <p:cNvPr id="70" name="구부러진 연결선 69"/>
          <p:cNvCxnSpPr>
            <a:stCxn id="24" idx="7"/>
            <a:endCxn id="44" idx="2"/>
          </p:cNvCxnSpPr>
          <p:nvPr/>
        </p:nvCxnSpPr>
        <p:spPr>
          <a:xfrm rot="16200000" flipH="1">
            <a:off x="7227422" y="-31453"/>
            <a:ext cx="389924" cy="6432974"/>
          </a:xfrm>
          <a:prstGeom prst="curvedConnector5">
            <a:avLst>
              <a:gd name="adj1" fmla="val -58627"/>
              <a:gd name="adj2" fmla="val 40567"/>
              <a:gd name="adj3" fmla="val 12664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287142" y="437950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회원정보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84" name="타원 83"/>
          <p:cNvSpPr/>
          <p:nvPr/>
        </p:nvSpPr>
        <p:spPr>
          <a:xfrm>
            <a:off x="275944" y="1111807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회원정보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수정</a:t>
            </a:r>
            <a:endParaRPr lang="ko-KR" altLang="en-US" sz="1100" dirty="0"/>
          </a:p>
        </p:txBody>
      </p:sp>
      <p:sp>
        <p:nvSpPr>
          <p:cNvPr id="86" name="타원 85"/>
          <p:cNvSpPr/>
          <p:nvPr/>
        </p:nvSpPr>
        <p:spPr>
          <a:xfrm>
            <a:off x="1492791" y="437950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내역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88" name="타원 87"/>
          <p:cNvSpPr/>
          <p:nvPr/>
        </p:nvSpPr>
        <p:spPr>
          <a:xfrm>
            <a:off x="2739069" y="442634"/>
            <a:ext cx="1130540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상담 신청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현황</a:t>
            </a:r>
            <a:endParaRPr lang="ko-KR" altLang="en-US" sz="1100" dirty="0"/>
          </a:p>
        </p:txBody>
      </p:sp>
      <p:sp>
        <p:nvSpPr>
          <p:cNvPr id="91" name="타원 90"/>
          <p:cNvSpPr/>
          <p:nvPr/>
        </p:nvSpPr>
        <p:spPr>
          <a:xfrm>
            <a:off x="2759473" y="1112722"/>
            <a:ext cx="1130540" cy="6113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게시판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상담 확인</a:t>
            </a:r>
            <a:endParaRPr lang="ko-KR" altLang="en-US" sz="1100" dirty="0"/>
          </a:p>
        </p:txBody>
      </p:sp>
      <p:sp>
        <p:nvSpPr>
          <p:cNvPr id="92" name="타원 91"/>
          <p:cNvSpPr/>
          <p:nvPr/>
        </p:nvSpPr>
        <p:spPr>
          <a:xfrm>
            <a:off x="2139170" y="1759739"/>
            <a:ext cx="1394674" cy="563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만족도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 참여</a:t>
            </a:r>
            <a:endParaRPr lang="ko-KR" altLang="en-US" sz="1100" dirty="0"/>
          </a:p>
        </p:txBody>
      </p:sp>
      <p:sp>
        <p:nvSpPr>
          <p:cNvPr id="95" name="타원 94"/>
          <p:cNvSpPr/>
          <p:nvPr/>
        </p:nvSpPr>
        <p:spPr>
          <a:xfrm>
            <a:off x="572247" y="1748739"/>
            <a:ext cx="1493481" cy="567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마음건강검사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결과 조회</a:t>
            </a:r>
            <a:endParaRPr lang="ko-KR" altLang="en-US" sz="1100" dirty="0"/>
          </a:p>
        </p:txBody>
      </p:sp>
      <p:sp>
        <p:nvSpPr>
          <p:cNvPr id="101" name="타원 100"/>
          <p:cNvSpPr/>
          <p:nvPr/>
        </p:nvSpPr>
        <p:spPr>
          <a:xfrm>
            <a:off x="498240" y="3454504"/>
            <a:ext cx="886684" cy="5589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맞춤형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02" name="타원 101"/>
          <p:cNvSpPr/>
          <p:nvPr/>
        </p:nvSpPr>
        <p:spPr>
          <a:xfrm>
            <a:off x="492567" y="4068901"/>
            <a:ext cx="873322" cy="5261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연령별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03" name="타원 102"/>
          <p:cNvSpPr/>
          <p:nvPr/>
        </p:nvSpPr>
        <p:spPr>
          <a:xfrm>
            <a:off x="1541019" y="3454504"/>
            <a:ext cx="864328" cy="5652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상황별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04" name="직사각형 103"/>
          <p:cNvSpPr/>
          <p:nvPr/>
        </p:nvSpPr>
        <p:spPr>
          <a:xfrm>
            <a:off x="852830" y="4777342"/>
            <a:ext cx="1509847" cy="1954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연령별 검사</a:t>
            </a:r>
            <a:endParaRPr lang="ko-KR" altLang="en-US" sz="1200" dirty="0"/>
          </a:p>
        </p:txBody>
      </p:sp>
      <p:cxnSp>
        <p:nvCxnSpPr>
          <p:cNvPr id="105" name="구부러진 연결선 104"/>
          <p:cNvCxnSpPr>
            <a:stCxn id="102" idx="4"/>
            <a:endCxn id="104" idx="1"/>
          </p:cNvCxnSpPr>
          <p:nvPr/>
        </p:nvCxnSpPr>
        <p:spPr>
          <a:xfrm rot="5400000">
            <a:off x="311190" y="5136696"/>
            <a:ext cx="1159679" cy="76398"/>
          </a:xfrm>
          <a:prstGeom prst="curvedConnector4">
            <a:avLst>
              <a:gd name="adj1" fmla="val 7859"/>
              <a:gd name="adj2" fmla="val 39922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타원 108"/>
          <p:cNvSpPr/>
          <p:nvPr/>
        </p:nvSpPr>
        <p:spPr>
          <a:xfrm>
            <a:off x="941053" y="5087066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초등 선택</a:t>
            </a:r>
            <a:endParaRPr lang="ko-KR" altLang="en-US" sz="1100" dirty="0"/>
          </a:p>
        </p:txBody>
      </p:sp>
      <p:sp>
        <p:nvSpPr>
          <p:cNvPr id="112" name="타원 111"/>
          <p:cNvSpPr/>
          <p:nvPr/>
        </p:nvSpPr>
        <p:spPr>
          <a:xfrm>
            <a:off x="941053" y="5627916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중고등 </a:t>
            </a:r>
            <a:r>
              <a:rPr lang="ko-KR" altLang="en-US" sz="1100" dirty="0" smtClean="0"/>
              <a:t>선택</a:t>
            </a:r>
            <a:endParaRPr lang="ko-KR" altLang="en-US" sz="1100" dirty="0"/>
          </a:p>
        </p:txBody>
      </p:sp>
      <p:sp>
        <p:nvSpPr>
          <p:cNvPr id="113" name="타원 112"/>
          <p:cNvSpPr/>
          <p:nvPr/>
        </p:nvSpPr>
        <p:spPr>
          <a:xfrm>
            <a:off x="948390" y="6168766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성인 선택</a:t>
            </a:r>
            <a:endParaRPr lang="ko-KR" altLang="en-US" sz="1100" dirty="0"/>
          </a:p>
        </p:txBody>
      </p:sp>
      <p:sp>
        <p:nvSpPr>
          <p:cNvPr id="116" name="타원 115"/>
          <p:cNvSpPr/>
          <p:nvPr/>
        </p:nvSpPr>
        <p:spPr>
          <a:xfrm>
            <a:off x="3234718" y="4337098"/>
            <a:ext cx="98839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추천 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보기</a:t>
            </a:r>
            <a:endParaRPr lang="ko-KR" altLang="en-US" sz="1100" dirty="0"/>
          </a:p>
        </p:txBody>
      </p:sp>
      <p:sp>
        <p:nvSpPr>
          <p:cNvPr id="117" name="타원 116"/>
          <p:cNvSpPr/>
          <p:nvPr/>
        </p:nvSpPr>
        <p:spPr>
          <a:xfrm>
            <a:off x="4349106" y="4337098"/>
            <a:ext cx="973369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글 검색</a:t>
            </a:r>
            <a:endParaRPr lang="ko-KR" altLang="en-US" sz="1100" dirty="0"/>
          </a:p>
        </p:txBody>
      </p:sp>
      <p:cxnSp>
        <p:nvCxnSpPr>
          <p:cNvPr id="118" name="구부러진 연결선 117"/>
          <p:cNvCxnSpPr>
            <a:stCxn id="24" idx="2"/>
            <a:endCxn id="39" idx="3"/>
          </p:cNvCxnSpPr>
          <p:nvPr/>
        </p:nvCxnSpPr>
        <p:spPr>
          <a:xfrm rot="10800000" flipV="1">
            <a:off x="2586314" y="3134461"/>
            <a:ext cx="722894" cy="4901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타원 121"/>
          <p:cNvSpPr/>
          <p:nvPr/>
        </p:nvSpPr>
        <p:spPr>
          <a:xfrm>
            <a:off x="3098471" y="4982144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대인관계</a:t>
            </a:r>
            <a:endParaRPr lang="ko-KR" altLang="en-US" sz="1100" dirty="0"/>
          </a:p>
        </p:txBody>
      </p:sp>
      <p:sp>
        <p:nvSpPr>
          <p:cNvPr id="123" name="타원 122"/>
          <p:cNvSpPr/>
          <p:nvPr/>
        </p:nvSpPr>
        <p:spPr>
          <a:xfrm>
            <a:off x="4319284" y="4991006"/>
            <a:ext cx="1091116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학교생활</a:t>
            </a:r>
            <a:endParaRPr lang="ko-KR" altLang="en-US" sz="1100" dirty="0"/>
          </a:p>
        </p:txBody>
      </p:sp>
      <p:sp>
        <p:nvSpPr>
          <p:cNvPr id="129" name="타원 128"/>
          <p:cNvSpPr/>
          <p:nvPr/>
        </p:nvSpPr>
        <p:spPr>
          <a:xfrm>
            <a:off x="3718216" y="5595036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 건강</a:t>
            </a:r>
            <a:endParaRPr lang="ko-KR" altLang="en-US" sz="1100" dirty="0"/>
          </a:p>
        </p:txBody>
      </p:sp>
      <p:sp>
        <p:nvSpPr>
          <p:cNvPr id="130" name="타원 129"/>
          <p:cNvSpPr/>
          <p:nvPr/>
        </p:nvSpPr>
        <p:spPr>
          <a:xfrm>
            <a:off x="3224294" y="6094339"/>
            <a:ext cx="813919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위기</a:t>
            </a:r>
            <a:endParaRPr lang="ko-KR" altLang="en-US" sz="1100" dirty="0"/>
          </a:p>
        </p:txBody>
      </p:sp>
      <p:sp>
        <p:nvSpPr>
          <p:cNvPr id="131" name="타원 130"/>
          <p:cNvSpPr/>
          <p:nvPr/>
        </p:nvSpPr>
        <p:spPr>
          <a:xfrm>
            <a:off x="4526648" y="6087082"/>
            <a:ext cx="808903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일탈</a:t>
            </a:r>
            <a:endParaRPr lang="ko-KR" altLang="en-US" sz="1100" dirty="0"/>
          </a:p>
        </p:txBody>
      </p:sp>
      <p:cxnSp>
        <p:nvCxnSpPr>
          <p:cNvPr id="132" name="구부러진 연결선 131"/>
          <p:cNvCxnSpPr>
            <a:endCxn id="40" idx="0"/>
          </p:cNvCxnSpPr>
          <p:nvPr/>
        </p:nvCxnSpPr>
        <p:spPr>
          <a:xfrm rot="10800000" flipV="1">
            <a:off x="4242432" y="3706338"/>
            <a:ext cx="1797946" cy="28389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1" name="타원 140"/>
          <p:cNvSpPr/>
          <p:nvPr/>
        </p:nvSpPr>
        <p:spPr>
          <a:xfrm>
            <a:off x="9412472" y="2821716"/>
            <a:ext cx="1148742" cy="5005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비회원 </a:t>
            </a:r>
            <a:endParaRPr lang="en-US" altLang="ko-KR" sz="1100" dirty="0"/>
          </a:p>
          <a:p>
            <a:pPr algn="ctr"/>
            <a:r>
              <a:rPr lang="ko-KR" altLang="en-US" sz="1100" dirty="0" smtClean="0"/>
              <a:t>상담신청</a:t>
            </a:r>
            <a:endParaRPr lang="ko-KR" altLang="en-US" sz="1100" dirty="0"/>
          </a:p>
        </p:txBody>
      </p:sp>
      <p:sp>
        <p:nvSpPr>
          <p:cNvPr id="142" name="타원 141"/>
          <p:cNvSpPr/>
          <p:nvPr/>
        </p:nvSpPr>
        <p:spPr>
          <a:xfrm>
            <a:off x="9427121" y="2267098"/>
            <a:ext cx="1145283" cy="5005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게시판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상담 예약</a:t>
            </a:r>
            <a:endParaRPr lang="ko-KR" altLang="en-US" sz="1100" dirty="0"/>
          </a:p>
        </p:txBody>
      </p:sp>
      <p:sp>
        <p:nvSpPr>
          <p:cNvPr id="169" name="타원 168"/>
          <p:cNvSpPr/>
          <p:nvPr/>
        </p:nvSpPr>
        <p:spPr>
          <a:xfrm>
            <a:off x="1541175" y="1116473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회원탈퇴</a:t>
            </a:r>
            <a:endParaRPr lang="ko-KR" altLang="en-US" sz="1100" dirty="0"/>
          </a:p>
        </p:txBody>
      </p:sp>
      <p:sp>
        <p:nvSpPr>
          <p:cNvPr id="174" name="타원 173"/>
          <p:cNvSpPr/>
          <p:nvPr/>
        </p:nvSpPr>
        <p:spPr>
          <a:xfrm>
            <a:off x="6812107" y="3980433"/>
            <a:ext cx="828607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챗 봇</a:t>
            </a:r>
            <a:endParaRPr lang="ko-KR" altLang="en-US" sz="1100" dirty="0"/>
          </a:p>
        </p:txBody>
      </p:sp>
      <p:sp>
        <p:nvSpPr>
          <p:cNvPr id="175" name="타원 174"/>
          <p:cNvSpPr/>
          <p:nvPr/>
        </p:nvSpPr>
        <p:spPr>
          <a:xfrm>
            <a:off x="7748382" y="3988698"/>
            <a:ext cx="801799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SNS</a:t>
            </a:r>
            <a:endParaRPr lang="ko-KR" altLang="en-US" sz="1100" dirty="0"/>
          </a:p>
        </p:txBody>
      </p:sp>
      <p:sp>
        <p:nvSpPr>
          <p:cNvPr id="176" name="타원 175"/>
          <p:cNvSpPr/>
          <p:nvPr/>
        </p:nvSpPr>
        <p:spPr>
          <a:xfrm>
            <a:off x="8626570" y="3988698"/>
            <a:ext cx="10783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유관기관</a:t>
            </a:r>
            <a:endParaRPr lang="ko-KR" altLang="en-US" sz="1100" dirty="0"/>
          </a:p>
        </p:txBody>
      </p:sp>
      <p:cxnSp>
        <p:nvCxnSpPr>
          <p:cNvPr id="177" name="구부러진 연결선 176"/>
          <p:cNvCxnSpPr>
            <a:endCxn id="52" idx="0"/>
          </p:cNvCxnSpPr>
          <p:nvPr/>
        </p:nvCxnSpPr>
        <p:spPr>
          <a:xfrm>
            <a:off x="6521899" y="3391039"/>
            <a:ext cx="1704233" cy="30609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4" name="직사각형 183"/>
          <p:cNvSpPr/>
          <p:nvPr/>
        </p:nvSpPr>
        <p:spPr>
          <a:xfrm>
            <a:off x="8567590" y="5031596"/>
            <a:ext cx="1188720" cy="14198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/>
              <a:t>SNS</a:t>
            </a:r>
          </a:p>
        </p:txBody>
      </p:sp>
      <p:sp>
        <p:nvSpPr>
          <p:cNvPr id="185" name="타원 184"/>
          <p:cNvSpPr/>
          <p:nvPr/>
        </p:nvSpPr>
        <p:spPr>
          <a:xfrm>
            <a:off x="8729799" y="5308262"/>
            <a:ext cx="864303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유튜브</a:t>
            </a:r>
            <a:endParaRPr lang="ko-KR" altLang="en-US" sz="1100" dirty="0"/>
          </a:p>
        </p:txBody>
      </p:sp>
      <p:sp>
        <p:nvSpPr>
          <p:cNvPr id="186" name="타원 185"/>
          <p:cNvSpPr/>
          <p:nvPr/>
        </p:nvSpPr>
        <p:spPr>
          <a:xfrm>
            <a:off x="8632977" y="5862524"/>
            <a:ext cx="1057947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카카오톡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채널</a:t>
            </a:r>
            <a:endParaRPr lang="ko-KR" altLang="en-US" sz="1100" dirty="0"/>
          </a:p>
        </p:txBody>
      </p:sp>
      <p:cxnSp>
        <p:nvCxnSpPr>
          <p:cNvPr id="188" name="구부러진 연결선 187"/>
          <p:cNvCxnSpPr>
            <a:stCxn id="175" idx="4"/>
            <a:endCxn id="184" idx="0"/>
          </p:cNvCxnSpPr>
          <p:nvPr/>
        </p:nvCxnSpPr>
        <p:spPr>
          <a:xfrm rot="16200000" flipH="1">
            <a:off x="8396267" y="4265913"/>
            <a:ext cx="518698" cy="10126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8" name="직사각형 207"/>
          <p:cNvSpPr/>
          <p:nvPr/>
        </p:nvSpPr>
        <p:spPr>
          <a:xfrm>
            <a:off x="5814089" y="4908102"/>
            <a:ext cx="2545589" cy="177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챗 봇</a:t>
            </a:r>
            <a:endParaRPr lang="ko-KR" altLang="en-US" sz="1200" dirty="0"/>
          </a:p>
        </p:txBody>
      </p:sp>
      <p:sp>
        <p:nvSpPr>
          <p:cNvPr id="209" name="타원 208"/>
          <p:cNvSpPr/>
          <p:nvPr/>
        </p:nvSpPr>
        <p:spPr>
          <a:xfrm>
            <a:off x="5915300" y="5220714"/>
            <a:ext cx="114215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위플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(Weepl)</a:t>
            </a:r>
          </a:p>
          <a:p>
            <a:pPr algn="ctr"/>
            <a:r>
              <a:rPr lang="ko-KR" altLang="en-US" sz="1100" dirty="0" smtClean="0"/>
              <a:t>앱서비스</a:t>
            </a:r>
            <a:endParaRPr lang="ko-KR" altLang="en-US" sz="1100" dirty="0"/>
          </a:p>
        </p:txBody>
      </p:sp>
      <p:sp>
        <p:nvSpPr>
          <p:cNvPr id="211" name="타원 210"/>
          <p:cNvSpPr/>
          <p:nvPr/>
        </p:nvSpPr>
        <p:spPr>
          <a:xfrm>
            <a:off x="7107044" y="5255972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신청</a:t>
            </a:r>
            <a:endParaRPr lang="ko-KR" altLang="en-US" sz="1100" dirty="0"/>
          </a:p>
        </p:txBody>
      </p:sp>
      <p:sp>
        <p:nvSpPr>
          <p:cNvPr id="212" name="타원 211"/>
          <p:cNvSpPr/>
          <p:nvPr/>
        </p:nvSpPr>
        <p:spPr>
          <a:xfrm>
            <a:off x="5922247" y="5951427"/>
            <a:ext cx="1130444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마음건강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213" name="타원 212"/>
          <p:cNvSpPr/>
          <p:nvPr/>
        </p:nvSpPr>
        <p:spPr>
          <a:xfrm>
            <a:off x="7109229" y="5882979"/>
            <a:ext cx="1142152" cy="7114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센터 문의</a:t>
            </a:r>
            <a:endParaRPr lang="ko-KR" altLang="en-US" sz="1100" dirty="0"/>
          </a:p>
        </p:txBody>
      </p:sp>
      <p:cxnSp>
        <p:nvCxnSpPr>
          <p:cNvPr id="214" name="구부러진 연결선 213"/>
          <p:cNvCxnSpPr>
            <a:stCxn id="174" idx="4"/>
            <a:endCxn id="208" idx="0"/>
          </p:cNvCxnSpPr>
          <p:nvPr/>
        </p:nvCxnSpPr>
        <p:spPr>
          <a:xfrm rot="5400000">
            <a:off x="6954914" y="4636604"/>
            <a:ext cx="403469" cy="1395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4" name="직사각형 223"/>
          <p:cNvSpPr/>
          <p:nvPr/>
        </p:nvSpPr>
        <p:spPr>
          <a:xfrm>
            <a:off x="10100387" y="4300039"/>
            <a:ext cx="1930214" cy="2467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유관기관</a:t>
            </a:r>
            <a:endParaRPr lang="ko-KR" altLang="en-US" sz="1200" dirty="0"/>
          </a:p>
        </p:txBody>
      </p:sp>
      <p:sp>
        <p:nvSpPr>
          <p:cNvPr id="231" name="타원 230"/>
          <p:cNvSpPr/>
          <p:nvPr/>
        </p:nvSpPr>
        <p:spPr>
          <a:xfrm>
            <a:off x="10237555" y="4670976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심리 상담</a:t>
            </a:r>
            <a:endParaRPr lang="ko-KR" altLang="en-US" sz="1100" dirty="0"/>
          </a:p>
        </p:txBody>
      </p:sp>
      <p:sp>
        <p:nvSpPr>
          <p:cNvPr id="232" name="타원 231"/>
          <p:cNvSpPr/>
          <p:nvPr/>
        </p:nvSpPr>
        <p:spPr>
          <a:xfrm>
            <a:off x="11134078" y="4685836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생명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존중</a:t>
            </a:r>
            <a:endParaRPr lang="ko-KR" altLang="en-US" sz="1100" dirty="0"/>
          </a:p>
        </p:txBody>
      </p:sp>
      <p:sp>
        <p:nvSpPr>
          <p:cNvPr id="233" name="타원 232"/>
          <p:cNvSpPr/>
          <p:nvPr/>
        </p:nvSpPr>
        <p:spPr>
          <a:xfrm>
            <a:off x="10237555" y="5356191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성</a:t>
            </a:r>
            <a:endParaRPr lang="ko-KR" altLang="en-US" sz="1100" dirty="0"/>
          </a:p>
        </p:txBody>
      </p:sp>
      <p:sp>
        <p:nvSpPr>
          <p:cNvPr id="234" name="타원 233"/>
          <p:cNvSpPr/>
          <p:nvPr/>
        </p:nvSpPr>
        <p:spPr>
          <a:xfrm>
            <a:off x="11134078" y="5371051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도박</a:t>
            </a:r>
            <a:endParaRPr lang="ko-KR" altLang="en-US" sz="1100" dirty="0"/>
          </a:p>
        </p:txBody>
      </p:sp>
      <p:sp>
        <p:nvSpPr>
          <p:cNvPr id="235" name="타원 234"/>
          <p:cNvSpPr/>
          <p:nvPr/>
        </p:nvSpPr>
        <p:spPr>
          <a:xfrm>
            <a:off x="10237555" y="6057769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기관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236" name="타원 235"/>
          <p:cNvSpPr/>
          <p:nvPr/>
        </p:nvSpPr>
        <p:spPr>
          <a:xfrm>
            <a:off x="11065494" y="6072465"/>
            <a:ext cx="898174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기관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페이지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연결</a:t>
            </a:r>
            <a:endParaRPr lang="ko-KR" altLang="en-US" sz="1100" dirty="0"/>
          </a:p>
        </p:txBody>
      </p:sp>
      <p:cxnSp>
        <p:nvCxnSpPr>
          <p:cNvPr id="237" name="구부러진 연결선 236"/>
          <p:cNvCxnSpPr>
            <a:stCxn id="176" idx="5"/>
            <a:endCxn id="224" idx="0"/>
          </p:cNvCxnSpPr>
          <p:nvPr/>
        </p:nvCxnSpPr>
        <p:spPr>
          <a:xfrm rot="5400000" flipH="1" flipV="1">
            <a:off x="10238202" y="3608839"/>
            <a:ext cx="136092" cy="1518491"/>
          </a:xfrm>
          <a:prstGeom prst="curvedConnector5">
            <a:avLst>
              <a:gd name="adj1" fmla="val -76353"/>
              <a:gd name="adj2" fmla="val 31085"/>
              <a:gd name="adj3" fmla="val 26797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1" name="타원 260"/>
          <p:cNvSpPr/>
          <p:nvPr/>
        </p:nvSpPr>
        <p:spPr>
          <a:xfrm>
            <a:off x="9423353" y="1730975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신청 상태 확인</a:t>
            </a:r>
            <a:endParaRPr lang="ko-KR" altLang="en-US" sz="1100" dirty="0"/>
          </a:p>
        </p:txBody>
      </p:sp>
      <p:sp>
        <p:nvSpPr>
          <p:cNvPr id="262" name="타원 261"/>
          <p:cNvSpPr/>
          <p:nvPr/>
        </p:nvSpPr>
        <p:spPr>
          <a:xfrm>
            <a:off x="10723126" y="610751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신청 내역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263" name="직사각형 262"/>
          <p:cNvSpPr/>
          <p:nvPr/>
        </p:nvSpPr>
        <p:spPr>
          <a:xfrm>
            <a:off x="7626694" y="1919401"/>
            <a:ext cx="1484619" cy="1334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게시판 상담</a:t>
            </a:r>
            <a:endParaRPr lang="ko-KR" altLang="en-US" sz="1200" dirty="0"/>
          </a:p>
        </p:txBody>
      </p:sp>
      <p:sp>
        <p:nvSpPr>
          <p:cNvPr id="298" name="타원 297"/>
          <p:cNvSpPr/>
          <p:nvPr/>
        </p:nvSpPr>
        <p:spPr>
          <a:xfrm>
            <a:off x="7930806" y="2697378"/>
            <a:ext cx="853183" cy="5147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게시글</a:t>
            </a:r>
            <a:endParaRPr lang="en-US" altLang="ko-KR" sz="1100" dirty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299" name="타원 298"/>
          <p:cNvSpPr/>
          <p:nvPr/>
        </p:nvSpPr>
        <p:spPr>
          <a:xfrm>
            <a:off x="7933638" y="2177853"/>
            <a:ext cx="853183" cy="4777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작성</a:t>
            </a:r>
            <a:endParaRPr lang="ko-KR" altLang="en-US" sz="1100" dirty="0"/>
          </a:p>
        </p:txBody>
      </p:sp>
      <p:cxnSp>
        <p:nvCxnSpPr>
          <p:cNvPr id="300" name="구부러진 연결선 299"/>
          <p:cNvCxnSpPr>
            <a:stCxn id="142" idx="2"/>
            <a:endCxn id="263" idx="3"/>
          </p:cNvCxnSpPr>
          <p:nvPr/>
        </p:nvCxnSpPr>
        <p:spPr>
          <a:xfrm rot="10800000" flipV="1">
            <a:off x="9111313" y="2517365"/>
            <a:ext cx="315808" cy="693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7" name="구부러진 연결선 306"/>
          <p:cNvCxnSpPr>
            <a:stCxn id="211" idx="0"/>
            <a:endCxn id="44" idx="2"/>
          </p:cNvCxnSpPr>
          <p:nvPr/>
        </p:nvCxnSpPr>
        <p:spPr>
          <a:xfrm rot="5400000" flipH="1" flipV="1">
            <a:off x="8218208" y="2835309"/>
            <a:ext cx="1875976" cy="2965350"/>
          </a:xfrm>
          <a:prstGeom prst="curvedConnector3">
            <a:avLst>
              <a:gd name="adj1" fmla="val 19868"/>
            </a:avLst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4" name="구부러진 연결선 313"/>
          <p:cNvCxnSpPr>
            <a:stCxn id="212" idx="2"/>
            <a:endCxn id="39" idx="3"/>
          </p:cNvCxnSpPr>
          <p:nvPr/>
        </p:nvCxnSpPr>
        <p:spPr>
          <a:xfrm rot="10800000">
            <a:off x="2586315" y="3624645"/>
            <a:ext cx="3335933" cy="2634366"/>
          </a:xfrm>
          <a:prstGeom prst="curvedConnector3">
            <a:avLst>
              <a:gd name="adj1" fmla="val 7140"/>
            </a:avLst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0" name="타원 319"/>
          <p:cNvSpPr/>
          <p:nvPr/>
        </p:nvSpPr>
        <p:spPr>
          <a:xfrm>
            <a:off x="1442407" y="4070024"/>
            <a:ext cx="1075417" cy="5093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검사결과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  <p:cxnSp>
        <p:nvCxnSpPr>
          <p:cNvPr id="324" name="구부러진 연결선 323"/>
          <p:cNvCxnSpPr>
            <a:stCxn id="320" idx="4"/>
            <a:endCxn id="40" idx="1"/>
          </p:cNvCxnSpPr>
          <p:nvPr/>
        </p:nvCxnSpPr>
        <p:spPr>
          <a:xfrm rot="16200000" flipH="1">
            <a:off x="2082086" y="4477446"/>
            <a:ext cx="781764" cy="985704"/>
          </a:xfrm>
          <a:prstGeom prst="curvedConnector2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타원 114"/>
          <p:cNvSpPr/>
          <p:nvPr/>
        </p:nvSpPr>
        <p:spPr>
          <a:xfrm>
            <a:off x="693449" y="2879655"/>
            <a:ext cx="1466242" cy="5589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마음건강검사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실시</a:t>
            </a:r>
            <a:endParaRPr lang="ko-KR" altLang="en-US" sz="1100" dirty="0"/>
          </a:p>
        </p:txBody>
      </p:sp>
      <p:sp>
        <p:nvSpPr>
          <p:cNvPr id="106" name="타원 105"/>
          <p:cNvSpPr/>
          <p:nvPr/>
        </p:nvSpPr>
        <p:spPr>
          <a:xfrm>
            <a:off x="10611092" y="2830029"/>
            <a:ext cx="1330062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</a:t>
            </a:r>
            <a:r>
              <a:rPr lang="en-US" altLang="ko-KR" sz="1100" dirty="0"/>
              <a:t>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페이지 이동</a:t>
            </a:r>
            <a:endParaRPr lang="ko-KR" altLang="en-US" sz="1100" dirty="0"/>
          </a:p>
        </p:txBody>
      </p:sp>
      <p:cxnSp>
        <p:nvCxnSpPr>
          <p:cNvPr id="100" name="구부러진 연결선 99"/>
          <p:cNvCxnSpPr>
            <a:stCxn id="91" idx="6"/>
            <a:endCxn id="298" idx="2"/>
          </p:cNvCxnSpPr>
          <p:nvPr/>
        </p:nvCxnSpPr>
        <p:spPr>
          <a:xfrm>
            <a:off x="3890013" y="1418419"/>
            <a:ext cx="4040793" cy="1536347"/>
          </a:xfrm>
          <a:prstGeom prst="curvedConnector3">
            <a:avLst>
              <a:gd name="adj1" fmla="val 28606"/>
            </a:avLst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7" name="타원 106"/>
          <p:cNvSpPr/>
          <p:nvPr/>
        </p:nvSpPr>
        <p:spPr>
          <a:xfrm>
            <a:off x="4495869" y="3264291"/>
            <a:ext cx="1050536" cy="408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ID/PW </a:t>
            </a:r>
            <a:r>
              <a:rPr lang="ko-KR" altLang="en-US" sz="1100" dirty="0" smtClean="0"/>
              <a:t>찾기</a:t>
            </a:r>
            <a:endParaRPr lang="ko-KR" altLang="en-US" sz="1100" dirty="0"/>
          </a:p>
        </p:txBody>
      </p:sp>
      <p:cxnSp>
        <p:nvCxnSpPr>
          <p:cNvPr id="119" name="구부러진 연결선 118"/>
          <p:cNvCxnSpPr>
            <a:endCxn id="107" idx="6"/>
          </p:cNvCxnSpPr>
          <p:nvPr/>
        </p:nvCxnSpPr>
        <p:spPr>
          <a:xfrm rot="10800000" flipV="1">
            <a:off x="5546405" y="3309390"/>
            <a:ext cx="465940" cy="1591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구부러진 연결선 123"/>
          <p:cNvCxnSpPr>
            <a:stCxn id="107" idx="2"/>
            <a:endCxn id="24" idx="4"/>
          </p:cNvCxnSpPr>
          <p:nvPr/>
        </p:nvCxnSpPr>
        <p:spPr>
          <a:xfrm rot="10800000">
            <a:off x="3834477" y="3338662"/>
            <a:ext cx="661393" cy="12982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구부러진 연결선 34"/>
          <p:cNvCxnSpPr>
            <a:stCxn id="24" idx="1"/>
            <a:endCxn id="34" idx="2"/>
          </p:cNvCxnSpPr>
          <p:nvPr/>
        </p:nvCxnSpPr>
        <p:spPr>
          <a:xfrm rot="16200000" flipV="1">
            <a:off x="2482292" y="2009308"/>
            <a:ext cx="586607" cy="13749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553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타원 23"/>
          <p:cNvSpPr/>
          <p:nvPr/>
        </p:nvSpPr>
        <p:spPr>
          <a:xfrm>
            <a:off x="3539477" y="2856720"/>
            <a:ext cx="1050536" cy="408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로그인</a:t>
            </a:r>
            <a:endParaRPr lang="ko-KR" altLang="en-US" sz="1200" dirty="0"/>
          </a:p>
        </p:txBody>
      </p:sp>
      <p:cxnSp>
        <p:nvCxnSpPr>
          <p:cNvPr id="26" name="구부러진 연결선 25"/>
          <p:cNvCxnSpPr>
            <a:endCxn id="24" idx="6"/>
          </p:cNvCxnSpPr>
          <p:nvPr/>
        </p:nvCxnSpPr>
        <p:spPr>
          <a:xfrm rot="10800000">
            <a:off x="4590013" y="3060919"/>
            <a:ext cx="1422332" cy="7661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4094328" y="2161644"/>
            <a:ext cx="1050536" cy="408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cxnSp>
        <p:nvCxnSpPr>
          <p:cNvPr id="28" name="구부러진 연결선 27"/>
          <p:cNvCxnSpPr>
            <a:stCxn id="24" idx="0"/>
            <a:endCxn id="27" idx="4"/>
          </p:cNvCxnSpPr>
          <p:nvPr/>
        </p:nvCxnSpPr>
        <p:spPr>
          <a:xfrm rot="5400000" flipH="1" flipV="1">
            <a:off x="4198831" y="2435956"/>
            <a:ext cx="286678" cy="5548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92757" y="145194"/>
            <a:ext cx="3790753" cy="22582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마이페이지</a:t>
            </a:r>
            <a:endParaRPr lang="ko-KR" altLang="en-US" sz="1200" dirty="0"/>
          </a:p>
        </p:txBody>
      </p:sp>
      <p:cxnSp>
        <p:nvCxnSpPr>
          <p:cNvPr id="35" name="구부러진 연결선 34"/>
          <p:cNvCxnSpPr>
            <a:stCxn id="24" idx="1"/>
            <a:endCxn id="34" idx="2"/>
          </p:cNvCxnSpPr>
          <p:nvPr/>
        </p:nvCxnSpPr>
        <p:spPr>
          <a:xfrm rot="16200000" flipV="1">
            <a:off x="2634197" y="1857402"/>
            <a:ext cx="513064" cy="16051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059138" y="187064"/>
            <a:ext cx="2908177" cy="1885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서울 위</a:t>
            </a:r>
            <a:r>
              <a:rPr lang="en-US" altLang="ko-KR" sz="1200" dirty="0" smtClean="0"/>
              <a:t>(Wee)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350181" y="2588891"/>
            <a:ext cx="2236133" cy="2071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마음건강검사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2965820" y="3990232"/>
            <a:ext cx="2553223" cy="2741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마음건강정보</a:t>
            </a:r>
            <a:endParaRPr lang="ko-KR" altLang="en-US" sz="1200" dirty="0"/>
          </a:p>
        </p:txBody>
      </p:sp>
      <p:sp>
        <p:nvSpPr>
          <p:cNvPr id="44" name="직사각형 43"/>
          <p:cNvSpPr/>
          <p:nvPr/>
        </p:nvSpPr>
        <p:spPr>
          <a:xfrm>
            <a:off x="9271427" y="310882"/>
            <a:ext cx="2734887" cy="30691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스윗</a:t>
            </a:r>
            <a:r>
              <a:rPr lang="en-US" altLang="ko-KR" sz="1200" dirty="0" smtClean="0"/>
              <a:t>(SWeeT)</a:t>
            </a:r>
            <a:endParaRPr lang="ko-KR" altLang="en-US" sz="1200" dirty="0"/>
          </a:p>
        </p:txBody>
      </p:sp>
      <p:cxnSp>
        <p:nvCxnSpPr>
          <p:cNvPr id="47" name="구부러진 연결선 46"/>
          <p:cNvCxnSpPr>
            <a:endCxn id="11" idx="2"/>
          </p:cNvCxnSpPr>
          <p:nvPr/>
        </p:nvCxnSpPr>
        <p:spPr>
          <a:xfrm flipV="1">
            <a:off x="6532057" y="2618686"/>
            <a:ext cx="1275922" cy="5248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869636" y="3697129"/>
            <a:ext cx="3107769" cy="932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퀵 메뉴</a:t>
            </a:r>
            <a:endParaRPr lang="en-US" altLang="ko-KR" sz="1200" dirty="0" smtClean="0"/>
          </a:p>
        </p:txBody>
      </p:sp>
      <p:cxnSp>
        <p:nvCxnSpPr>
          <p:cNvPr id="60" name="구부러진 연결선 59"/>
          <p:cNvCxnSpPr>
            <a:endCxn id="96" idx="2"/>
          </p:cNvCxnSpPr>
          <p:nvPr/>
        </p:nvCxnSpPr>
        <p:spPr>
          <a:xfrm rot="16200000" flipV="1">
            <a:off x="4983790" y="1873115"/>
            <a:ext cx="1179405" cy="10679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구부러진 연결선 60"/>
          <p:cNvCxnSpPr/>
          <p:nvPr/>
        </p:nvCxnSpPr>
        <p:spPr>
          <a:xfrm rot="5400000" flipH="1" flipV="1">
            <a:off x="6376285" y="1815815"/>
            <a:ext cx="1164767" cy="11265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5677123" y="2998774"/>
            <a:ext cx="1200970" cy="1116112"/>
            <a:chOff x="5677123" y="2998774"/>
            <a:chExt cx="1200970" cy="1116112"/>
          </a:xfrm>
        </p:grpSpPr>
        <p:grpSp>
          <p:nvGrpSpPr>
            <p:cNvPr id="5" name="그룹 4"/>
            <p:cNvGrpSpPr/>
            <p:nvPr/>
          </p:nvGrpSpPr>
          <p:grpSpPr>
            <a:xfrm>
              <a:off x="6163264" y="2998774"/>
              <a:ext cx="223462" cy="827067"/>
              <a:chOff x="6163264" y="2998774"/>
              <a:chExt cx="223462" cy="827067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6170968" y="2998774"/>
                <a:ext cx="215758" cy="2260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/>
              <p:cNvCxnSpPr>
                <a:stCxn id="4" idx="4"/>
              </p:cNvCxnSpPr>
              <p:nvPr/>
            </p:nvCxnSpPr>
            <p:spPr>
              <a:xfrm>
                <a:off x="6278847" y="3224805"/>
                <a:ext cx="0" cy="3595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 flipV="1">
                <a:off x="6163264" y="3255628"/>
                <a:ext cx="115583" cy="15154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H="1" flipV="1">
                <a:off x="6271142" y="3271039"/>
                <a:ext cx="115583" cy="13613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V="1">
                <a:off x="6163264" y="3558717"/>
                <a:ext cx="115583" cy="25171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H="1" flipV="1">
                <a:off x="6271142" y="3574128"/>
                <a:ext cx="115583" cy="2517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5677123" y="3837887"/>
              <a:ext cx="1200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전문상담</a:t>
              </a:r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교</a:t>
              </a:r>
              <a:r>
                <a:rPr lang="en-US" altLang="ko-KR" sz="1200" dirty="0" smtClean="0"/>
                <a:t>)</a:t>
              </a:r>
              <a:r>
                <a:rPr lang="ko-KR" altLang="en-US" sz="1200" dirty="0" smtClean="0"/>
                <a:t>사</a:t>
              </a:r>
              <a:endParaRPr lang="ko-KR" altLang="en-US" sz="1200" dirty="0"/>
            </a:p>
          </p:txBody>
        </p:sp>
      </p:grpSp>
      <p:sp>
        <p:nvSpPr>
          <p:cNvPr id="11" name="타원 10"/>
          <p:cNvSpPr/>
          <p:nvPr/>
        </p:nvSpPr>
        <p:spPr>
          <a:xfrm>
            <a:off x="7807979" y="2379438"/>
            <a:ext cx="1074832" cy="478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회원가입</a:t>
            </a:r>
            <a:endParaRPr lang="ko-KR" altLang="en-US" sz="1100" dirty="0"/>
          </a:p>
        </p:txBody>
      </p:sp>
      <p:sp>
        <p:nvSpPr>
          <p:cNvPr id="59" name="타원 58"/>
          <p:cNvSpPr/>
          <p:nvPr/>
        </p:nvSpPr>
        <p:spPr>
          <a:xfrm>
            <a:off x="9356616" y="598763"/>
            <a:ext cx="1428549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학교 업무</a:t>
            </a:r>
            <a:endParaRPr lang="en-US" altLang="ko-KR" sz="1100" dirty="0"/>
          </a:p>
          <a:p>
            <a:pPr algn="ctr"/>
            <a:r>
              <a:rPr lang="ko-KR" altLang="en-US" sz="1100" dirty="0" smtClean="0"/>
              <a:t>공유 게시판</a:t>
            </a:r>
            <a:endParaRPr lang="ko-KR" altLang="en-US" sz="1100" dirty="0"/>
          </a:p>
        </p:txBody>
      </p:sp>
      <p:sp>
        <p:nvSpPr>
          <p:cNvPr id="65" name="타원 64"/>
          <p:cNvSpPr/>
          <p:nvPr/>
        </p:nvSpPr>
        <p:spPr>
          <a:xfrm>
            <a:off x="6209651" y="531049"/>
            <a:ext cx="1135680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프로젝트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소개</a:t>
            </a:r>
            <a:endParaRPr lang="ko-KR" altLang="en-US" sz="1100" dirty="0"/>
          </a:p>
        </p:txBody>
      </p:sp>
      <p:sp>
        <p:nvSpPr>
          <p:cNvPr id="66" name="타원 65"/>
          <p:cNvSpPr/>
          <p:nvPr/>
        </p:nvSpPr>
        <p:spPr>
          <a:xfrm>
            <a:off x="7535235" y="535359"/>
            <a:ext cx="1135680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센터 소개</a:t>
            </a:r>
            <a:endParaRPr lang="ko-KR" altLang="en-US" sz="1100" dirty="0"/>
          </a:p>
        </p:txBody>
      </p:sp>
      <p:sp>
        <p:nvSpPr>
          <p:cNvPr id="67" name="타원 66"/>
          <p:cNvSpPr/>
          <p:nvPr/>
        </p:nvSpPr>
        <p:spPr>
          <a:xfrm>
            <a:off x="6187643" y="1299655"/>
            <a:ext cx="1126736" cy="5050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공지사항</a:t>
            </a:r>
            <a:endParaRPr lang="ko-KR" altLang="en-US" sz="1100" dirty="0"/>
          </a:p>
        </p:txBody>
      </p:sp>
      <p:sp>
        <p:nvSpPr>
          <p:cNvPr id="68" name="타원 67"/>
          <p:cNvSpPr/>
          <p:nvPr/>
        </p:nvSpPr>
        <p:spPr>
          <a:xfrm>
            <a:off x="7404965" y="1249273"/>
            <a:ext cx="1438742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위플</a:t>
            </a:r>
            <a:r>
              <a:rPr lang="en-US" altLang="ko-KR" sz="1100" dirty="0" smtClean="0"/>
              <a:t>(Weepl) </a:t>
            </a:r>
          </a:p>
          <a:p>
            <a:pPr algn="ctr"/>
            <a:r>
              <a:rPr lang="ko-KR" altLang="en-US" sz="1100" dirty="0" smtClean="0"/>
              <a:t>상징</a:t>
            </a:r>
            <a:endParaRPr lang="ko-KR" altLang="en-US" sz="1100" dirty="0"/>
          </a:p>
        </p:txBody>
      </p:sp>
      <p:cxnSp>
        <p:nvCxnSpPr>
          <p:cNvPr id="70" name="구부러진 연결선 69"/>
          <p:cNvCxnSpPr>
            <a:stCxn id="24" idx="7"/>
            <a:endCxn id="44" idx="2"/>
          </p:cNvCxnSpPr>
          <p:nvPr/>
        </p:nvCxnSpPr>
        <p:spPr>
          <a:xfrm rot="16200000" flipH="1">
            <a:off x="7305784" y="46910"/>
            <a:ext cx="463467" cy="6202705"/>
          </a:xfrm>
          <a:prstGeom prst="curvedConnector5">
            <a:avLst>
              <a:gd name="adj1" fmla="val -49324"/>
              <a:gd name="adj2" fmla="val 45131"/>
              <a:gd name="adj3" fmla="val 12113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287142" y="437950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회원정보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84" name="타원 83"/>
          <p:cNvSpPr/>
          <p:nvPr/>
        </p:nvSpPr>
        <p:spPr>
          <a:xfrm>
            <a:off x="275944" y="1111807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회원정보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수정</a:t>
            </a:r>
            <a:endParaRPr lang="ko-KR" altLang="en-US" sz="1100" dirty="0"/>
          </a:p>
        </p:txBody>
      </p:sp>
      <p:sp>
        <p:nvSpPr>
          <p:cNvPr id="86" name="타원 85"/>
          <p:cNvSpPr/>
          <p:nvPr/>
        </p:nvSpPr>
        <p:spPr>
          <a:xfrm>
            <a:off x="1492791" y="437950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내담자</a:t>
            </a:r>
            <a:endParaRPr lang="en-US" altLang="ko-KR" sz="1100" dirty="0"/>
          </a:p>
          <a:p>
            <a:pPr algn="ctr"/>
            <a:r>
              <a:rPr lang="ko-KR" altLang="en-US" sz="1100" dirty="0"/>
              <a:t>상담 정보</a:t>
            </a:r>
            <a:endParaRPr lang="en-US" altLang="ko-KR" sz="1100" dirty="0"/>
          </a:p>
          <a:p>
            <a:pPr algn="ctr"/>
            <a:r>
              <a:rPr lang="ko-KR" altLang="en-US" sz="1100" dirty="0"/>
              <a:t>조회</a:t>
            </a:r>
          </a:p>
        </p:txBody>
      </p:sp>
      <p:sp>
        <p:nvSpPr>
          <p:cNvPr id="88" name="타원 87"/>
          <p:cNvSpPr/>
          <p:nvPr/>
        </p:nvSpPr>
        <p:spPr>
          <a:xfrm>
            <a:off x="2739069" y="442634"/>
            <a:ext cx="1130540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게시판</a:t>
            </a:r>
            <a:endParaRPr lang="en-US" altLang="ko-KR" sz="1100" dirty="0"/>
          </a:p>
          <a:p>
            <a:pPr algn="ctr"/>
            <a:r>
              <a:rPr lang="ko-KR" altLang="en-US" sz="1100" dirty="0"/>
              <a:t>상담 확인</a:t>
            </a:r>
          </a:p>
        </p:txBody>
      </p:sp>
      <p:sp>
        <p:nvSpPr>
          <p:cNvPr id="91" name="타원 90"/>
          <p:cNvSpPr/>
          <p:nvPr/>
        </p:nvSpPr>
        <p:spPr>
          <a:xfrm>
            <a:off x="2759473" y="1112722"/>
            <a:ext cx="1130540" cy="6113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스윗</a:t>
            </a:r>
            <a:r>
              <a:rPr lang="en-US" altLang="ko-KR" sz="1100" dirty="0" smtClean="0"/>
              <a:t>(SWeeT)</a:t>
            </a:r>
          </a:p>
          <a:p>
            <a:pPr algn="ctr"/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  <p:sp>
        <p:nvSpPr>
          <p:cNvPr id="92" name="타원 91"/>
          <p:cNvSpPr/>
          <p:nvPr/>
        </p:nvSpPr>
        <p:spPr>
          <a:xfrm>
            <a:off x="2150487" y="1760286"/>
            <a:ext cx="1630666" cy="563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만족도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 결과 조회</a:t>
            </a:r>
            <a:endParaRPr lang="ko-KR" altLang="en-US" sz="1100" dirty="0"/>
          </a:p>
        </p:txBody>
      </p:sp>
      <p:sp>
        <p:nvSpPr>
          <p:cNvPr id="95" name="타원 94"/>
          <p:cNvSpPr/>
          <p:nvPr/>
        </p:nvSpPr>
        <p:spPr>
          <a:xfrm>
            <a:off x="607424" y="1765433"/>
            <a:ext cx="1476337" cy="567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마음건강검사</a:t>
            </a:r>
            <a:endParaRPr lang="en-US" altLang="ko-KR" sz="1100" dirty="0"/>
          </a:p>
          <a:p>
            <a:pPr algn="ctr"/>
            <a:r>
              <a:rPr lang="ko-KR" altLang="en-US" sz="1100" dirty="0"/>
              <a:t>결과 조회</a:t>
            </a:r>
          </a:p>
        </p:txBody>
      </p:sp>
      <p:sp>
        <p:nvSpPr>
          <p:cNvPr id="101" name="타원 100"/>
          <p:cNvSpPr/>
          <p:nvPr/>
        </p:nvSpPr>
        <p:spPr>
          <a:xfrm>
            <a:off x="498240" y="3454504"/>
            <a:ext cx="886684" cy="5589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맞춤형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02" name="타원 101"/>
          <p:cNvSpPr/>
          <p:nvPr/>
        </p:nvSpPr>
        <p:spPr>
          <a:xfrm>
            <a:off x="492567" y="4068901"/>
            <a:ext cx="873322" cy="5261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연령별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03" name="타원 102"/>
          <p:cNvSpPr/>
          <p:nvPr/>
        </p:nvSpPr>
        <p:spPr>
          <a:xfrm>
            <a:off x="1541019" y="3454504"/>
            <a:ext cx="864328" cy="5652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상황별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04" name="직사각형 103"/>
          <p:cNvSpPr/>
          <p:nvPr/>
        </p:nvSpPr>
        <p:spPr>
          <a:xfrm>
            <a:off x="852830" y="4777342"/>
            <a:ext cx="1509847" cy="1954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연령별 검사</a:t>
            </a:r>
            <a:endParaRPr lang="ko-KR" altLang="en-US" sz="1200" dirty="0"/>
          </a:p>
        </p:txBody>
      </p:sp>
      <p:cxnSp>
        <p:nvCxnSpPr>
          <p:cNvPr id="105" name="구부러진 연결선 104"/>
          <p:cNvCxnSpPr>
            <a:stCxn id="102" idx="4"/>
            <a:endCxn id="104" idx="1"/>
          </p:cNvCxnSpPr>
          <p:nvPr/>
        </p:nvCxnSpPr>
        <p:spPr>
          <a:xfrm rot="5400000">
            <a:off x="311190" y="5136696"/>
            <a:ext cx="1159679" cy="76398"/>
          </a:xfrm>
          <a:prstGeom prst="curvedConnector4">
            <a:avLst>
              <a:gd name="adj1" fmla="val 7859"/>
              <a:gd name="adj2" fmla="val 39922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타원 108"/>
          <p:cNvSpPr/>
          <p:nvPr/>
        </p:nvSpPr>
        <p:spPr>
          <a:xfrm>
            <a:off x="941053" y="5087066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초등 선택</a:t>
            </a:r>
            <a:endParaRPr lang="ko-KR" altLang="en-US" sz="1100" dirty="0"/>
          </a:p>
        </p:txBody>
      </p:sp>
      <p:sp>
        <p:nvSpPr>
          <p:cNvPr id="112" name="타원 111"/>
          <p:cNvSpPr/>
          <p:nvPr/>
        </p:nvSpPr>
        <p:spPr>
          <a:xfrm>
            <a:off x="941053" y="5627916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중고등 </a:t>
            </a:r>
            <a:r>
              <a:rPr lang="ko-KR" altLang="en-US" sz="1100" dirty="0" smtClean="0"/>
              <a:t>선택</a:t>
            </a:r>
            <a:endParaRPr lang="ko-KR" altLang="en-US" sz="1100" dirty="0"/>
          </a:p>
        </p:txBody>
      </p:sp>
      <p:sp>
        <p:nvSpPr>
          <p:cNvPr id="113" name="타원 112"/>
          <p:cNvSpPr/>
          <p:nvPr/>
        </p:nvSpPr>
        <p:spPr>
          <a:xfrm>
            <a:off x="948390" y="6168766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성인 선택</a:t>
            </a:r>
            <a:endParaRPr lang="ko-KR" altLang="en-US" sz="1100" dirty="0"/>
          </a:p>
        </p:txBody>
      </p:sp>
      <p:sp>
        <p:nvSpPr>
          <p:cNvPr id="116" name="타원 115"/>
          <p:cNvSpPr/>
          <p:nvPr/>
        </p:nvSpPr>
        <p:spPr>
          <a:xfrm>
            <a:off x="3234718" y="4337098"/>
            <a:ext cx="98839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추천 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보기</a:t>
            </a:r>
            <a:endParaRPr lang="ko-KR" altLang="en-US" sz="1100" dirty="0"/>
          </a:p>
        </p:txBody>
      </p:sp>
      <p:sp>
        <p:nvSpPr>
          <p:cNvPr id="117" name="타원 116"/>
          <p:cNvSpPr/>
          <p:nvPr/>
        </p:nvSpPr>
        <p:spPr>
          <a:xfrm>
            <a:off x="4349106" y="4337098"/>
            <a:ext cx="973369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글 검색</a:t>
            </a:r>
            <a:endParaRPr lang="ko-KR" altLang="en-US" sz="1100" dirty="0"/>
          </a:p>
        </p:txBody>
      </p:sp>
      <p:cxnSp>
        <p:nvCxnSpPr>
          <p:cNvPr id="118" name="구부러진 연결선 117"/>
          <p:cNvCxnSpPr>
            <a:stCxn id="24" idx="2"/>
            <a:endCxn id="39" idx="3"/>
          </p:cNvCxnSpPr>
          <p:nvPr/>
        </p:nvCxnSpPr>
        <p:spPr>
          <a:xfrm rot="10800000" flipV="1">
            <a:off x="2586315" y="3060919"/>
            <a:ext cx="953163" cy="5637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타원 121"/>
          <p:cNvSpPr/>
          <p:nvPr/>
        </p:nvSpPr>
        <p:spPr>
          <a:xfrm>
            <a:off x="3098471" y="4982144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대인관계</a:t>
            </a:r>
            <a:endParaRPr lang="ko-KR" altLang="en-US" sz="1100" dirty="0"/>
          </a:p>
        </p:txBody>
      </p:sp>
      <p:sp>
        <p:nvSpPr>
          <p:cNvPr id="123" name="타원 122"/>
          <p:cNvSpPr/>
          <p:nvPr/>
        </p:nvSpPr>
        <p:spPr>
          <a:xfrm>
            <a:off x="4319284" y="4991006"/>
            <a:ext cx="1091116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학교생활</a:t>
            </a:r>
            <a:endParaRPr lang="ko-KR" altLang="en-US" sz="1100" dirty="0"/>
          </a:p>
        </p:txBody>
      </p:sp>
      <p:sp>
        <p:nvSpPr>
          <p:cNvPr id="129" name="타원 128"/>
          <p:cNvSpPr/>
          <p:nvPr/>
        </p:nvSpPr>
        <p:spPr>
          <a:xfrm>
            <a:off x="3718216" y="5595036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 건강</a:t>
            </a:r>
            <a:endParaRPr lang="ko-KR" altLang="en-US" sz="1100" dirty="0"/>
          </a:p>
        </p:txBody>
      </p:sp>
      <p:sp>
        <p:nvSpPr>
          <p:cNvPr id="130" name="타원 129"/>
          <p:cNvSpPr/>
          <p:nvPr/>
        </p:nvSpPr>
        <p:spPr>
          <a:xfrm>
            <a:off x="3224294" y="6094339"/>
            <a:ext cx="813919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위기</a:t>
            </a:r>
            <a:endParaRPr lang="ko-KR" altLang="en-US" sz="1100" dirty="0"/>
          </a:p>
        </p:txBody>
      </p:sp>
      <p:sp>
        <p:nvSpPr>
          <p:cNvPr id="131" name="타원 130"/>
          <p:cNvSpPr/>
          <p:nvPr/>
        </p:nvSpPr>
        <p:spPr>
          <a:xfrm>
            <a:off x="4526648" y="6087082"/>
            <a:ext cx="808903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일탈</a:t>
            </a:r>
            <a:endParaRPr lang="ko-KR" altLang="en-US" sz="1100" dirty="0"/>
          </a:p>
        </p:txBody>
      </p:sp>
      <p:cxnSp>
        <p:nvCxnSpPr>
          <p:cNvPr id="132" name="구부러진 연결선 131"/>
          <p:cNvCxnSpPr>
            <a:endCxn id="40" idx="0"/>
          </p:cNvCxnSpPr>
          <p:nvPr/>
        </p:nvCxnSpPr>
        <p:spPr>
          <a:xfrm rot="10800000" flipV="1">
            <a:off x="4242433" y="3700144"/>
            <a:ext cx="1711897" cy="29008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9" name="타원 168"/>
          <p:cNvSpPr/>
          <p:nvPr/>
        </p:nvSpPr>
        <p:spPr>
          <a:xfrm>
            <a:off x="1541175" y="1116473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회원탈퇴</a:t>
            </a:r>
            <a:endParaRPr lang="ko-KR" altLang="en-US" sz="1100" dirty="0"/>
          </a:p>
        </p:txBody>
      </p:sp>
      <p:sp>
        <p:nvSpPr>
          <p:cNvPr id="174" name="타원 173"/>
          <p:cNvSpPr/>
          <p:nvPr/>
        </p:nvSpPr>
        <p:spPr>
          <a:xfrm>
            <a:off x="6979372" y="3980433"/>
            <a:ext cx="828607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챗 봇</a:t>
            </a:r>
            <a:endParaRPr lang="ko-KR" altLang="en-US" sz="1100" dirty="0"/>
          </a:p>
        </p:txBody>
      </p:sp>
      <p:sp>
        <p:nvSpPr>
          <p:cNvPr id="175" name="타원 174"/>
          <p:cNvSpPr/>
          <p:nvPr/>
        </p:nvSpPr>
        <p:spPr>
          <a:xfrm>
            <a:off x="7915647" y="3988698"/>
            <a:ext cx="801799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SNS</a:t>
            </a:r>
            <a:endParaRPr lang="ko-KR" altLang="en-US" sz="1100" dirty="0"/>
          </a:p>
        </p:txBody>
      </p:sp>
      <p:sp>
        <p:nvSpPr>
          <p:cNvPr id="176" name="타원 175"/>
          <p:cNvSpPr/>
          <p:nvPr/>
        </p:nvSpPr>
        <p:spPr>
          <a:xfrm>
            <a:off x="8793835" y="3988698"/>
            <a:ext cx="10783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유관기관</a:t>
            </a:r>
            <a:endParaRPr lang="ko-KR" altLang="en-US" sz="1100" dirty="0"/>
          </a:p>
        </p:txBody>
      </p:sp>
      <p:cxnSp>
        <p:nvCxnSpPr>
          <p:cNvPr id="177" name="구부러진 연결선 176"/>
          <p:cNvCxnSpPr>
            <a:endCxn id="52" idx="0"/>
          </p:cNvCxnSpPr>
          <p:nvPr/>
        </p:nvCxnSpPr>
        <p:spPr>
          <a:xfrm>
            <a:off x="6521899" y="3391039"/>
            <a:ext cx="1704233" cy="30609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4" name="직사각형 183"/>
          <p:cNvSpPr/>
          <p:nvPr/>
        </p:nvSpPr>
        <p:spPr>
          <a:xfrm>
            <a:off x="8567590" y="5031596"/>
            <a:ext cx="1188720" cy="14198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/>
              <a:t>SNS</a:t>
            </a:r>
          </a:p>
        </p:txBody>
      </p:sp>
      <p:sp>
        <p:nvSpPr>
          <p:cNvPr id="185" name="타원 184"/>
          <p:cNvSpPr/>
          <p:nvPr/>
        </p:nvSpPr>
        <p:spPr>
          <a:xfrm>
            <a:off x="8729799" y="5308262"/>
            <a:ext cx="864303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유튜브</a:t>
            </a:r>
            <a:endParaRPr lang="ko-KR" altLang="en-US" sz="1100" dirty="0"/>
          </a:p>
        </p:txBody>
      </p:sp>
      <p:sp>
        <p:nvSpPr>
          <p:cNvPr id="186" name="타원 185"/>
          <p:cNvSpPr/>
          <p:nvPr/>
        </p:nvSpPr>
        <p:spPr>
          <a:xfrm>
            <a:off x="8632977" y="5862524"/>
            <a:ext cx="1057947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카카오톡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채널</a:t>
            </a:r>
            <a:endParaRPr lang="ko-KR" altLang="en-US" sz="1100" dirty="0"/>
          </a:p>
        </p:txBody>
      </p:sp>
      <p:cxnSp>
        <p:nvCxnSpPr>
          <p:cNvPr id="188" name="구부러진 연결선 187"/>
          <p:cNvCxnSpPr>
            <a:stCxn id="175" idx="4"/>
            <a:endCxn id="184" idx="0"/>
          </p:cNvCxnSpPr>
          <p:nvPr/>
        </p:nvCxnSpPr>
        <p:spPr>
          <a:xfrm rot="16200000" flipH="1">
            <a:off x="8396267" y="4265913"/>
            <a:ext cx="518698" cy="10126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8" name="직사각형 207"/>
          <p:cNvSpPr/>
          <p:nvPr/>
        </p:nvSpPr>
        <p:spPr>
          <a:xfrm>
            <a:off x="5814089" y="4908102"/>
            <a:ext cx="2545589" cy="177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챗 봇</a:t>
            </a:r>
            <a:endParaRPr lang="ko-KR" altLang="en-US" sz="1200" dirty="0"/>
          </a:p>
        </p:txBody>
      </p:sp>
      <p:sp>
        <p:nvSpPr>
          <p:cNvPr id="209" name="타원 208"/>
          <p:cNvSpPr/>
          <p:nvPr/>
        </p:nvSpPr>
        <p:spPr>
          <a:xfrm>
            <a:off x="5915300" y="5220714"/>
            <a:ext cx="114215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위플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(Weepl)</a:t>
            </a:r>
          </a:p>
          <a:p>
            <a:pPr algn="ctr"/>
            <a:r>
              <a:rPr lang="ko-KR" altLang="en-US" sz="1100" dirty="0" smtClean="0"/>
              <a:t>앱서비스</a:t>
            </a:r>
            <a:endParaRPr lang="ko-KR" altLang="en-US" sz="1100" dirty="0"/>
          </a:p>
        </p:txBody>
      </p:sp>
      <p:sp>
        <p:nvSpPr>
          <p:cNvPr id="211" name="타원 210"/>
          <p:cNvSpPr/>
          <p:nvPr/>
        </p:nvSpPr>
        <p:spPr>
          <a:xfrm>
            <a:off x="7107044" y="5255972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신청</a:t>
            </a:r>
            <a:endParaRPr lang="ko-KR" altLang="en-US" sz="1100" dirty="0"/>
          </a:p>
        </p:txBody>
      </p:sp>
      <p:sp>
        <p:nvSpPr>
          <p:cNvPr id="212" name="타원 211"/>
          <p:cNvSpPr/>
          <p:nvPr/>
        </p:nvSpPr>
        <p:spPr>
          <a:xfrm>
            <a:off x="5922247" y="5951427"/>
            <a:ext cx="1130444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마음건강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213" name="타원 212"/>
          <p:cNvSpPr/>
          <p:nvPr/>
        </p:nvSpPr>
        <p:spPr>
          <a:xfrm>
            <a:off x="7109229" y="5882979"/>
            <a:ext cx="1142152" cy="7114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센터 문의</a:t>
            </a:r>
            <a:endParaRPr lang="ko-KR" altLang="en-US" sz="1100" dirty="0"/>
          </a:p>
        </p:txBody>
      </p:sp>
      <p:cxnSp>
        <p:nvCxnSpPr>
          <p:cNvPr id="214" name="구부러진 연결선 213"/>
          <p:cNvCxnSpPr>
            <a:stCxn id="174" idx="4"/>
            <a:endCxn id="208" idx="0"/>
          </p:cNvCxnSpPr>
          <p:nvPr/>
        </p:nvCxnSpPr>
        <p:spPr>
          <a:xfrm rot="5400000">
            <a:off x="6954914" y="4636604"/>
            <a:ext cx="403469" cy="1395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4" name="직사각형 223"/>
          <p:cNvSpPr/>
          <p:nvPr/>
        </p:nvSpPr>
        <p:spPr>
          <a:xfrm>
            <a:off x="10100387" y="4119175"/>
            <a:ext cx="1930214" cy="2467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유관기관</a:t>
            </a:r>
            <a:endParaRPr lang="ko-KR" altLang="en-US" sz="1200" dirty="0"/>
          </a:p>
        </p:txBody>
      </p:sp>
      <p:sp>
        <p:nvSpPr>
          <p:cNvPr id="231" name="타원 230"/>
          <p:cNvSpPr/>
          <p:nvPr/>
        </p:nvSpPr>
        <p:spPr>
          <a:xfrm>
            <a:off x="10237555" y="4490112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심리 상담</a:t>
            </a:r>
            <a:endParaRPr lang="ko-KR" altLang="en-US" sz="1100" dirty="0"/>
          </a:p>
        </p:txBody>
      </p:sp>
      <p:sp>
        <p:nvSpPr>
          <p:cNvPr id="232" name="타원 231"/>
          <p:cNvSpPr/>
          <p:nvPr/>
        </p:nvSpPr>
        <p:spPr>
          <a:xfrm>
            <a:off x="11134078" y="4504972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생명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존중</a:t>
            </a:r>
            <a:endParaRPr lang="ko-KR" altLang="en-US" sz="1100" dirty="0"/>
          </a:p>
        </p:txBody>
      </p:sp>
      <p:sp>
        <p:nvSpPr>
          <p:cNvPr id="233" name="타원 232"/>
          <p:cNvSpPr/>
          <p:nvPr/>
        </p:nvSpPr>
        <p:spPr>
          <a:xfrm>
            <a:off x="10237555" y="5175327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성</a:t>
            </a:r>
            <a:endParaRPr lang="ko-KR" altLang="en-US" sz="1100" dirty="0"/>
          </a:p>
        </p:txBody>
      </p:sp>
      <p:sp>
        <p:nvSpPr>
          <p:cNvPr id="234" name="타원 233"/>
          <p:cNvSpPr/>
          <p:nvPr/>
        </p:nvSpPr>
        <p:spPr>
          <a:xfrm>
            <a:off x="11134078" y="5190187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도박</a:t>
            </a:r>
            <a:endParaRPr lang="ko-KR" altLang="en-US" sz="1100" dirty="0"/>
          </a:p>
        </p:txBody>
      </p:sp>
      <p:sp>
        <p:nvSpPr>
          <p:cNvPr id="235" name="타원 234"/>
          <p:cNvSpPr/>
          <p:nvPr/>
        </p:nvSpPr>
        <p:spPr>
          <a:xfrm>
            <a:off x="10237555" y="5876905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기관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236" name="타원 235"/>
          <p:cNvSpPr/>
          <p:nvPr/>
        </p:nvSpPr>
        <p:spPr>
          <a:xfrm>
            <a:off x="11065494" y="5891601"/>
            <a:ext cx="898174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기관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페이지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연결</a:t>
            </a:r>
            <a:endParaRPr lang="ko-KR" altLang="en-US" sz="1100" dirty="0"/>
          </a:p>
        </p:txBody>
      </p:sp>
      <p:cxnSp>
        <p:nvCxnSpPr>
          <p:cNvPr id="237" name="구부러진 연결선 236"/>
          <p:cNvCxnSpPr>
            <a:stCxn id="176" idx="7"/>
            <a:endCxn id="224" idx="0"/>
          </p:cNvCxnSpPr>
          <p:nvPr/>
        </p:nvCxnSpPr>
        <p:spPr>
          <a:xfrm rot="16200000" flipH="1">
            <a:off x="10363026" y="3416707"/>
            <a:ext cx="53710" cy="1351226"/>
          </a:xfrm>
          <a:prstGeom prst="curvedConnector3">
            <a:avLst>
              <a:gd name="adj1" fmla="val -56854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7" name="구부러진 연결선 306"/>
          <p:cNvCxnSpPr>
            <a:stCxn id="211" idx="0"/>
            <a:endCxn id="44" idx="2"/>
          </p:cNvCxnSpPr>
          <p:nvPr/>
        </p:nvCxnSpPr>
        <p:spPr>
          <a:xfrm rot="5400000" flipH="1" flipV="1">
            <a:off x="8218208" y="2835309"/>
            <a:ext cx="1875976" cy="2965350"/>
          </a:xfrm>
          <a:prstGeom prst="curvedConnector3">
            <a:avLst>
              <a:gd name="adj1" fmla="val 19868"/>
            </a:avLst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4" name="구부러진 연결선 313"/>
          <p:cNvCxnSpPr>
            <a:stCxn id="212" idx="2"/>
            <a:endCxn id="39" idx="3"/>
          </p:cNvCxnSpPr>
          <p:nvPr/>
        </p:nvCxnSpPr>
        <p:spPr>
          <a:xfrm rot="10800000">
            <a:off x="2586315" y="3624645"/>
            <a:ext cx="3335933" cy="2634366"/>
          </a:xfrm>
          <a:prstGeom prst="curvedConnector3">
            <a:avLst>
              <a:gd name="adj1" fmla="val 7140"/>
            </a:avLst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0" name="타원 319"/>
          <p:cNvSpPr/>
          <p:nvPr/>
        </p:nvSpPr>
        <p:spPr>
          <a:xfrm>
            <a:off x="1442407" y="4070024"/>
            <a:ext cx="1075417" cy="5093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검사결과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  <p:cxnSp>
        <p:nvCxnSpPr>
          <p:cNvPr id="324" name="구부러진 연결선 323"/>
          <p:cNvCxnSpPr>
            <a:stCxn id="320" idx="4"/>
            <a:endCxn id="40" idx="1"/>
          </p:cNvCxnSpPr>
          <p:nvPr/>
        </p:nvCxnSpPr>
        <p:spPr>
          <a:xfrm rot="16200000" flipH="1">
            <a:off x="2082086" y="4477446"/>
            <a:ext cx="781764" cy="985704"/>
          </a:xfrm>
          <a:prstGeom prst="curvedConnector2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타원 114"/>
          <p:cNvSpPr/>
          <p:nvPr/>
        </p:nvSpPr>
        <p:spPr>
          <a:xfrm>
            <a:off x="693449" y="2879655"/>
            <a:ext cx="1466242" cy="5589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마음건강검사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실시</a:t>
            </a:r>
            <a:endParaRPr lang="ko-KR" altLang="en-US" sz="1100" dirty="0"/>
          </a:p>
        </p:txBody>
      </p:sp>
      <p:sp>
        <p:nvSpPr>
          <p:cNvPr id="110" name="타원 109"/>
          <p:cNvSpPr/>
          <p:nvPr/>
        </p:nvSpPr>
        <p:spPr>
          <a:xfrm>
            <a:off x="9327260" y="1270144"/>
            <a:ext cx="1428549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전문성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공유 게시판</a:t>
            </a:r>
            <a:endParaRPr lang="ko-KR" altLang="en-US" sz="1100" dirty="0"/>
          </a:p>
        </p:txBody>
      </p:sp>
      <p:sp>
        <p:nvSpPr>
          <p:cNvPr id="111" name="타원 110"/>
          <p:cNvSpPr/>
          <p:nvPr/>
        </p:nvSpPr>
        <p:spPr>
          <a:xfrm>
            <a:off x="9356615" y="1961103"/>
            <a:ext cx="1428549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서식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공유 게시판</a:t>
            </a:r>
            <a:endParaRPr lang="en-US" altLang="ko-KR" sz="1100" dirty="0" smtClean="0"/>
          </a:p>
        </p:txBody>
      </p:sp>
      <p:sp>
        <p:nvSpPr>
          <p:cNvPr id="114" name="타원 113"/>
          <p:cNvSpPr/>
          <p:nvPr/>
        </p:nvSpPr>
        <p:spPr>
          <a:xfrm>
            <a:off x="9359501" y="2656293"/>
            <a:ext cx="1428549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자유 게시판</a:t>
            </a:r>
            <a:endParaRPr lang="en-US" altLang="ko-KR" sz="1100" dirty="0" smtClean="0"/>
          </a:p>
        </p:txBody>
      </p:sp>
      <p:sp>
        <p:nvSpPr>
          <p:cNvPr id="119" name="타원 118"/>
          <p:cNvSpPr/>
          <p:nvPr/>
        </p:nvSpPr>
        <p:spPr>
          <a:xfrm>
            <a:off x="10958542" y="600599"/>
            <a:ext cx="874394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닉네임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등록</a:t>
            </a:r>
            <a:endParaRPr lang="ko-KR" altLang="en-US" sz="1100" dirty="0"/>
          </a:p>
        </p:txBody>
      </p:sp>
      <p:sp>
        <p:nvSpPr>
          <p:cNvPr id="120" name="타원 119"/>
          <p:cNvSpPr/>
          <p:nvPr/>
        </p:nvSpPr>
        <p:spPr>
          <a:xfrm>
            <a:off x="10958542" y="1277980"/>
            <a:ext cx="874394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닉네임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수정</a:t>
            </a:r>
            <a:endParaRPr lang="ko-KR" altLang="en-US" sz="1100" dirty="0"/>
          </a:p>
        </p:txBody>
      </p:sp>
      <p:sp>
        <p:nvSpPr>
          <p:cNvPr id="121" name="타원 120"/>
          <p:cNvSpPr/>
          <p:nvPr/>
        </p:nvSpPr>
        <p:spPr>
          <a:xfrm>
            <a:off x="10959648" y="1961103"/>
            <a:ext cx="874394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통합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en-US" altLang="ko-KR" sz="1100" dirty="0" smtClean="0"/>
          </a:p>
        </p:txBody>
      </p:sp>
      <p:sp>
        <p:nvSpPr>
          <p:cNvPr id="124" name="타원 123"/>
          <p:cNvSpPr/>
          <p:nvPr/>
        </p:nvSpPr>
        <p:spPr>
          <a:xfrm>
            <a:off x="10846816" y="2656292"/>
            <a:ext cx="1087543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이모티콘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등록</a:t>
            </a:r>
            <a:endParaRPr lang="en-US" altLang="ko-KR" sz="1100" dirty="0" smtClean="0"/>
          </a:p>
        </p:txBody>
      </p:sp>
      <p:sp>
        <p:nvSpPr>
          <p:cNvPr id="96" name="직사각형 95"/>
          <p:cNvSpPr/>
          <p:nvPr/>
        </p:nvSpPr>
        <p:spPr>
          <a:xfrm>
            <a:off x="4189847" y="310882"/>
            <a:ext cx="1699365" cy="1506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/>
              <a:t>Wee-Network</a:t>
            </a:r>
          </a:p>
        </p:txBody>
      </p:sp>
      <p:sp>
        <p:nvSpPr>
          <p:cNvPr id="97" name="타원 96"/>
          <p:cNvSpPr/>
          <p:nvPr/>
        </p:nvSpPr>
        <p:spPr>
          <a:xfrm>
            <a:off x="4286850" y="616133"/>
            <a:ext cx="1525251" cy="5797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Wee-Network</a:t>
            </a:r>
          </a:p>
          <a:p>
            <a:pPr algn="ctr"/>
            <a:r>
              <a:rPr lang="ko-KR" altLang="en-US" sz="1100" dirty="0" smtClean="0"/>
              <a:t>소개</a:t>
            </a:r>
            <a:endParaRPr lang="ko-KR" altLang="en-US" sz="1100" dirty="0"/>
          </a:p>
        </p:txBody>
      </p:sp>
      <p:sp>
        <p:nvSpPr>
          <p:cNvPr id="98" name="타원 97"/>
          <p:cNvSpPr/>
          <p:nvPr/>
        </p:nvSpPr>
        <p:spPr>
          <a:xfrm>
            <a:off x="4374216" y="1257727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위치 정보 조회</a:t>
            </a:r>
            <a:endParaRPr lang="ko-KR" altLang="en-US" sz="1100" dirty="0"/>
          </a:p>
        </p:txBody>
      </p:sp>
      <p:cxnSp>
        <p:nvCxnSpPr>
          <p:cNvPr id="99" name="구부러진 연결선 98"/>
          <p:cNvCxnSpPr>
            <a:stCxn id="91" idx="5"/>
            <a:endCxn id="44" idx="0"/>
          </p:cNvCxnSpPr>
          <p:nvPr/>
        </p:nvCxnSpPr>
        <p:spPr>
          <a:xfrm rot="5400000" flipH="1" flipV="1">
            <a:off x="6519811" y="-2484480"/>
            <a:ext cx="1323697" cy="6914422"/>
          </a:xfrm>
          <a:prstGeom prst="curvedConnector5">
            <a:avLst>
              <a:gd name="adj1" fmla="val -28678"/>
              <a:gd name="adj2" fmla="val 32452"/>
              <a:gd name="adj3" fmla="val 119171"/>
            </a:avLst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6" name="타원 105"/>
          <p:cNvSpPr/>
          <p:nvPr/>
        </p:nvSpPr>
        <p:spPr>
          <a:xfrm>
            <a:off x="4472204" y="3257014"/>
            <a:ext cx="1050536" cy="408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ID/PW </a:t>
            </a:r>
            <a:r>
              <a:rPr lang="ko-KR" altLang="en-US" sz="1100" dirty="0" smtClean="0"/>
              <a:t>찾기</a:t>
            </a:r>
            <a:endParaRPr lang="ko-KR" altLang="en-US" sz="1100" dirty="0"/>
          </a:p>
        </p:txBody>
      </p:sp>
      <p:cxnSp>
        <p:nvCxnSpPr>
          <p:cNvPr id="107" name="구부러진 연결선 106"/>
          <p:cNvCxnSpPr>
            <a:endCxn id="106" idx="6"/>
          </p:cNvCxnSpPr>
          <p:nvPr/>
        </p:nvCxnSpPr>
        <p:spPr>
          <a:xfrm rot="10800000" flipV="1">
            <a:off x="5522740" y="3316149"/>
            <a:ext cx="475460" cy="1450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구부러진 연결선 107"/>
          <p:cNvCxnSpPr>
            <a:stCxn id="106" idx="2"/>
            <a:endCxn id="24" idx="4"/>
          </p:cNvCxnSpPr>
          <p:nvPr/>
        </p:nvCxnSpPr>
        <p:spPr>
          <a:xfrm rot="10800000">
            <a:off x="4064746" y="3265119"/>
            <a:ext cx="407459" cy="19609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233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5017892" y="2006046"/>
            <a:ext cx="1074821" cy="408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로그인</a:t>
            </a:r>
            <a:endParaRPr lang="ko-KR" altLang="en-US" sz="1100" dirty="0"/>
          </a:p>
        </p:txBody>
      </p:sp>
      <p:sp>
        <p:nvSpPr>
          <p:cNvPr id="29" name="타원 28"/>
          <p:cNvSpPr/>
          <p:nvPr/>
        </p:nvSpPr>
        <p:spPr>
          <a:xfrm>
            <a:off x="7811493" y="2930962"/>
            <a:ext cx="1278424" cy="4909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로그아웃</a:t>
            </a:r>
            <a:endParaRPr lang="ko-KR" altLang="en-US" sz="1100" dirty="0"/>
          </a:p>
        </p:txBody>
      </p:sp>
      <p:cxnSp>
        <p:nvCxnSpPr>
          <p:cNvPr id="33" name="구부러진 연결선 32"/>
          <p:cNvCxnSpPr/>
          <p:nvPr/>
        </p:nvCxnSpPr>
        <p:spPr>
          <a:xfrm rot="16200000" flipV="1">
            <a:off x="5608636" y="2465399"/>
            <a:ext cx="455843" cy="34104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구부러진 연결선 49"/>
          <p:cNvCxnSpPr>
            <a:stCxn id="28" idx="0"/>
            <a:endCxn id="34" idx="2"/>
          </p:cNvCxnSpPr>
          <p:nvPr/>
        </p:nvCxnSpPr>
        <p:spPr>
          <a:xfrm rot="16200000" flipV="1">
            <a:off x="3581782" y="32524"/>
            <a:ext cx="295974" cy="36510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구부러진 연결선 53"/>
          <p:cNvCxnSpPr>
            <a:stCxn id="28" idx="2"/>
            <a:endCxn id="51" idx="0"/>
          </p:cNvCxnSpPr>
          <p:nvPr/>
        </p:nvCxnSpPr>
        <p:spPr>
          <a:xfrm rot="10800000" flipV="1">
            <a:off x="4549532" y="2210078"/>
            <a:ext cx="468360" cy="177711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3963625" y="3987190"/>
            <a:ext cx="1171813" cy="2565062"/>
            <a:chOff x="2995630" y="3097508"/>
            <a:chExt cx="1171813" cy="2155821"/>
          </a:xfrm>
        </p:grpSpPr>
        <p:sp>
          <p:nvSpPr>
            <p:cNvPr id="51" name="직사각형 50"/>
            <p:cNvSpPr/>
            <p:nvPr/>
          </p:nvSpPr>
          <p:spPr>
            <a:xfrm>
              <a:off x="2995630" y="3097508"/>
              <a:ext cx="1171813" cy="21558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77926" y="3179451"/>
              <a:ext cx="10641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사이트 관리</a:t>
              </a:r>
              <a:endParaRPr lang="ko-KR" altLang="en-US" sz="1200" dirty="0"/>
            </a:p>
          </p:txBody>
        </p:sp>
        <p:sp>
          <p:nvSpPr>
            <p:cNvPr id="57" name="타원 56"/>
            <p:cNvSpPr/>
            <p:nvPr/>
          </p:nvSpPr>
          <p:spPr>
            <a:xfrm>
              <a:off x="3143048" y="3449726"/>
              <a:ext cx="868932" cy="2661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게시판</a:t>
              </a:r>
              <a:endParaRPr lang="ko-KR" altLang="en-US" sz="1100" dirty="0"/>
            </a:p>
          </p:txBody>
        </p:sp>
        <p:sp>
          <p:nvSpPr>
            <p:cNvPr id="58" name="타원 57"/>
            <p:cNvSpPr/>
            <p:nvPr/>
          </p:nvSpPr>
          <p:spPr>
            <a:xfrm>
              <a:off x="3066667" y="4457914"/>
              <a:ext cx="1070810" cy="29957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마음건강정보</a:t>
              </a:r>
              <a:endParaRPr lang="ko-KR" altLang="en-US" sz="1100" dirty="0"/>
            </a:p>
          </p:txBody>
        </p:sp>
        <p:sp>
          <p:nvSpPr>
            <p:cNvPr id="59" name="타원 58"/>
            <p:cNvSpPr/>
            <p:nvPr/>
          </p:nvSpPr>
          <p:spPr>
            <a:xfrm>
              <a:off x="3134812" y="4076358"/>
              <a:ext cx="947548" cy="2833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게시판 상담</a:t>
              </a:r>
              <a:endParaRPr lang="ko-KR" altLang="en-US" sz="1100" dirty="0"/>
            </a:p>
          </p:txBody>
        </p:sp>
        <p:sp>
          <p:nvSpPr>
            <p:cNvPr id="60" name="타원 59"/>
            <p:cNvSpPr/>
            <p:nvPr/>
          </p:nvSpPr>
          <p:spPr>
            <a:xfrm>
              <a:off x="3134811" y="3754290"/>
              <a:ext cx="947548" cy="2804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비대면 상담</a:t>
              </a:r>
              <a:endParaRPr lang="ko-KR" altLang="en-US" sz="1100" dirty="0"/>
            </a:p>
          </p:txBody>
        </p:sp>
        <p:sp>
          <p:nvSpPr>
            <p:cNvPr id="63" name="타원 62"/>
            <p:cNvSpPr/>
            <p:nvPr/>
          </p:nvSpPr>
          <p:spPr>
            <a:xfrm>
              <a:off x="3143048" y="4870190"/>
              <a:ext cx="940038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 smtClean="0"/>
                <a:t>SWeeT</a:t>
              </a:r>
              <a:endParaRPr lang="ko-KR" altLang="en-US" sz="1100" dirty="0"/>
            </a:p>
          </p:txBody>
        </p:sp>
      </p:grpSp>
      <p:cxnSp>
        <p:nvCxnSpPr>
          <p:cNvPr id="71" name="구부러진 연결선 70"/>
          <p:cNvCxnSpPr>
            <a:stCxn id="59" idx="6"/>
            <a:endCxn id="64" idx="1"/>
          </p:cNvCxnSpPr>
          <p:nvPr/>
        </p:nvCxnSpPr>
        <p:spPr>
          <a:xfrm flipV="1">
            <a:off x="5050355" y="4579607"/>
            <a:ext cx="2315746" cy="7408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2419613" y="2169865"/>
            <a:ext cx="1309744" cy="1246793"/>
            <a:chOff x="1833304" y="1752290"/>
            <a:chExt cx="1309744" cy="1246793"/>
          </a:xfrm>
        </p:grpSpPr>
        <p:sp>
          <p:nvSpPr>
            <p:cNvPr id="74" name="직사각형 73"/>
            <p:cNvSpPr/>
            <p:nvPr/>
          </p:nvSpPr>
          <p:spPr>
            <a:xfrm>
              <a:off x="1833304" y="1752290"/>
              <a:ext cx="1309744" cy="12467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75" name="타원 74"/>
            <p:cNvSpPr/>
            <p:nvPr/>
          </p:nvSpPr>
          <p:spPr>
            <a:xfrm>
              <a:off x="1965436" y="1999565"/>
              <a:ext cx="967860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글 등록</a:t>
              </a:r>
              <a:endParaRPr lang="ko-KR" altLang="en-US" sz="11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988953" y="1753344"/>
              <a:ext cx="11320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공지사항</a:t>
              </a:r>
              <a:r>
                <a:rPr lang="ko-KR" altLang="en-US" sz="1100" dirty="0" smtClean="0"/>
                <a:t> 관리</a:t>
              </a:r>
              <a:endParaRPr lang="ko-KR" altLang="en-US" sz="1100" dirty="0"/>
            </a:p>
          </p:txBody>
        </p:sp>
        <p:sp>
          <p:nvSpPr>
            <p:cNvPr id="77" name="타원 76"/>
            <p:cNvSpPr/>
            <p:nvPr/>
          </p:nvSpPr>
          <p:spPr>
            <a:xfrm>
              <a:off x="2003536" y="2304562"/>
              <a:ext cx="929760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글 수정</a:t>
              </a:r>
              <a:endParaRPr lang="ko-KR" altLang="en-US" sz="1100" dirty="0"/>
            </a:p>
          </p:txBody>
        </p:sp>
        <p:sp>
          <p:nvSpPr>
            <p:cNvPr id="81" name="타원 80"/>
            <p:cNvSpPr/>
            <p:nvPr/>
          </p:nvSpPr>
          <p:spPr>
            <a:xfrm>
              <a:off x="2000161" y="2615944"/>
              <a:ext cx="929760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글 삭제</a:t>
              </a:r>
              <a:endParaRPr lang="ko-KR" altLang="en-US" sz="1100" dirty="0"/>
            </a:p>
          </p:txBody>
        </p:sp>
      </p:grpSp>
      <p:cxnSp>
        <p:nvCxnSpPr>
          <p:cNvPr id="83" name="구부러진 연결선 82"/>
          <p:cNvCxnSpPr>
            <a:stCxn id="57" idx="2"/>
            <a:endCxn id="74" idx="2"/>
          </p:cNvCxnSpPr>
          <p:nvPr/>
        </p:nvCxnSpPr>
        <p:spPr>
          <a:xfrm rot="10800000">
            <a:off x="3074485" y="3416659"/>
            <a:ext cx="1036558" cy="114794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016435" y="5016921"/>
            <a:ext cx="1309744" cy="1260281"/>
            <a:chOff x="832764" y="4294543"/>
            <a:chExt cx="1309744" cy="1260281"/>
          </a:xfrm>
        </p:grpSpPr>
        <p:sp>
          <p:nvSpPr>
            <p:cNvPr id="98" name="직사각형 97"/>
            <p:cNvSpPr/>
            <p:nvPr/>
          </p:nvSpPr>
          <p:spPr>
            <a:xfrm>
              <a:off x="832764" y="4308031"/>
              <a:ext cx="1309744" cy="12467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99" name="타원 98"/>
            <p:cNvSpPr/>
            <p:nvPr/>
          </p:nvSpPr>
          <p:spPr>
            <a:xfrm>
              <a:off x="999620" y="4555306"/>
              <a:ext cx="936775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글 조회</a:t>
              </a:r>
              <a:endParaRPr lang="ko-KR" altLang="en-US" sz="11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152094" y="4294543"/>
              <a:ext cx="790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/>
                <a:t>SWeeT</a:t>
              </a:r>
              <a:endParaRPr lang="ko-KR" altLang="en-US" sz="1100" dirty="0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1002996" y="4860303"/>
              <a:ext cx="929760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글 수정</a:t>
              </a:r>
              <a:endParaRPr lang="ko-KR" altLang="en-US" sz="1100" dirty="0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1002996" y="5151170"/>
              <a:ext cx="929760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글 삭제</a:t>
              </a:r>
              <a:endParaRPr lang="ko-KR" altLang="en-US" sz="1100" dirty="0"/>
            </a:p>
          </p:txBody>
        </p:sp>
      </p:grpSp>
      <p:cxnSp>
        <p:nvCxnSpPr>
          <p:cNvPr id="104" name="구부러진 연결선 103"/>
          <p:cNvCxnSpPr>
            <a:stCxn id="63" idx="4"/>
            <a:endCxn id="98" idx="2"/>
          </p:cNvCxnSpPr>
          <p:nvPr/>
        </p:nvCxnSpPr>
        <p:spPr>
          <a:xfrm rot="5400000" flipH="1">
            <a:off x="3066753" y="4881757"/>
            <a:ext cx="118864" cy="2909755"/>
          </a:xfrm>
          <a:prstGeom prst="curvedConnector3">
            <a:avLst>
              <a:gd name="adj1" fmla="val -19232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5942718" y="5396234"/>
            <a:ext cx="1744868" cy="1246793"/>
            <a:chOff x="469280" y="2878456"/>
            <a:chExt cx="1521899" cy="1246793"/>
          </a:xfrm>
        </p:grpSpPr>
        <p:sp>
          <p:nvSpPr>
            <p:cNvPr id="106" name="직사각형 105"/>
            <p:cNvSpPr/>
            <p:nvPr/>
          </p:nvSpPr>
          <p:spPr>
            <a:xfrm>
              <a:off x="469280" y="2878456"/>
              <a:ext cx="1309744" cy="12467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669146" y="3158736"/>
              <a:ext cx="967860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글 등록</a:t>
              </a:r>
              <a:endParaRPr lang="ko-KR" altLang="en-US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20905" y="2928023"/>
              <a:ext cx="1470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마음건강정보 관리</a:t>
              </a:r>
              <a:endParaRPr lang="ko-KR" altLang="en-US" sz="1200" dirty="0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688870" y="3487398"/>
              <a:ext cx="929760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글 수정</a:t>
              </a:r>
              <a:endParaRPr lang="ko-KR" altLang="en-US" sz="1100" dirty="0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659272" y="3790825"/>
              <a:ext cx="929760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글 삭제</a:t>
              </a:r>
              <a:endParaRPr lang="ko-KR" altLang="en-US" sz="1100" dirty="0"/>
            </a:p>
          </p:txBody>
        </p:sp>
      </p:grpSp>
      <p:cxnSp>
        <p:nvCxnSpPr>
          <p:cNvPr id="116" name="구부러진 연결선 115"/>
          <p:cNvCxnSpPr>
            <a:stCxn id="58" idx="6"/>
            <a:endCxn id="106" idx="1"/>
          </p:cNvCxnSpPr>
          <p:nvPr/>
        </p:nvCxnSpPr>
        <p:spPr>
          <a:xfrm>
            <a:off x="5105472" y="5784064"/>
            <a:ext cx="837246" cy="2355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8212404" y="108525"/>
            <a:ext cx="1302462" cy="2295678"/>
            <a:chOff x="6984501" y="294792"/>
            <a:chExt cx="1302462" cy="2295678"/>
          </a:xfrm>
        </p:grpSpPr>
        <p:sp>
          <p:nvSpPr>
            <p:cNvPr id="119" name="직사각형 118"/>
            <p:cNvSpPr/>
            <p:nvPr/>
          </p:nvSpPr>
          <p:spPr>
            <a:xfrm>
              <a:off x="6984501" y="294792"/>
              <a:ext cx="1302462" cy="22956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222802" y="346479"/>
              <a:ext cx="10641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통계 관리</a:t>
              </a:r>
              <a:endParaRPr lang="ko-KR" altLang="en-US" sz="1100" dirty="0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7078407" y="614353"/>
              <a:ext cx="1163416" cy="2661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유입 관리</a:t>
              </a:r>
              <a:endParaRPr lang="ko-KR" altLang="en-US" sz="1100" dirty="0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7088280" y="2027932"/>
              <a:ext cx="1143670" cy="36429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마음건강정보 조회</a:t>
              </a:r>
              <a:endParaRPr lang="ko-KR" altLang="en-US" sz="1100" dirty="0"/>
            </a:p>
          </p:txBody>
        </p:sp>
        <p:sp>
          <p:nvSpPr>
            <p:cNvPr id="123" name="타원 122"/>
            <p:cNvSpPr/>
            <p:nvPr/>
          </p:nvSpPr>
          <p:spPr>
            <a:xfrm>
              <a:off x="7031218" y="1293831"/>
              <a:ext cx="1184983" cy="362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마음건강검사 참여</a:t>
              </a:r>
              <a:endParaRPr lang="ko-KR" altLang="en-US" sz="1100" dirty="0"/>
            </a:p>
          </p:txBody>
        </p:sp>
        <p:sp>
          <p:nvSpPr>
            <p:cNvPr id="124" name="타원 123"/>
            <p:cNvSpPr/>
            <p:nvPr/>
          </p:nvSpPr>
          <p:spPr>
            <a:xfrm>
              <a:off x="7069202" y="960067"/>
              <a:ext cx="1146999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상담 관리</a:t>
              </a:r>
              <a:endParaRPr lang="ko-KR" altLang="en-US" sz="1100" dirty="0"/>
            </a:p>
          </p:txBody>
        </p:sp>
      </p:grpSp>
      <p:cxnSp>
        <p:nvCxnSpPr>
          <p:cNvPr id="127" name="구부러진 연결선 126"/>
          <p:cNvCxnSpPr>
            <a:stCxn id="28" idx="6"/>
            <a:endCxn id="119" idx="1"/>
          </p:cNvCxnSpPr>
          <p:nvPr/>
        </p:nvCxnSpPr>
        <p:spPr>
          <a:xfrm flipV="1">
            <a:off x="6092713" y="1256364"/>
            <a:ext cx="2119691" cy="9537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구부러진 연결선 132"/>
          <p:cNvCxnSpPr>
            <a:endCxn id="29" idx="2"/>
          </p:cNvCxnSpPr>
          <p:nvPr/>
        </p:nvCxnSpPr>
        <p:spPr>
          <a:xfrm flipV="1">
            <a:off x="6425333" y="3176425"/>
            <a:ext cx="1386160" cy="37156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9420522" y="3150566"/>
            <a:ext cx="1834217" cy="2419903"/>
            <a:chOff x="8830437" y="3386537"/>
            <a:chExt cx="1834217" cy="2419903"/>
          </a:xfrm>
        </p:grpSpPr>
        <p:sp>
          <p:nvSpPr>
            <p:cNvPr id="143" name="직사각형 142"/>
            <p:cNvSpPr/>
            <p:nvPr/>
          </p:nvSpPr>
          <p:spPr>
            <a:xfrm>
              <a:off x="8830437" y="3386537"/>
              <a:ext cx="1834217" cy="24199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44" name="타원 143"/>
            <p:cNvSpPr/>
            <p:nvPr/>
          </p:nvSpPr>
          <p:spPr>
            <a:xfrm>
              <a:off x="8976906" y="3665276"/>
              <a:ext cx="1514429" cy="3725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/>
                <a:t>신청자별</a:t>
              </a:r>
              <a:r>
                <a:rPr lang="ko-KR" altLang="en-US" sz="1100" dirty="0" smtClean="0"/>
                <a:t> 상담신청</a:t>
              </a:r>
              <a:endParaRPr lang="ko-KR" altLang="en-US" sz="11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9340395" y="3402767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상담 관리</a:t>
              </a:r>
              <a:endParaRPr lang="ko-KR" altLang="en-US" sz="1200" dirty="0"/>
            </a:p>
          </p:txBody>
        </p:sp>
        <p:sp>
          <p:nvSpPr>
            <p:cNvPr id="146" name="타원 145"/>
            <p:cNvSpPr/>
            <p:nvPr/>
          </p:nvSpPr>
          <p:spPr>
            <a:xfrm>
              <a:off x="8954811" y="4121522"/>
              <a:ext cx="1558617" cy="4096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게시판  상담 통계</a:t>
              </a:r>
              <a:endParaRPr lang="ko-KR" altLang="en-US" sz="1100" dirty="0"/>
            </a:p>
          </p:txBody>
        </p:sp>
        <p:sp>
          <p:nvSpPr>
            <p:cNvPr id="151" name="타원 150"/>
            <p:cNvSpPr/>
            <p:nvPr/>
          </p:nvSpPr>
          <p:spPr>
            <a:xfrm>
              <a:off x="8954811" y="4655209"/>
              <a:ext cx="1558617" cy="4096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/>
                <a:t>내담자별</a:t>
              </a:r>
              <a:r>
                <a:rPr lang="ko-KR" altLang="en-US" sz="1100" dirty="0" smtClean="0"/>
                <a:t> 상담신청</a:t>
              </a:r>
              <a:endParaRPr lang="ko-KR" altLang="en-US" sz="1100" dirty="0"/>
            </a:p>
          </p:txBody>
        </p:sp>
        <p:sp>
          <p:nvSpPr>
            <p:cNvPr id="152" name="타원 151"/>
            <p:cNvSpPr/>
            <p:nvPr/>
          </p:nvSpPr>
          <p:spPr>
            <a:xfrm>
              <a:off x="8976906" y="5252892"/>
              <a:ext cx="1558617" cy="4096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상담 만족도 조사 결과</a:t>
              </a:r>
              <a:endParaRPr lang="ko-KR" altLang="en-US" sz="1100" dirty="0"/>
            </a:p>
          </p:txBody>
        </p:sp>
      </p:grpSp>
      <p:cxnSp>
        <p:nvCxnSpPr>
          <p:cNvPr id="154" name="구부러진 연결선 153"/>
          <p:cNvCxnSpPr>
            <a:stCxn id="124" idx="6"/>
            <a:endCxn id="145" idx="0"/>
          </p:cNvCxnSpPr>
          <p:nvPr/>
        </p:nvCxnSpPr>
        <p:spPr>
          <a:xfrm>
            <a:off x="9444104" y="899736"/>
            <a:ext cx="913737" cy="226706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5836884" y="2938688"/>
            <a:ext cx="607859" cy="1125536"/>
            <a:chOff x="5967164" y="2998774"/>
            <a:chExt cx="607859" cy="1125536"/>
          </a:xfrm>
        </p:grpSpPr>
        <p:grpSp>
          <p:nvGrpSpPr>
            <p:cNvPr id="79" name="그룹 78"/>
            <p:cNvGrpSpPr/>
            <p:nvPr/>
          </p:nvGrpSpPr>
          <p:grpSpPr>
            <a:xfrm>
              <a:off x="6163264" y="2998774"/>
              <a:ext cx="223462" cy="827067"/>
              <a:chOff x="6163264" y="2998774"/>
              <a:chExt cx="223462" cy="827067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170968" y="2998774"/>
                <a:ext cx="215758" cy="2260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cxnSp>
            <p:nvCxnSpPr>
              <p:cNvPr id="84" name="직선 연결선 83"/>
              <p:cNvCxnSpPr>
                <a:stCxn id="82" idx="4"/>
              </p:cNvCxnSpPr>
              <p:nvPr/>
            </p:nvCxnSpPr>
            <p:spPr>
              <a:xfrm>
                <a:off x="6278847" y="3224805"/>
                <a:ext cx="0" cy="3595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 flipV="1">
                <a:off x="6163264" y="3255628"/>
                <a:ext cx="115583" cy="15154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 flipH="1" flipV="1">
                <a:off x="6271142" y="3271039"/>
                <a:ext cx="115583" cy="13613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 flipV="1">
                <a:off x="6163264" y="3558717"/>
                <a:ext cx="115583" cy="25171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 flipH="1" flipV="1">
                <a:off x="6271142" y="3574128"/>
                <a:ext cx="115583" cy="2517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/>
            <p:cNvSpPr txBox="1"/>
            <p:nvPr/>
          </p:nvSpPr>
          <p:spPr>
            <a:xfrm>
              <a:off x="5967164" y="3862700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관리자</a:t>
              </a:r>
              <a:endParaRPr lang="en-US" altLang="ko-KR" sz="1100" dirty="0" smtClean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7366101" y="3929098"/>
            <a:ext cx="1579790" cy="1301018"/>
            <a:chOff x="4853911" y="4247116"/>
            <a:chExt cx="1579790" cy="1301018"/>
          </a:xfrm>
        </p:grpSpPr>
        <p:sp>
          <p:nvSpPr>
            <p:cNvPr id="64" name="직사각형 63"/>
            <p:cNvSpPr/>
            <p:nvPr/>
          </p:nvSpPr>
          <p:spPr>
            <a:xfrm>
              <a:off x="4853911" y="4247116"/>
              <a:ext cx="1579790" cy="13010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65" name="타원 64"/>
            <p:cNvSpPr/>
            <p:nvPr/>
          </p:nvSpPr>
          <p:spPr>
            <a:xfrm>
              <a:off x="4900327" y="4534873"/>
              <a:ext cx="1411435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/>
                <a:t>게시글</a:t>
              </a:r>
              <a:r>
                <a:rPr lang="ko-KR" altLang="en-US" sz="1100" dirty="0" smtClean="0"/>
                <a:t> 삭제</a:t>
              </a:r>
              <a:endParaRPr lang="ko-KR" altLang="en-US" sz="11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170668" y="4269521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게시판 상담</a:t>
              </a:r>
              <a:endParaRPr lang="ko-KR" altLang="en-US" sz="1200" dirty="0"/>
            </a:p>
          </p:txBody>
        </p:sp>
        <p:sp>
          <p:nvSpPr>
            <p:cNvPr id="69" name="타원 68"/>
            <p:cNvSpPr/>
            <p:nvPr/>
          </p:nvSpPr>
          <p:spPr>
            <a:xfrm>
              <a:off x="4900327" y="5196031"/>
              <a:ext cx="1411435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답변 작성</a:t>
              </a:r>
              <a:endParaRPr lang="ko-KR" altLang="en-US" sz="1100" dirty="0"/>
            </a:p>
          </p:txBody>
        </p:sp>
        <p:sp>
          <p:nvSpPr>
            <p:cNvPr id="97" name="타원 96"/>
            <p:cNvSpPr/>
            <p:nvPr/>
          </p:nvSpPr>
          <p:spPr>
            <a:xfrm>
              <a:off x="4900325" y="4856842"/>
              <a:ext cx="1411435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/>
                <a:t>게시글</a:t>
              </a:r>
              <a:r>
                <a:rPr lang="ko-KR" altLang="en-US" sz="1100" dirty="0" smtClean="0"/>
                <a:t> 조회</a:t>
              </a:r>
              <a:endParaRPr lang="ko-KR" altLang="en-US" sz="1100" dirty="0"/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10515090" y="136377"/>
            <a:ext cx="1489909" cy="2295678"/>
            <a:chOff x="9396467" y="521183"/>
            <a:chExt cx="1489909" cy="2295678"/>
          </a:xfrm>
        </p:grpSpPr>
        <p:sp>
          <p:nvSpPr>
            <p:cNvPr id="92" name="직사각형 91"/>
            <p:cNvSpPr/>
            <p:nvPr/>
          </p:nvSpPr>
          <p:spPr>
            <a:xfrm>
              <a:off x="9396467" y="521183"/>
              <a:ext cx="1302462" cy="22956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822215" y="551004"/>
              <a:ext cx="10641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유입 </a:t>
              </a:r>
              <a:r>
                <a:rPr lang="ko-KR" altLang="en-US" sz="1100" dirty="0" smtClean="0"/>
                <a:t>관리</a:t>
              </a:r>
              <a:endParaRPr lang="ko-KR" altLang="en-US" sz="1000" dirty="0"/>
            </a:p>
          </p:txBody>
        </p:sp>
        <p:sp>
          <p:nvSpPr>
            <p:cNvPr id="94" name="타원 93"/>
            <p:cNvSpPr/>
            <p:nvPr/>
          </p:nvSpPr>
          <p:spPr>
            <a:xfrm>
              <a:off x="9529094" y="856198"/>
              <a:ext cx="1057925" cy="2661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방문자 수</a:t>
              </a:r>
              <a:endParaRPr lang="ko-KR" altLang="en-US" sz="1000" dirty="0"/>
            </a:p>
          </p:txBody>
        </p:sp>
        <p:sp>
          <p:nvSpPr>
            <p:cNvPr id="95" name="타원 94"/>
            <p:cNvSpPr/>
            <p:nvPr/>
          </p:nvSpPr>
          <p:spPr>
            <a:xfrm>
              <a:off x="9463841" y="1952445"/>
              <a:ext cx="1143670" cy="36429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접속자</a:t>
              </a:r>
              <a:r>
                <a:rPr lang="ko-KR" altLang="en-US" sz="1000" dirty="0" smtClean="0"/>
                <a:t> 수</a:t>
              </a:r>
              <a:endParaRPr lang="ko-KR" altLang="en-US" sz="1000" dirty="0"/>
            </a:p>
          </p:txBody>
        </p:sp>
        <p:sp>
          <p:nvSpPr>
            <p:cNvPr id="96" name="타원 95"/>
            <p:cNvSpPr/>
            <p:nvPr/>
          </p:nvSpPr>
          <p:spPr>
            <a:xfrm>
              <a:off x="9443184" y="1520222"/>
              <a:ext cx="1184983" cy="362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가입자 수</a:t>
              </a:r>
              <a:endParaRPr lang="ko-KR" altLang="en-US" sz="1100" dirty="0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9684485" y="1192537"/>
              <a:ext cx="695211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경로</a:t>
              </a:r>
              <a:endParaRPr lang="ko-KR" altLang="en-US" sz="1100" dirty="0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9480535" y="2372687"/>
              <a:ext cx="1155044" cy="33345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접속 기록</a:t>
              </a:r>
              <a:endParaRPr lang="ko-KR" altLang="en-US" sz="1100" dirty="0"/>
            </a:p>
          </p:txBody>
        </p:sp>
      </p:grpSp>
      <p:cxnSp>
        <p:nvCxnSpPr>
          <p:cNvPr id="111" name="구부러진 연결선 110"/>
          <p:cNvCxnSpPr>
            <a:stCxn id="121" idx="6"/>
            <a:endCxn id="92" idx="1"/>
          </p:cNvCxnSpPr>
          <p:nvPr/>
        </p:nvCxnSpPr>
        <p:spPr>
          <a:xfrm>
            <a:off x="9469726" y="561156"/>
            <a:ext cx="1045364" cy="72306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9" name="그룹 88"/>
          <p:cNvGrpSpPr/>
          <p:nvPr/>
        </p:nvGrpSpPr>
        <p:grpSpPr>
          <a:xfrm>
            <a:off x="4554999" y="152749"/>
            <a:ext cx="2260153" cy="1496662"/>
            <a:chOff x="1758788" y="1744036"/>
            <a:chExt cx="2097310" cy="1246793"/>
          </a:xfrm>
        </p:grpSpPr>
        <p:sp>
          <p:nvSpPr>
            <p:cNvPr id="90" name="직사각형 89"/>
            <p:cNvSpPr/>
            <p:nvPr/>
          </p:nvSpPr>
          <p:spPr>
            <a:xfrm>
              <a:off x="1758788" y="1744036"/>
              <a:ext cx="2097310" cy="12467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1888914" y="1941892"/>
              <a:ext cx="1766426" cy="3062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이용제한 가능 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회원 조회</a:t>
              </a:r>
              <a:endParaRPr lang="ko-KR" altLang="en-US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229890" y="1746009"/>
              <a:ext cx="11320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이용제한</a:t>
              </a:r>
              <a:r>
                <a:rPr lang="ko-KR" altLang="en-US" sz="1100" dirty="0" smtClean="0"/>
                <a:t> 관리</a:t>
              </a:r>
              <a:endParaRPr lang="ko-KR" altLang="en-US" sz="1100" dirty="0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1941539" y="2266534"/>
              <a:ext cx="1674891" cy="30161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이용제한중인 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회원 조회</a:t>
              </a:r>
              <a:endParaRPr lang="ko-KR" altLang="en-US" sz="1100" dirty="0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2015886" y="2595735"/>
              <a:ext cx="1574264" cy="31773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회원이용제한 부여</a:t>
              </a:r>
              <a:endParaRPr lang="ko-KR" altLang="en-US" sz="1100" dirty="0"/>
            </a:p>
          </p:txBody>
        </p:sp>
      </p:grpSp>
      <p:cxnSp>
        <p:nvCxnSpPr>
          <p:cNvPr id="10" name="구부러진 연결선 9"/>
          <p:cNvCxnSpPr>
            <a:stCxn id="41" idx="6"/>
            <a:endCxn id="90" idx="1"/>
          </p:cNvCxnSpPr>
          <p:nvPr/>
        </p:nvCxnSpPr>
        <p:spPr>
          <a:xfrm flipV="1">
            <a:off x="3222077" y="901080"/>
            <a:ext cx="1332922" cy="4999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>
            <a:stCxn id="60" idx="2"/>
            <a:endCxn id="7" idx="2"/>
          </p:cNvCxnSpPr>
          <p:nvPr/>
        </p:nvCxnSpPr>
        <p:spPr>
          <a:xfrm rot="10800000">
            <a:off x="1101504" y="4400589"/>
            <a:ext cx="3001303" cy="53492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166946" y="2518200"/>
            <a:ext cx="1869114" cy="1882388"/>
            <a:chOff x="240217" y="2159931"/>
            <a:chExt cx="1869114" cy="1882388"/>
          </a:xfrm>
        </p:grpSpPr>
        <p:grpSp>
          <p:nvGrpSpPr>
            <p:cNvPr id="13" name="그룹 12"/>
            <p:cNvGrpSpPr/>
            <p:nvPr/>
          </p:nvGrpSpPr>
          <p:grpSpPr>
            <a:xfrm>
              <a:off x="240217" y="2159931"/>
              <a:ext cx="1869114" cy="1882388"/>
              <a:chOff x="422087" y="2444931"/>
              <a:chExt cx="1869114" cy="1379790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422087" y="2458769"/>
                <a:ext cx="1869114" cy="13659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673626" y="2444931"/>
                <a:ext cx="1340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/>
                  <a:t>비대면 상담</a:t>
                </a:r>
                <a:r>
                  <a:rPr lang="ko-KR" altLang="en-US" sz="1100" dirty="0" smtClean="0"/>
                  <a:t> 관리</a:t>
                </a:r>
                <a:endParaRPr lang="ko-KR" altLang="en-US" sz="1100" dirty="0"/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513316" y="2716702"/>
                <a:ext cx="1601135" cy="2846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 </a:t>
                </a:r>
                <a:r>
                  <a:rPr lang="ko-KR" altLang="en-US" sz="1100" dirty="0" err="1" smtClean="0"/>
                  <a:t>상담일정</a:t>
                </a:r>
                <a:r>
                  <a:rPr lang="ko-KR" altLang="en-US" sz="1100" dirty="0" smtClean="0"/>
                  <a:t> 조회</a:t>
                </a:r>
                <a:endParaRPr lang="ko-KR" altLang="en-US" sz="1100" dirty="0"/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513316" y="3050928"/>
                <a:ext cx="1598165" cy="29431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상담신청 수락 및 거절</a:t>
                </a:r>
                <a:endParaRPr lang="ko-KR" altLang="en-US" sz="1100" dirty="0"/>
              </a:p>
            </p:txBody>
          </p:sp>
        </p:grpSp>
        <p:sp>
          <p:nvSpPr>
            <p:cNvPr id="126" name="타원 125"/>
            <p:cNvSpPr/>
            <p:nvPr/>
          </p:nvSpPr>
          <p:spPr>
            <a:xfrm>
              <a:off x="373660" y="3485497"/>
              <a:ext cx="1596796" cy="3883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 </a:t>
              </a:r>
              <a:r>
                <a:rPr lang="ko-KR" altLang="en-US" sz="1100" dirty="0" err="1" smtClean="0"/>
                <a:t>상담현황</a:t>
              </a:r>
              <a:r>
                <a:rPr lang="ko-KR" altLang="en-US" sz="1100" dirty="0" smtClean="0"/>
                <a:t> 제공</a:t>
              </a:r>
              <a:endParaRPr lang="ko-KR" altLang="en-US" sz="11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73660" y="58217"/>
            <a:ext cx="3061147" cy="1651855"/>
            <a:chOff x="351808" y="90467"/>
            <a:chExt cx="3061147" cy="1651855"/>
          </a:xfrm>
        </p:grpSpPr>
        <p:grpSp>
          <p:nvGrpSpPr>
            <p:cNvPr id="2" name="그룹 1"/>
            <p:cNvGrpSpPr/>
            <p:nvPr/>
          </p:nvGrpSpPr>
          <p:grpSpPr>
            <a:xfrm>
              <a:off x="351808" y="90467"/>
              <a:ext cx="3061147" cy="1651855"/>
              <a:chOff x="2672206" y="143944"/>
              <a:chExt cx="2739562" cy="1379621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2672206" y="143944"/>
                <a:ext cx="2739562" cy="13796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2709532" y="1095149"/>
                <a:ext cx="1054996" cy="30844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회원 정보수정</a:t>
                </a:r>
                <a:endParaRPr lang="ko-KR" altLang="en-US" sz="1100" dirty="0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4213944" y="357486"/>
                <a:ext cx="1081844" cy="2955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회원정보검색</a:t>
                </a:r>
                <a:endParaRPr lang="ko-KR" altLang="en-US" sz="1100" dirty="0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2709067" y="403593"/>
                <a:ext cx="1067618" cy="28375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회원정보조회</a:t>
                </a:r>
                <a:endParaRPr lang="ko-KR" altLang="en-US" sz="11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577466" y="165088"/>
                <a:ext cx="13487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회원관리</a:t>
                </a:r>
                <a:endParaRPr lang="ko-KR" altLang="en-US" sz="1100" dirty="0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4104302" y="1127385"/>
                <a:ext cx="1117084" cy="27620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이용 제한</a:t>
                </a:r>
                <a:endParaRPr lang="ko-KR" altLang="en-US" sz="1100" dirty="0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2714578" y="718428"/>
                <a:ext cx="1065398" cy="3040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신고내역확인</a:t>
                </a:r>
                <a:endParaRPr lang="ko-KR" altLang="en-US" sz="1100" dirty="0"/>
              </a:p>
            </p:txBody>
          </p:sp>
        </p:grpSp>
        <p:sp>
          <p:nvSpPr>
            <p:cNvPr id="132" name="타원 131"/>
            <p:cNvSpPr/>
            <p:nvPr/>
          </p:nvSpPr>
          <p:spPr>
            <a:xfrm>
              <a:off x="1725213" y="780162"/>
              <a:ext cx="1595855" cy="3883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가입</a:t>
              </a:r>
              <a:r>
                <a:rPr lang="en-US" altLang="ko-KR" sz="1100" dirty="0" smtClean="0"/>
                <a:t>/</a:t>
              </a:r>
              <a:r>
                <a:rPr lang="ko-KR" altLang="en-US" sz="1100" dirty="0" smtClean="0"/>
                <a:t>탈퇴 회원 현황 조회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187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441</Words>
  <Application>Microsoft Office PowerPoint</Application>
  <PresentationFormat>와이드스크린</PresentationFormat>
  <Paragraphs>276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BIG603-04</dc:creator>
  <cp:lastModifiedBy>BIG603-04</cp:lastModifiedBy>
  <cp:revision>118</cp:revision>
  <dcterms:created xsi:type="dcterms:W3CDTF">2023-05-03T08:19:42Z</dcterms:created>
  <dcterms:modified xsi:type="dcterms:W3CDTF">2023-05-09T01:50:34Z</dcterms:modified>
</cp:coreProperties>
</file>