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3309208" y="2930263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 flipV="1">
            <a:off x="4359744" y="3134460"/>
            <a:ext cx="164849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43345" y="2220777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5400000" flipH="1" flipV="1">
            <a:off x="4051000" y="2412651"/>
            <a:ext cx="301088" cy="7341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227422" y="-31453"/>
            <a:ext cx="389924" cy="6432974"/>
          </a:xfrm>
          <a:prstGeom prst="curvedConnector5">
            <a:avLst>
              <a:gd name="adj1" fmla="val -58627"/>
              <a:gd name="adj2" fmla="val 40567"/>
              <a:gd name="adj3" fmla="val 1266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조회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34461"/>
            <a:ext cx="722894" cy="4901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2" y="3706338"/>
            <a:ext cx="1797946" cy="2838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31085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cxnSp>
        <p:nvCxnSpPr>
          <p:cNvPr id="100" name="구부러진 연결선 99"/>
          <p:cNvCxnSpPr>
            <a:stCxn id="91" idx="6"/>
            <a:endCxn id="298" idx="2"/>
          </p:cNvCxnSpPr>
          <p:nvPr/>
        </p:nvCxnSpPr>
        <p:spPr>
          <a:xfrm>
            <a:off x="3890013" y="1418419"/>
            <a:ext cx="4040793" cy="1536347"/>
          </a:xfrm>
          <a:prstGeom prst="curvedConnector3">
            <a:avLst>
              <a:gd name="adj1" fmla="val 28606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495869" y="3264291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ID/PW 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cxnSp>
        <p:nvCxnSpPr>
          <p:cNvPr id="119" name="구부러진 연결선 118"/>
          <p:cNvCxnSpPr>
            <a:endCxn id="107" idx="6"/>
          </p:cNvCxnSpPr>
          <p:nvPr/>
        </p:nvCxnSpPr>
        <p:spPr>
          <a:xfrm rot="10800000" flipV="1">
            <a:off x="5546405" y="3309390"/>
            <a:ext cx="465940" cy="159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107" idx="2"/>
            <a:endCxn id="24" idx="4"/>
          </p:cNvCxnSpPr>
          <p:nvPr/>
        </p:nvCxnSpPr>
        <p:spPr>
          <a:xfrm rot="10800000">
            <a:off x="3834477" y="3338662"/>
            <a:ext cx="661393" cy="12982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482292" y="2009308"/>
            <a:ext cx="586607" cy="1374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163</Words>
  <Application>Microsoft Office PowerPoint</Application>
  <PresentationFormat>와이드스크린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105</cp:revision>
  <dcterms:created xsi:type="dcterms:W3CDTF">2023-05-03T08:19:42Z</dcterms:created>
  <dcterms:modified xsi:type="dcterms:W3CDTF">2023-05-09T01:36:23Z</dcterms:modified>
</cp:coreProperties>
</file>