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3539477" y="2856720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4590013" y="3060919"/>
            <a:ext cx="1422332" cy="766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5400000" flipH="1" flipV="1">
            <a:off x="4198831" y="2435956"/>
            <a:ext cx="286678" cy="554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634197" y="1857402"/>
            <a:ext cx="513064" cy="1605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532057" y="2618686"/>
            <a:ext cx="1275922" cy="524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807979" y="237943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305784" y="46910"/>
            <a:ext cx="463467" cy="6202705"/>
          </a:xfrm>
          <a:prstGeom prst="curvedConnector5">
            <a:avLst>
              <a:gd name="adj1" fmla="val -49324"/>
              <a:gd name="adj2" fmla="val 45131"/>
              <a:gd name="adj3" fmla="val 1211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5" y="3060919"/>
            <a:ext cx="953163" cy="563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700144"/>
            <a:ext cx="1711897" cy="290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472204" y="325701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ID/PW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107" name="구부러진 연결선 106"/>
          <p:cNvCxnSpPr>
            <a:endCxn id="106" idx="6"/>
          </p:cNvCxnSpPr>
          <p:nvPr/>
        </p:nvCxnSpPr>
        <p:spPr>
          <a:xfrm rot="10800000" flipV="1">
            <a:off x="5522740" y="3316149"/>
            <a:ext cx="475460" cy="145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>
            <a:stCxn id="106" idx="2"/>
            <a:endCxn id="24" idx="4"/>
          </p:cNvCxnSpPr>
          <p:nvPr/>
        </p:nvCxnSpPr>
        <p:spPr>
          <a:xfrm rot="10800000">
            <a:off x="4064746" y="3265119"/>
            <a:ext cx="407459" cy="1960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163</Words>
  <Application>Microsoft Office PowerPoint</Application>
  <PresentationFormat>와이드스크린</PresentationFormat>
  <Paragraphs>106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104</cp:revision>
  <dcterms:created xsi:type="dcterms:W3CDTF">2023-05-03T08:19:42Z</dcterms:created>
  <dcterms:modified xsi:type="dcterms:W3CDTF">2023-05-09T01:38:44Z</dcterms:modified>
</cp:coreProperties>
</file>