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178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9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3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/>
          <p:cNvSpPr/>
          <p:nvPr/>
        </p:nvSpPr>
        <p:spPr>
          <a:xfrm>
            <a:off x="6311762" y="3272436"/>
            <a:ext cx="226607" cy="22820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6425066" y="3500638"/>
            <a:ext cx="24341" cy="473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311762" y="3947059"/>
            <a:ext cx="125474" cy="17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38346" y="3952217"/>
            <a:ext cx="155463" cy="17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326656" y="3588692"/>
            <a:ext cx="100057" cy="193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49407" y="3621327"/>
            <a:ext cx="155463" cy="179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56169" y="2804084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5008720" y="191971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cxnSp>
        <p:nvCxnSpPr>
          <p:cNvPr id="33" name="구부러진 연결선 32"/>
          <p:cNvCxnSpPr/>
          <p:nvPr/>
        </p:nvCxnSpPr>
        <p:spPr>
          <a:xfrm rot="16200000" flipV="1">
            <a:off x="5611911" y="2462118"/>
            <a:ext cx="408861" cy="3006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82888" y="219474"/>
            <a:ext cx="2739562" cy="137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2815271" y="397211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정보목록</a:t>
            </a:r>
            <a:endParaRPr lang="ko-KR" altLang="en-US" sz="1100" dirty="0"/>
          </a:p>
        </p:txBody>
      </p:sp>
      <p:sp>
        <p:nvSpPr>
          <p:cNvPr id="37" name="타원 36"/>
          <p:cNvSpPr/>
          <p:nvPr/>
        </p:nvSpPr>
        <p:spPr>
          <a:xfrm>
            <a:off x="2752967" y="909285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정보수정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4425901" y="415174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정보검색</a:t>
            </a:r>
            <a:endParaRPr lang="ko-KR" altLang="en-US" sz="1100" dirty="0"/>
          </a:p>
        </p:txBody>
      </p:sp>
      <p:sp>
        <p:nvSpPr>
          <p:cNvPr id="39" name="타원 38"/>
          <p:cNvSpPr/>
          <p:nvPr/>
        </p:nvSpPr>
        <p:spPr>
          <a:xfrm>
            <a:off x="3610524" y="450996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정보조회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581537" y="219474"/>
            <a:ext cx="1348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회원관리</a:t>
            </a:r>
            <a:endParaRPr lang="ko-KR" altLang="en-US" sz="1100" dirty="0"/>
          </a:p>
        </p:txBody>
      </p:sp>
      <p:sp>
        <p:nvSpPr>
          <p:cNvPr id="41" name="타원 40"/>
          <p:cNvSpPr/>
          <p:nvPr/>
        </p:nvSpPr>
        <p:spPr>
          <a:xfrm>
            <a:off x="4670687" y="1015060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 제한</a:t>
            </a:r>
            <a:endParaRPr lang="ko-KR" altLang="en-US" sz="1100" dirty="0"/>
          </a:p>
        </p:txBody>
      </p:sp>
      <p:sp>
        <p:nvSpPr>
          <p:cNvPr id="42" name="타원 41"/>
          <p:cNvSpPr/>
          <p:nvPr/>
        </p:nvSpPr>
        <p:spPr>
          <a:xfrm>
            <a:off x="3495464" y="1012651"/>
            <a:ext cx="1065398" cy="344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신고내역확인</a:t>
            </a:r>
            <a:endParaRPr lang="ko-KR" altLang="en-US" sz="1000" dirty="0"/>
          </a:p>
        </p:txBody>
      </p:sp>
      <p:cxnSp>
        <p:nvCxnSpPr>
          <p:cNvPr id="50" name="구부러진 연결선 49"/>
          <p:cNvCxnSpPr>
            <a:stCxn id="29" idx="0"/>
            <a:endCxn id="34" idx="2"/>
          </p:cNvCxnSpPr>
          <p:nvPr/>
        </p:nvCxnSpPr>
        <p:spPr>
          <a:xfrm rot="16200000" flipV="1">
            <a:off x="4689993" y="961772"/>
            <a:ext cx="320617" cy="159526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995630" y="3097508"/>
            <a:ext cx="1171813" cy="215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077926" y="3179451"/>
            <a:ext cx="106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사이트 관리</a:t>
            </a:r>
            <a:endParaRPr lang="ko-KR" altLang="en-US" sz="1000" dirty="0"/>
          </a:p>
        </p:txBody>
      </p:sp>
      <p:cxnSp>
        <p:nvCxnSpPr>
          <p:cNvPr id="54" name="구부러진 연결선 53"/>
          <p:cNvCxnSpPr>
            <a:stCxn id="28" idx="3"/>
            <a:endCxn id="51" idx="0"/>
          </p:cNvCxnSpPr>
          <p:nvPr/>
        </p:nvCxnSpPr>
        <p:spPr>
          <a:xfrm rot="5400000" flipH="1">
            <a:off x="4570115" y="2108930"/>
            <a:ext cx="54880" cy="2032036"/>
          </a:xfrm>
          <a:prstGeom prst="curvedConnector5">
            <a:avLst>
              <a:gd name="adj1" fmla="val -416545"/>
              <a:gd name="adj2" fmla="val 39456"/>
              <a:gd name="adj3" fmla="val 5165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143048" y="3449726"/>
            <a:ext cx="868932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게시판</a:t>
            </a:r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3005679" y="4465165"/>
            <a:ext cx="1143670" cy="299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마음건강정보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3027705" y="4076358"/>
            <a:ext cx="1107663" cy="349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 상담</a:t>
            </a:r>
            <a:endParaRPr lang="ko-KR" altLang="en-US" sz="1100" dirty="0"/>
          </a:p>
        </p:txBody>
      </p:sp>
      <p:sp>
        <p:nvSpPr>
          <p:cNvPr id="60" name="타원 59"/>
          <p:cNvSpPr/>
          <p:nvPr/>
        </p:nvSpPr>
        <p:spPr>
          <a:xfrm>
            <a:off x="3233931" y="3770176"/>
            <a:ext cx="695211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3143048" y="4870190"/>
            <a:ext cx="940038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SWeeT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4793796" y="4580228"/>
            <a:ext cx="1579790" cy="94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900327" y="4858373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삭제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136330" y="457385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게시판 상담</a:t>
            </a:r>
            <a:endParaRPr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4900327" y="5196031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메시지 표시</a:t>
            </a:r>
            <a:endParaRPr lang="ko-KR" altLang="en-US" sz="1100" dirty="0"/>
          </a:p>
        </p:txBody>
      </p:sp>
      <p:cxnSp>
        <p:nvCxnSpPr>
          <p:cNvPr id="71" name="구부러진 연결선 70"/>
          <p:cNvCxnSpPr>
            <a:stCxn id="59" idx="6"/>
            <a:endCxn id="64" idx="2"/>
          </p:cNvCxnSpPr>
          <p:nvPr/>
        </p:nvCxnSpPr>
        <p:spPr>
          <a:xfrm>
            <a:off x="4135368" y="4250993"/>
            <a:ext cx="1448323" cy="1274447"/>
          </a:xfrm>
          <a:prstGeom prst="curvedConnector4">
            <a:avLst>
              <a:gd name="adj1" fmla="val 22731"/>
              <a:gd name="adj2" fmla="val 1179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833304" y="1752290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965436" y="1999565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988953" y="175334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관리</a:t>
            </a:r>
            <a:endParaRPr lang="ko-KR" altLang="en-US" sz="1000" dirty="0"/>
          </a:p>
        </p:txBody>
      </p:sp>
      <p:sp>
        <p:nvSpPr>
          <p:cNvPr id="77" name="타원 76"/>
          <p:cNvSpPr/>
          <p:nvPr/>
        </p:nvSpPr>
        <p:spPr>
          <a:xfrm>
            <a:off x="2003536" y="2304562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2000161" y="2615944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83" name="구부러진 연결선 82"/>
          <p:cNvCxnSpPr>
            <a:stCxn id="57" idx="1"/>
            <a:endCxn id="74" idx="2"/>
          </p:cNvCxnSpPr>
          <p:nvPr/>
        </p:nvCxnSpPr>
        <p:spPr>
          <a:xfrm rot="16200000" flipV="1">
            <a:off x="2634429" y="2852830"/>
            <a:ext cx="489618" cy="78212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832764" y="4308031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964896" y="4555306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52094" y="4294543"/>
            <a:ext cx="62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SWeeT</a:t>
            </a:r>
            <a:endParaRPr lang="ko-KR" altLang="en-US" sz="1000" dirty="0"/>
          </a:p>
        </p:txBody>
      </p:sp>
      <p:sp>
        <p:nvSpPr>
          <p:cNvPr id="101" name="타원 100"/>
          <p:cNvSpPr/>
          <p:nvPr/>
        </p:nvSpPr>
        <p:spPr>
          <a:xfrm>
            <a:off x="1002996" y="4860303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999621" y="5171685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333971" y="4275728"/>
            <a:ext cx="432762" cy="2125431"/>
          </a:xfrm>
          <a:prstGeom prst="curvedConnector3">
            <a:avLst>
              <a:gd name="adj1" fmla="val 1528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98204" y="2886889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598765" y="3182401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20905" y="292802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마음건강정보 관리</a:t>
            </a:r>
            <a:endParaRPr lang="ko-KR" altLang="en-US" sz="1000" dirty="0"/>
          </a:p>
        </p:txBody>
      </p:sp>
      <p:sp>
        <p:nvSpPr>
          <p:cNvPr id="109" name="타원 108"/>
          <p:cNvSpPr/>
          <p:nvPr/>
        </p:nvSpPr>
        <p:spPr>
          <a:xfrm>
            <a:off x="636865" y="3487398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633490" y="3798780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116" name="구부러진 연결선 115"/>
          <p:cNvCxnSpPr>
            <a:stCxn id="58" idx="2"/>
            <a:endCxn id="106" idx="3"/>
          </p:cNvCxnSpPr>
          <p:nvPr/>
        </p:nvCxnSpPr>
        <p:spPr>
          <a:xfrm rot="10800000">
            <a:off x="1807949" y="3510286"/>
            <a:ext cx="1197731" cy="11046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6984501" y="294792"/>
            <a:ext cx="1302462" cy="2295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22802" y="346479"/>
            <a:ext cx="106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통계 관리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7257377" y="629807"/>
            <a:ext cx="725497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유입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7051875" y="1726054"/>
            <a:ext cx="1143670" cy="364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마음건강정보 조회</a:t>
            </a:r>
            <a:endParaRPr lang="ko-KR" altLang="en-US" sz="1000" dirty="0"/>
          </a:p>
        </p:txBody>
      </p:sp>
      <p:sp>
        <p:nvSpPr>
          <p:cNvPr id="123" name="타원 122"/>
          <p:cNvSpPr/>
          <p:nvPr/>
        </p:nvSpPr>
        <p:spPr>
          <a:xfrm>
            <a:off x="7031218" y="1293831"/>
            <a:ext cx="1184983" cy="362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 참여</a:t>
            </a:r>
            <a:endParaRPr lang="ko-KR" altLang="en-US" sz="1100" dirty="0"/>
          </a:p>
        </p:txBody>
      </p:sp>
      <p:sp>
        <p:nvSpPr>
          <p:cNvPr id="124" name="타원 123"/>
          <p:cNvSpPr/>
          <p:nvPr/>
        </p:nvSpPr>
        <p:spPr>
          <a:xfrm>
            <a:off x="7272519" y="966146"/>
            <a:ext cx="695211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</a:t>
            </a:r>
            <a:endParaRPr lang="ko-KR" altLang="en-US" sz="1100" dirty="0"/>
          </a:p>
        </p:txBody>
      </p:sp>
      <p:sp>
        <p:nvSpPr>
          <p:cNvPr id="125" name="타원 124"/>
          <p:cNvSpPr/>
          <p:nvPr/>
        </p:nvSpPr>
        <p:spPr>
          <a:xfrm>
            <a:off x="7068569" y="2146296"/>
            <a:ext cx="1155044" cy="333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주요관심</a:t>
            </a:r>
            <a:r>
              <a:rPr lang="ko-KR" altLang="en-US" sz="1100" dirty="0" smtClean="0"/>
              <a:t> 키워드</a:t>
            </a:r>
            <a:endParaRPr lang="ko-KR" altLang="en-US" sz="1100" dirty="0"/>
          </a:p>
        </p:txBody>
      </p: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5968437" y="1847781"/>
            <a:ext cx="1421213" cy="61091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endCxn id="28" idx="4"/>
          </p:cNvCxnSpPr>
          <p:nvPr/>
        </p:nvCxnSpPr>
        <p:spPr>
          <a:xfrm rot="16200000" flipV="1">
            <a:off x="5838396" y="3367332"/>
            <a:ext cx="628550" cy="31818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9396467" y="521183"/>
            <a:ext cx="1302462" cy="2295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9822215" y="551004"/>
            <a:ext cx="106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유입</a:t>
            </a:r>
            <a:endParaRPr lang="ko-KR" altLang="en-US" sz="1000" dirty="0"/>
          </a:p>
        </p:txBody>
      </p:sp>
      <p:sp>
        <p:nvSpPr>
          <p:cNvPr id="136" name="타원 135"/>
          <p:cNvSpPr/>
          <p:nvPr/>
        </p:nvSpPr>
        <p:spPr>
          <a:xfrm>
            <a:off x="9529094" y="856198"/>
            <a:ext cx="1057925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방문자 수</a:t>
            </a:r>
            <a:endParaRPr lang="ko-KR" altLang="en-US" sz="1000" dirty="0"/>
          </a:p>
        </p:txBody>
      </p:sp>
      <p:sp>
        <p:nvSpPr>
          <p:cNvPr id="137" name="타원 136"/>
          <p:cNvSpPr/>
          <p:nvPr/>
        </p:nvSpPr>
        <p:spPr>
          <a:xfrm>
            <a:off x="9463841" y="1952445"/>
            <a:ext cx="1143670" cy="364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접속자</a:t>
            </a:r>
            <a:r>
              <a:rPr lang="ko-KR" altLang="en-US" sz="1000" dirty="0" smtClean="0"/>
              <a:t> 수</a:t>
            </a:r>
            <a:endParaRPr lang="ko-KR" altLang="en-US" sz="1000" dirty="0"/>
          </a:p>
        </p:txBody>
      </p:sp>
      <p:sp>
        <p:nvSpPr>
          <p:cNvPr id="138" name="타원 137"/>
          <p:cNvSpPr/>
          <p:nvPr/>
        </p:nvSpPr>
        <p:spPr>
          <a:xfrm>
            <a:off x="9443184" y="1520222"/>
            <a:ext cx="1184983" cy="362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가입자 수</a:t>
            </a:r>
            <a:endParaRPr lang="ko-KR" altLang="en-US" sz="1100" dirty="0"/>
          </a:p>
        </p:txBody>
      </p:sp>
      <p:sp>
        <p:nvSpPr>
          <p:cNvPr id="139" name="타원 138"/>
          <p:cNvSpPr/>
          <p:nvPr/>
        </p:nvSpPr>
        <p:spPr>
          <a:xfrm>
            <a:off x="9684485" y="1192537"/>
            <a:ext cx="695211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경로</a:t>
            </a:r>
            <a:endParaRPr lang="ko-KR" altLang="en-US" sz="1100" dirty="0"/>
          </a:p>
        </p:txBody>
      </p:sp>
      <p:sp>
        <p:nvSpPr>
          <p:cNvPr id="140" name="타원 139"/>
          <p:cNvSpPr/>
          <p:nvPr/>
        </p:nvSpPr>
        <p:spPr>
          <a:xfrm>
            <a:off x="9480535" y="2372687"/>
            <a:ext cx="1155044" cy="333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접속 기록</a:t>
            </a:r>
            <a:endParaRPr lang="ko-KR" altLang="en-US" sz="1100" dirty="0"/>
          </a:p>
        </p:txBody>
      </p:sp>
      <p:cxnSp>
        <p:nvCxnSpPr>
          <p:cNvPr id="142" name="구부러진 연결선 141"/>
          <p:cNvCxnSpPr>
            <a:stCxn id="121" idx="6"/>
            <a:endCxn id="134" idx="1"/>
          </p:cNvCxnSpPr>
          <p:nvPr/>
        </p:nvCxnSpPr>
        <p:spPr>
          <a:xfrm>
            <a:off x="7982874" y="762877"/>
            <a:ext cx="1413593" cy="906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8830437" y="3386537"/>
            <a:ext cx="1834217" cy="241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8976906" y="3665276"/>
            <a:ext cx="1514429" cy="372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신청자별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9503430" y="34012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상담</a:t>
            </a:r>
            <a:endParaRPr lang="ko-KR" altLang="en-US" sz="1000" dirty="0"/>
          </a:p>
        </p:txBody>
      </p:sp>
      <p:sp>
        <p:nvSpPr>
          <p:cNvPr id="146" name="타원 145"/>
          <p:cNvSpPr/>
          <p:nvPr/>
        </p:nvSpPr>
        <p:spPr>
          <a:xfrm>
            <a:off x="8954811" y="412152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  상담 통계</a:t>
            </a:r>
            <a:endParaRPr lang="ko-KR" altLang="en-US" sz="1100" dirty="0"/>
          </a:p>
        </p:txBody>
      </p:sp>
      <p:sp>
        <p:nvSpPr>
          <p:cNvPr id="151" name="타원 150"/>
          <p:cNvSpPr/>
          <p:nvPr/>
        </p:nvSpPr>
        <p:spPr>
          <a:xfrm>
            <a:off x="8954811" y="4655209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내담자별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52" name="타원 151"/>
          <p:cNvSpPr/>
          <p:nvPr/>
        </p:nvSpPr>
        <p:spPr>
          <a:xfrm>
            <a:off x="8976906" y="525289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 조사 결과</a:t>
            </a:r>
            <a:endParaRPr lang="ko-KR" altLang="en-US" sz="1100" dirty="0"/>
          </a:p>
        </p:txBody>
      </p:sp>
      <p:cxnSp>
        <p:nvCxnSpPr>
          <p:cNvPr id="154" name="구부러진 연결선 153"/>
          <p:cNvCxnSpPr>
            <a:stCxn id="119" idx="3"/>
            <a:endCxn id="143" idx="1"/>
          </p:cNvCxnSpPr>
          <p:nvPr/>
        </p:nvCxnSpPr>
        <p:spPr>
          <a:xfrm>
            <a:off x="8286963" y="1442631"/>
            <a:ext cx="543474" cy="3153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2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79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big603-01</dc:creator>
  <cp:lastModifiedBy>big603-01</cp:lastModifiedBy>
  <cp:revision>8</cp:revision>
  <dcterms:created xsi:type="dcterms:W3CDTF">2023-05-08T00:37:23Z</dcterms:created>
  <dcterms:modified xsi:type="dcterms:W3CDTF">2023-05-08T01:50:49Z</dcterms:modified>
</cp:coreProperties>
</file>