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6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3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7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50A-CFF0-4AD3-91EA-AE2AFF9D3E3A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D50A-CFF0-4AD3-91EA-AE2AFF9D3E3A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5B70-F988-42C0-964B-C14D4220F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37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619596" y="2756342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cxnSp>
        <p:nvCxnSpPr>
          <p:cNvPr id="26" name="구부러진 연결선 25"/>
          <p:cNvCxnSpPr>
            <a:endCxn id="24" idx="6"/>
          </p:cNvCxnSpPr>
          <p:nvPr/>
        </p:nvCxnSpPr>
        <p:spPr>
          <a:xfrm rot="10800000">
            <a:off x="5670133" y="2960541"/>
            <a:ext cx="430177" cy="34564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069635" y="2191072"/>
            <a:ext cx="1050536" cy="4083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cxnSp>
        <p:nvCxnSpPr>
          <p:cNvPr id="28" name="구부러진 연결선 27"/>
          <p:cNvCxnSpPr>
            <a:stCxn id="24" idx="0"/>
            <a:endCxn id="27" idx="4"/>
          </p:cNvCxnSpPr>
          <p:nvPr/>
        </p:nvCxnSpPr>
        <p:spPr>
          <a:xfrm rot="16200000" flipV="1">
            <a:off x="4791448" y="2402925"/>
            <a:ext cx="156872" cy="5499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2757" y="145194"/>
            <a:ext cx="3790753" cy="2258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마이페이지</a:t>
            </a:r>
            <a:endParaRPr lang="ko-KR" altLang="en-US" sz="1200" dirty="0"/>
          </a:p>
        </p:txBody>
      </p:sp>
      <p:cxnSp>
        <p:nvCxnSpPr>
          <p:cNvPr id="35" name="구부러진 연결선 34"/>
          <p:cNvCxnSpPr>
            <a:stCxn id="24" idx="1"/>
            <a:endCxn id="34" idx="2"/>
          </p:cNvCxnSpPr>
          <p:nvPr/>
        </p:nvCxnSpPr>
        <p:spPr>
          <a:xfrm rot="16200000" flipV="1">
            <a:off x="3224446" y="1267153"/>
            <a:ext cx="412686" cy="26853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059138" y="187065"/>
            <a:ext cx="2908177" cy="1600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서울 위</a:t>
            </a:r>
            <a:r>
              <a:rPr lang="en-US" altLang="ko-KR" sz="1200" dirty="0" smtClean="0"/>
              <a:t>(Wee)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658402" y="2691644"/>
            <a:ext cx="2236133" cy="1720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마음건강검사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3032324" y="3990232"/>
            <a:ext cx="2553223" cy="27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/>
              <a:t>마음건강정보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264639" y="112060"/>
            <a:ext cx="1594987" cy="1960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Wee-Network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9271427" y="310882"/>
            <a:ext cx="2734887" cy="306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상담신청</a:t>
            </a:r>
            <a:endParaRPr lang="ko-KR" altLang="en-US" sz="1200" dirty="0"/>
          </a:p>
        </p:txBody>
      </p:sp>
      <p:cxnSp>
        <p:nvCxnSpPr>
          <p:cNvPr id="47" name="구부러진 연결선 46"/>
          <p:cNvCxnSpPr/>
          <p:nvPr/>
        </p:nvCxnSpPr>
        <p:spPr>
          <a:xfrm rot="5400000" flipH="1" flipV="1">
            <a:off x="6074090" y="2478983"/>
            <a:ext cx="616626" cy="3054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602012" y="3697129"/>
            <a:ext cx="3248239" cy="932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err="1" smtClean="0"/>
              <a:t>퀵</a:t>
            </a:r>
            <a:r>
              <a:rPr lang="ko-KR" altLang="en-US" sz="1200" dirty="0" smtClean="0"/>
              <a:t> 메뉴</a:t>
            </a:r>
            <a:endParaRPr lang="en-US" altLang="ko-KR" sz="1200" dirty="0" smtClean="0"/>
          </a:p>
        </p:txBody>
      </p:sp>
      <p:cxnSp>
        <p:nvCxnSpPr>
          <p:cNvPr id="60" name="구부러진 연결선 59"/>
          <p:cNvCxnSpPr/>
          <p:nvPr/>
        </p:nvCxnSpPr>
        <p:spPr>
          <a:xfrm rot="16200000" flipV="1">
            <a:off x="5129875" y="2140109"/>
            <a:ext cx="1004016" cy="8698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/>
          <p:nvPr/>
        </p:nvCxnSpPr>
        <p:spPr>
          <a:xfrm rot="5400000" flipH="1" flipV="1">
            <a:off x="6376285" y="1815815"/>
            <a:ext cx="1164767" cy="1126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5955681" y="2998774"/>
            <a:ext cx="646331" cy="1071250"/>
            <a:chOff x="5955681" y="2998774"/>
            <a:chExt cx="646331" cy="1071250"/>
          </a:xfrm>
        </p:grpSpPr>
        <p:grpSp>
          <p:nvGrpSpPr>
            <p:cNvPr id="5" name="그룹 4"/>
            <p:cNvGrpSpPr/>
            <p:nvPr/>
          </p:nvGrpSpPr>
          <p:grpSpPr>
            <a:xfrm>
              <a:off x="6163264" y="2998774"/>
              <a:ext cx="223462" cy="827067"/>
              <a:chOff x="6163264" y="2998774"/>
              <a:chExt cx="223462" cy="8270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6170968" y="2998774"/>
                <a:ext cx="215758" cy="226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>
                <a:stCxn id="4" idx="4"/>
              </p:cNvCxnSpPr>
              <p:nvPr/>
            </p:nvCxnSpPr>
            <p:spPr>
              <a:xfrm>
                <a:off x="6278847" y="3224805"/>
                <a:ext cx="0" cy="359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flipV="1">
                <a:off x="6163264" y="3255628"/>
                <a:ext cx="115583" cy="15154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 flipV="1">
                <a:off x="6271142" y="3271039"/>
                <a:ext cx="115583" cy="1361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6163264" y="3558717"/>
                <a:ext cx="115583" cy="2517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 flipV="1">
                <a:off x="6271142" y="3574128"/>
                <a:ext cx="115583" cy="25171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5955681" y="379302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사용자</a:t>
              </a:r>
              <a:endParaRPr lang="ko-KR" altLang="en-US" sz="1200" dirty="0"/>
            </a:p>
          </p:txBody>
        </p:sp>
      </p:grpSp>
      <p:sp>
        <p:nvSpPr>
          <p:cNvPr id="11" name="타원 10"/>
          <p:cNvSpPr/>
          <p:nvPr/>
        </p:nvSpPr>
        <p:spPr>
          <a:xfrm>
            <a:off x="5955681" y="1845439"/>
            <a:ext cx="1074832" cy="478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회원가입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10770969" y="1730976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취소</a:t>
            </a:r>
            <a:endParaRPr lang="ko-KR" altLang="en-US" sz="1100" dirty="0"/>
          </a:p>
        </p:txBody>
      </p:sp>
      <p:sp>
        <p:nvSpPr>
          <p:cNvPr id="48" name="타원 47"/>
          <p:cNvSpPr/>
          <p:nvPr/>
        </p:nvSpPr>
        <p:spPr>
          <a:xfrm>
            <a:off x="10764691" y="1157017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56" name="타원 55"/>
          <p:cNvSpPr/>
          <p:nvPr/>
        </p:nvSpPr>
        <p:spPr>
          <a:xfrm>
            <a:off x="9464918" y="115016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화상 상담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예약</a:t>
            </a:r>
            <a:endParaRPr lang="ko-KR" altLang="en-US" sz="1100" dirty="0"/>
          </a:p>
        </p:txBody>
      </p:sp>
      <p:sp>
        <p:nvSpPr>
          <p:cNvPr id="57" name="타원 56"/>
          <p:cNvSpPr/>
          <p:nvPr/>
        </p:nvSpPr>
        <p:spPr>
          <a:xfrm>
            <a:off x="9464918" y="1719930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전화상담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예약</a:t>
            </a:r>
            <a:endParaRPr lang="ko-KR" altLang="en-US" sz="1100" dirty="0"/>
          </a:p>
        </p:txBody>
      </p:sp>
      <p:sp>
        <p:nvSpPr>
          <p:cNvPr id="58" name="타원 57"/>
          <p:cNvSpPr/>
          <p:nvPr/>
        </p:nvSpPr>
        <p:spPr>
          <a:xfrm>
            <a:off x="10770969" y="2277242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희망 일시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등록</a:t>
            </a:r>
            <a:endParaRPr lang="ko-KR" altLang="en-US" sz="1100" dirty="0"/>
          </a:p>
        </p:txBody>
      </p:sp>
      <p:sp>
        <p:nvSpPr>
          <p:cNvPr id="59" name="타원 58"/>
          <p:cNvSpPr/>
          <p:nvPr/>
        </p:nvSpPr>
        <p:spPr>
          <a:xfrm>
            <a:off x="9445929" y="58893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이용안내</a:t>
            </a:r>
            <a:endParaRPr lang="ko-KR" altLang="en-US" sz="1100" dirty="0"/>
          </a:p>
        </p:txBody>
      </p:sp>
      <p:sp>
        <p:nvSpPr>
          <p:cNvPr id="62" name="타원 61"/>
          <p:cNvSpPr/>
          <p:nvPr/>
        </p:nvSpPr>
        <p:spPr>
          <a:xfrm>
            <a:off x="4303177" y="401809"/>
            <a:ext cx="1525251" cy="5797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Wee-Network</a:t>
            </a:r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3" name="타원 62"/>
          <p:cNvSpPr/>
          <p:nvPr/>
        </p:nvSpPr>
        <p:spPr>
          <a:xfrm>
            <a:off x="4390543" y="102677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위치 정보</a:t>
            </a:r>
            <a:endParaRPr lang="ko-KR" altLang="en-US" sz="1100" dirty="0"/>
          </a:p>
        </p:txBody>
      </p:sp>
      <p:sp>
        <p:nvSpPr>
          <p:cNvPr id="64" name="타원 63"/>
          <p:cNvSpPr/>
          <p:nvPr/>
        </p:nvSpPr>
        <p:spPr>
          <a:xfrm>
            <a:off x="4390544" y="1539112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5" name="타원 64"/>
          <p:cNvSpPr/>
          <p:nvPr/>
        </p:nvSpPr>
        <p:spPr>
          <a:xfrm>
            <a:off x="6187643" y="46013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프로젝트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소개</a:t>
            </a:r>
            <a:endParaRPr lang="ko-KR" altLang="en-US" sz="1100" dirty="0"/>
          </a:p>
        </p:txBody>
      </p:sp>
      <p:sp>
        <p:nvSpPr>
          <p:cNvPr id="66" name="타원 65"/>
          <p:cNvSpPr/>
          <p:nvPr/>
        </p:nvSpPr>
        <p:spPr>
          <a:xfrm>
            <a:off x="7513227" y="464447"/>
            <a:ext cx="1135680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소개</a:t>
            </a:r>
            <a:endParaRPr lang="ko-KR" altLang="en-US" sz="1100" dirty="0"/>
          </a:p>
        </p:txBody>
      </p:sp>
      <p:sp>
        <p:nvSpPr>
          <p:cNvPr id="67" name="타원 66"/>
          <p:cNvSpPr/>
          <p:nvPr/>
        </p:nvSpPr>
        <p:spPr>
          <a:xfrm>
            <a:off x="6196587" y="1176054"/>
            <a:ext cx="1126736" cy="505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공지사항</a:t>
            </a:r>
            <a:endParaRPr lang="ko-KR" altLang="en-US" sz="1100" dirty="0"/>
          </a:p>
        </p:txBody>
      </p:sp>
      <p:sp>
        <p:nvSpPr>
          <p:cNvPr id="68" name="타원 67"/>
          <p:cNvSpPr/>
          <p:nvPr/>
        </p:nvSpPr>
        <p:spPr>
          <a:xfrm>
            <a:off x="7413909" y="1125672"/>
            <a:ext cx="1438742" cy="6134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위플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Weepl</a:t>
            </a:r>
            <a:r>
              <a:rPr lang="en-US" altLang="ko-KR" sz="1100" dirty="0" smtClean="0"/>
              <a:t>) </a:t>
            </a:r>
          </a:p>
          <a:p>
            <a:pPr algn="ctr"/>
            <a:r>
              <a:rPr lang="ko-KR" altLang="en-US" sz="1100" dirty="0" smtClean="0"/>
              <a:t>상징</a:t>
            </a:r>
            <a:endParaRPr lang="ko-KR" altLang="en-US" sz="1100" dirty="0"/>
          </a:p>
        </p:txBody>
      </p:sp>
      <p:cxnSp>
        <p:nvCxnSpPr>
          <p:cNvPr id="70" name="구부러진 연결선 69"/>
          <p:cNvCxnSpPr>
            <a:stCxn id="24" idx="7"/>
            <a:endCxn id="44" idx="2"/>
          </p:cNvCxnSpPr>
          <p:nvPr/>
        </p:nvCxnSpPr>
        <p:spPr>
          <a:xfrm rot="16200000" flipH="1">
            <a:off x="7795655" y="536780"/>
            <a:ext cx="563845" cy="5122586"/>
          </a:xfrm>
          <a:prstGeom prst="curvedConnector5">
            <a:avLst>
              <a:gd name="adj1" fmla="val -40543"/>
              <a:gd name="adj2" fmla="val 38154"/>
              <a:gd name="adj3" fmla="val 1405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87142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4" name="타원 83"/>
          <p:cNvSpPr/>
          <p:nvPr/>
        </p:nvSpPr>
        <p:spPr>
          <a:xfrm>
            <a:off x="275944" y="1111807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회원정보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86" name="타원 85"/>
          <p:cNvSpPr/>
          <p:nvPr/>
        </p:nvSpPr>
        <p:spPr>
          <a:xfrm>
            <a:off x="1492791" y="437950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88" name="타원 87"/>
          <p:cNvSpPr/>
          <p:nvPr/>
        </p:nvSpPr>
        <p:spPr>
          <a:xfrm>
            <a:off x="2739069" y="442634"/>
            <a:ext cx="1130540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상담 신청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현황</a:t>
            </a:r>
            <a:endParaRPr lang="ko-KR" altLang="en-US" sz="1100" dirty="0"/>
          </a:p>
        </p:txBody>
      </p:sp>
      <p:sp>
        <p:nvSpPr>
          <p:cNvPr id="91" name="타원 90"/>
          <p:cNvSpPr/>
          <p:nvPr/>
        </p:nvSpPr>
        <p:spPr>
          <a:xfrm>
            <a:off x="2759473" y="1112722"/>
            <a:ext cx="1130540" cy="611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확인</a:t>
            </a:r>
            <a:endParaRPr lang="ko-KR" altLang="en-US" sz="1100" dirty="0"/>
          </a:p>
        </p:txBody>
      </p:sp>
      <p:sp>
        <p:nvSpPr>
          <p:cNvPr id="92" name="타원 91"/>
          <p:cNvSpPr/>
          <p:nvPr/>
        </p:nvSpPr>
        <p:spPr>
          <a:xfrm>
            <a:off x="2139170" y="1759739"/>
            <a:ext cx="1394674" cy="563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만족도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 참여</a:t>
            </a:r>
            <a:endParaRPr lang="ko-KR" altLang="en-US" sz="1100" dirty="0"/>
          </a:p>
        </p:txBody>
      </p:sp>
      <p:sp>
        <p:nvSpPr>
          <p:cNvPr id="95" name="타원 94"/>
          <p:cNvSpPr/>
          <p:nvPr/>
        </p:nvSpPr>
        <p:spPr>
          <a:xfrm>
            <a:off x="572247" y="1748739"/>
            <a:ext cx="1493481" cy="567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마음건강검사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이력 확인</a:t>
            </a:r>
            <a:endParaRPr lang="ko-KR" altLang="en-US" sz="1100" dirty="0"/>
          </a:p>
        </p:txBody>
      </p:sp>
      <p:sp>
        <p:nvSpPr>
          <p:cNvPr id="101" name="타원 100"/>
          <p:cNvSpPr/>
          <p:nvPr/>
        </p:nvSpPr>
        <p:spPr>
          <a:xfrm>
            <a:off x="742945" y="2940443"/>
            <a:ext cx="955372" cy="6228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맞춤형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2" name="타원 101"/>
          <p:cNvSpPr/>
          <p:nvPr/>
        </p:nvSpPr>
        <p:spPr>
          <a:xfrm>
            <a:off x="742945" y="3636044"/>
            <a:ext cx="955372" cy="6228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연령별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3" name="타원 102"/>
          <p:cNvSpPr/>
          <p:nvPr/>
        </p:nvSpPr>
        <p:spPr>
          <a:xfrm>
            <a:off x="1867364" y="2934117"/>
            <a:ext cx="955372" cy="6228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상황별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104" name="직사각형 103"/>
          <p:cNvSpPr/>
          <p:nvPr/>
        </p:nvSpPr>
        <p:spPr>
          <a:xfrm>
            <a:off x="787599" y="4635303"/>
            <a:ext cx="1509847" cy="1954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연령별 검사</a:t>
            </a:r>
            <a:endParaRPr lang="ko-KR" altLang="en-US" sz="1200" dirty="0"/>
          </a:p>
        </p:txBody>
      </p:sp>
      <p:cxnSp>
        <p:nvCxnSpPr>
          <p:cNvPr id="105" name="구부러진 연결선 104"/>
          <p:cNvCxnSpPr>
            <a:stCxn id="102" idx="4"/>
          </p:cNvCxnSpPr>
          <p:nvPr/>
        </p:nvCxnSpPr>
        <p:spPr>
          <a:xfrm rot="16200000" flipH="1">
            <a:off x="1211655" y="4267859"/>
            <a:ext cx="340115" cy="3221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875822" y="49450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초등 선택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875822" y="548587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중고등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13" name="타원 112"/>
          <p:cNvSpPr/>
          <p:nvPr/>
        </p:nvSpPr>
        <p:spPr>
          <a:xfrm>
            <a:off x="883159" y="6026727"/>
            <a:ext cx="1318725" cy="4670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성인 선택</a:t>
            </a:r>
            <a:endParaRPr lang="ko-KR" altLang="en-US" sz="1100" dirty="0"/>
          </a:p>
        </p:txBody>
      </p:sp>
      <p:sp>
        <p:nvSpPr>
          <p:cNvPr id="116" name="타원 115"/>
          <p:cNvSpPr/>
          <p:nvPr/>
        </p:nvSpPr>
        <p:spPr>
          <a:xfrm>
            <a:off x="3301222" y="4337098"/>
            <a:ext cx="98839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추천 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보기</a:t>
            </a:r>
            <a:endParaRPr lang="ko-KR" altLang="en-US" sz="1100" dirty="0"/>
          </a:p>
        </p:txBody>
      </p:sp>
      <p:sp>
        <p:nvSpPr>
          <p:cNvPr id="117" name="타원 116"/>
          <p:cNvSpPr/>
          <p:nvPr/>
        </p:nvSpPr>
        <p:spPr>
          <a:xfrm>
            <a:off x="4415610" y="4337098"/>
            <a:ext cx="97336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cxnSp>
        <p:nvCxnSpPr>
          <p:cNvPr id="118" name="구부러진 연결선 117"/>
          <p:cNvCxnSpPr>
            <a:stCxn id="24" idx="2"/>
            <a:endCxn id="39" idx="3"/>
          </p:cNvCxnSpPr>
          <p:nvPr/>
        </p:nvCxnSpPr>
        <p:spPr>
          <a:xfrm rot="10800000" flipV="1">
            <a:off x="2894536" y="2960540"/>
            <a:ext cx="1725061" cy="5913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164975" y="4982144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대인관계</a:t>
            </a:r>
            <a:endParaRPr lang="ko-KR" altLang="en-US" sz="1100" dirty="0"/>
          </a:p>
        </p:txBody>
      </p:sp>
      <p:sp>
        <p:nvSpPr>
          <p:cNvPr id="123" name="타원 122"/>
          <p:cNvSpPr/>
          <p:nvPr/>
        </p:nvSpPr>
        <p:spPr>
          <a:xfrm>
            <a:off x="4424858" y="4983584"/>
            <a:ext cx="1091116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학교생활</a:t>
            </a:r>
            <a:endParaRPr lang="ko-KR" altLang="en-US" sz="1100" dirty="0"/>
          </a:p>
        </p:txBody>
      </p:sp>
      <p:sp>
        <p:nvSpPr>
          <p:cNvPr id="129" name="타원 128"/>
          <p:cNvSpPr/>
          <p:nvPr/>
        </p:nvSpPr>
        <p:spPr>
          <a:xfrm>
            <a:off x="3784720" y="5595036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마음 건강</a:t>
            </a:r>
            <a:endParaRPr lang="ko-KR" altLang="en-US" sz="1100" dirty="0"/>
          </a:p>
        </p:txBody>
      </p:sp>
      <p:sp>
        <p:nvSpPr>
          <p:cNvPr id="130" name="타원 129"/>
          <p:cNvSpPr/>
          <p:nvPr/>
        </p:nvSpPr>
        <p:spPr>
          <a:xfrm>
            <a:off x="3290798" y="6094339"/>
            <a:ext cx="81391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위기</a:t>
            </a:r>
            <a:endParaRPr lang="ko-KR" altLang="en-US" sz="1100" dirty="0"/>
          </a:p>
        </p:txBody>
      </p:sp>
      <p:sp>
        <p:nvSpPr>
          <p:cNvPr id="131" name="타원 130"/>
          <p:cNvSpPr/>
          <p:nvPr/>
        </p:nvSpPr>
        <p:spPr>
          <a:xfrm>
            <a:off x="4593152" y="6087082"/>
            <a:ext cx="8089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일탈</a:t>
            </a:r>
            <a:endParaRPr lang="ko-KR" altLang="en-US" sz="1100" dirty="0"/>
          </a:p>
        </p:txBody>
      </p:sp>
      <p:cxnSp>
        <p:nvCxnSpPr>
          <p:cNvPr id="132" name="구부러진 연결선 131"/>
          <p:cNvCxnSpPr>
            <a:stCxn id="24" idx="4"/>
            <a:endCxn id="40" idx="0"/>
          </p:cNvCxnSpPr>
          <p:nvPr/>
        </p:nvCxnSpPr>
        <p:spPr>
          <a:xfrm rot="5400000">
            <a:off x="4314154" y="3159522"/>
            <a:ext cx="825492" cy="8359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0832272" y="2810684"/>
            <a:ext cx="1078593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비회원 </a:t>
            </a:r>
            <a:endParaRPr lang="en-US" altLang="ko-KR" sz="1100" dirty="0"/>
          </a:p>
          <a:p>
            <a:pPr algn="ctr"/>
            <a:r>
              <a:rPr lang="ko-KR" altLang="en-US" sz="1100" dirty="0" smtClean="0"/>
              <a:t>상담신청</a:t>
            </a:r>
            <a:endParaRPr lang="ko-KR" altLang="en-US" sz="1100" dirty="0"/>
          </a:p>
        </p:txBody>
      </p:sp>
      <p:sp>
        <p:nvSpPr>
          <p:cNvPr id="142" name="타원 141"/>
          <p:cNvSpPr/>
          <p:nvPr/>
        </p:nvSpPr>
        <p:spPr>
          <a:xfrm>
            <a:off x="9473339" y="2268924"/>
            <a:ext cx="1145283" cy="5005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게시판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상담 예약</a:t>
            </a:r>
            <a:endParaRPr lang="ko-KR" altLang="en-US" sz="1100" dirty="0"/>
          </a:p>
        </p:txBody>
      </p:sp>
      <p:sp>
        <p:nvSpPr>
          <p:cNvPr id="169" name="타원 168"/>
          <p:cNvSpPr/>
          <p:nvPr/>
        </p:nvSpPr>
        <p:spPr>
          <a:xfrm>
            <a:off x="1541175" y="1116473"/>
            <a:ext cx="112778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회원탈퇴</a:t>
            </a:r>
            <a:endParaRPr lang="ko-KR" altLang="en-US" sz="1100" dirty="0"/>
          </a:p>
        </p:txBody>
      </p:sp>
      <p:sp>
        <p:nvSpPr>
          <p:cNvPr id="174" name="타원 173"/>
          <p:cNvSpPr/>
          <p:nvPr/>
        </p:nvSpPr>
        <p:spPr>
          <a:xfrm>
            <a:off x="6812107" y="3980433"/>
            <a:ext cx="82860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챗</a:t>
            </a:r>
            <a:r>
              <a:rPr lang="ko-KR" altLang="en-US" sz="1100" dirty="0" smtClean="0"/>
              <a:t> 봇</a:t>
            </a:r>
            <a:endParaRPr lang="ko-KR" altLang="en-US" sz="1100" dirty="0"/>
          </a:p>
        </p:txBody>
      </p:sp>
      <p:sp>
        <p:nvSpPr>
          <p:cNvPr id="175" name="타원 174"/>
          <p:cNvSpPr/>
          <p:nvPr/>
        </p:nvSpPr>
        <p:spPr>
          <a:xfrm>
            <a:off x="7748382" y="3988698"/>
            <a:ext cx="801799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SNS</a:t>
            </a:r>
            <a:endParaRPr lang="ko-KR" altLang="en-US" sz="1100" dirty="0"/>
          </a:p>
        </p:txBody>
      </p:sp>
      <p:sp>
        <p:nvSpPr>
          <p:cNvPr id="176" name="타원 175"/>
          <p:cNvSpPr/>
          <p:nvPr/>
        </p:nvSpPr>
        <p:spPr>
          <a:xfrm>
            <a:off x="8626570" y="3988698"/>
            <a:ext cx="10783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유관기관</a:t>
            </a:r>
            <a:endParaRPr lang="ko-KR" altLang="en-US" sz="1100" dirty="0"/>
          </a:p>
        </p:txBody>
      </p:sp>
      <p:cxnSp>
        <p:nvCxnSpPr>
          <p:cNvPr id="177" name="구부러진 연결선 176"/>
          <p:cNvCxnSpPr>
            <a:endCxn id="52" idx="0"/>
          </p:cNvCxnSpPr>
          <p:nvPr/>
        </p:nvCxnSpPr>
        <p:spPr>
          <a:xfrm>
            <a:off x="6456910" y="3306187"/>
            <a:ext cx="1769222" cy="39094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8567590" y="5031596"/>
            <a:ext cx="1188720" cy="14198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SNS</a:t>
            </a:r>
            <a:endParaRPr lang="en-US" altLang="ko-KR" sz="1200" dirty="0" smtClean="0"/>
          </a:p>
        </p:txBody>
      </p:sp>
      <p:sp>
        <p:nvSpPr>
          <p:cNvPr id="185" name="타원 184"/>
          <p:cNvSpPr/>
          <p:nvPr/>
        </p:nvSpPr>
        <p:spPr>
          <a:xfrm>
            <a:off x="8729799" y="5308262"/>
            <a:ext cx="864303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유튜브</a:t>
            </a:r>
            <a:endParaRPr lang="ko-KR" altLang="en-US" sz="1100" dirty="0"/>
          </a:p>
        </p:txBody>
      </p:sp>
      <p:sp>
        <p:nvSpPr>
          <p:cNvPr id="186" name="타원 185"/>
          <p:cNvSpPr/>
          <p:nvPr/>
        </p:nvSpPr>
        <p:spPr>
          <a:xfrm>
            <a:off x="8632977" y="5862524"/>
            <a:ext cx="1057947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카카오톡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채널</a:t>
            </a:r>
            <a:endParaRPr lang="ko-KR" altLang="en-US" sz="1100" dirty="0"/>
          </a:p>
        </p:txBody>
      </p:sp>
      <p:cxnSp>
        <p:nvCxnSpPr>
          <p:cNvPr id="188" name="구부러진 연결선 187"/>
          <p:cNvCxnSpPr>
            <a:stCxn id="175" idx="4"/>
            <a:endCxn id="184" idx="0"/>
          </p:cNvCxnSpPr>
          <p:nvPr/>
        </p:nvCxnSpPr>
        <p:spPr>
          <a:xfrm rot="16200000" flipH="1">
            <a:off x="8396267" y="4265913"/>
            <a:ext cx="518698" cy="1012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5814089" y="4908102"/>
            <a:ext cx="2545589" cy="177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dirty="0" err="1" smtClean="0"/>
              <a:t>챗</a:t>
            </a:r>
            <a:r>
              <a:rPr lang="ko-KR" altLang="en-US" sz="1200" dirty="0" smtClean="0"/>
              <a:t> 봇</a:t>
            </a:r>
            <a:endParaRPr lang="ko-KR" altLang="en-US" sz="1200" dirty="0"/>
          </a:p>
        </p:txBody>
      </p:sp>
      <p:sp>
        <p:nvSpPr>
          <p:cNvPr id="209" name="타원 208"/>
          <p:cNvSpPr/>
          <p:nvPr/>
        </p:nvSpPr>
        <p:spPr>
          <a:xfrm>
            <a:off x="5915300" y="5220714"/>
            <a:ext cx="1142152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위플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Weepl</a:t>
            </a:r>
            <a:r>
              <a:rPr lang="en-US" altLang="ko-KR" sz="1100" dirty="0" smtClean="0"/>
              <a:t>)</a:t>
            </a:r>
          </a:p>
          <a:p>
            <a:pPr algn="ctr"/>
            <a:r>
              <a:rPr lang="ko-KR" altLang="en-US" sz="1100" dirty="0" err="1" smtClean="0"/>
              <a:t>앱서비스</a:t>
            </a:r>
            <a:endParaRPr lang="ko-KR" altLang="en-US" sz="1100" dirty="0"/>
          </a:p>
        </p:txBody>
      </p:sp>
      <p:sp>
        <p:nvSpPr>
          <p:cNvPr id="211" name="타원 210"/>
          <p:cNvSpPr/>
          <p:nvPr/>
        </p:nvSpPr>
        <p:spPr>
          <a:xfrm>
            <a:off x="7107044" y="5255972"/>
            <a:ext cx="1132954" cy="524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12" name="타원 211"/>
          <p:cNvSpPr/>
          <p:nvPr/>
        </p:nvSpPr>
        <p:spPr>
          <a:xfrm>
            <a:off x="5922247" y="5951427"/>
            <a:ext cx="113044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마음건강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검사</a:t>
            </a:r>
            <a:endParaRPr lang="ko-KR" altLang="en-US" sz="1100" dirty="0"/>
          </a:p>
        </p:txBody>
      </p:sp>
      <p:sp>
        <p:nvSpPr>
          <p:cNvPr id="213" name="타원 212"/>
          <p:cNvSpPr/>
          <p:nvPr/>
        </p:nvSpPr>
        <p:spPr>
          <a:xfrm>
            <a:off x="7109229" y="5882979"/>
            <a:ext cx="1142152" cy="711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서울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위</a:t>
            </a:r>
            <a:r>
              <a:rPr lang="en-US" altLang="ko-KR" sz="1100" dirty="0" smtClean="0"/>
              <a:t>(Wee)</a:t>
            </a:r>
          </a:p>
          <a:p>
            <a:pPr algn="ctr"/>
            <a:r>
              <a:rPr lang="ko-KR" altLang="en-US" sz="1100" dirty="0" smtClean="0"/>
              <a:t>센터 문의</a:t>
            </a:r>
            <a:endParaRPr lang="ko-KR" altLang="en-US" sz="1100" dirty="0"/>
          </a:p>
        </p:txBody>
      </p:sp>
      <p:cxnSp>
        <p:nvCxnSpPr>
          <p:cNvPr id="214" name="구부러진 연결선 213"/>
          <p:cNvCxnSpPr>
            <a:stCxn id="174" idx="4"/>
            <a:endCxn id="208" idx="0"/>
          </p:cNvCxnSpPr>
          <p:nvPr/>
        </p:nvCxnSpPr>
        <p:spPr>
          <a:xfrm rot="5400000">
            <a:off x="6954914" y="4636604"/>
            <a:ext cx="403469" cy="1395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10100387" y="4300039"/>
            <a:ext cx="1930214" cy="246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유관기관</a:t>
            </a:r>
            <a:endParaRPr lang="ko-KR" altLang="en-US" sz="1200" dirty="0"/>
          </a:p>
        </p:txBody>
      </p:sp>
      <p:sp>
        <p:nvSpPr>
          <p:cNvPr id="231" name="타원 230"/>
          <p:cNvSpPr/>
          <p:nvPr/>
        </p:nvSpPr>
        <p:spPr>
          <a:xfrm>
            <a:off x="10237555" y="467097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심리 상담</a:t>
            </a:r>
            <a:endParaRPr lang="ko-KR" altLang="en-US" sz="1100" dirty="0"/>
          </a:p>
        </p:txBody>
      </p:sp>
      <p:sp>
        <p:nvSpPr>
          <p:cNvPr id="232" name="타원 231"/>
          <p:cNvSpPr/>
          <p:nvPr/>
        </p:nvSpPr>
        <p:spPr>
          <a:xfrm>
            <a:off x="11134078" y="4685836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생명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존중</a:t>
            </a:r>
            <a:endParaRPr lang="ko-KR" altLang="en-US" sz="1100" dirty="0"/>
          </a:p>
        </p:txBody>
      </p:sp>
      <p:sp>
        <p:nvSpPr>
          <p:cNvPr id="233" name="타원 232"/>
          <p:cNvSpPr/>
          <p:nvPr/>
        </p:nvSpPr>
        <p:spPr>
          <a:xfrm>
            <a:off x="10237555" y="535619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</a:t>
            </a:r>
            <a:endParaRPr lang="ko-KR" altLang="en-US" sz="1100" dirty="0"/>
          </a:p>
        </p:txBody>
      </p:sp>
      <p:sp>
        <p:nvSpPr>
          <p:cNvPr id="234" name="타원 233"/>
          <p:cNvSpPr/>
          <p:nvPr/>
        </p:nvSpPr>
        <p:spPr>
          <a:xfrm>
            <a:off x="11134078" y="5371051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도박</a:t>
            </a:r>
            <a:endParaRPr lang="ko-KR" altLang="en-US" sz="1100" dirty="0"/>
          </a:p>
        </p:txBody>
      </p:sp>
      <p:sp>
        <p:nvSpPr>
          <p:cNvPr id="235" name="타원 234"/>
          <p:cNvSpPr/>
          <p:nvPr/>
        </p:nvSpPr>
        <p:spPr>
          <a:xfrm>
            <a:off x="10237555" y="6057769"/>
            <a:ext cx="732332" cy="597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36" name="타원 235"/>
          <p:cNvSpPr/>
          <p:nvPr/>
        </p:nvSpPr>
        <p:spPr>
          <a:xfrm>
            <a:off x="11065494" y="6072465"/>
            <a:ext cx="898174" cy="6151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기관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연결</a:t>
            </a:r>
            <a:endParaRPr lang="ko-KR" altLang="en-US" sz="1100" dirty="0"/>
          </a:p>
        </p:txBody>
      </p:sp>
      <p:cxnSp>
        <p:nvCxnSpPr>
          <p:cNvPr id="237" name="구부러진 연결선 236"/>
          <p:cNvCxnSpPr>
            <a:stCxn id="176" idx="5"/>
            <a:endCxn id="224" idx="0"/>
          </p:cNvCxnSpPr>
          <p:nvPr/>
        </p:nvCxnSpPr>
        <p:spPr>
          <a:xfrm rot="5400000" flipH="1" flipV="1">
            <a:off x="10238202" y="3608839"/>
            <a:ext cx="136092" cy="1518491"/>
          </a:xfrm>
          <a:prstGeom prst="curvedConnector5">
            <a:avLst>
              <a:gd name="adj1" fmla="val -167975"/>
              <a:gd name="adj2" fmla="val 23421"/>
              <a:gd name="adj3" fmla="val 2679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1" name="타원 260"/>
          <p:cNvSpPr/>
          <p:nvPr/>
        </p:nvSpPr>
        <p:spPr>
          <a:xfrm>
            <a:off x="9464918" y="2833574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상담 신청</a:t>
            </a:r>
            <a:endParaRPr lang="ko-KR" altLang="en-US" sz="1100" dirty="0"/>
          </a:p>
        </p:txBody>
      </p:sp>
      <p:sp>
        <p:nvSpPr>
          <p:cNvPr id="262" name="타원 261"/>
          <p:cNvSpPr/>
          <p:nvPr/>
        </p:nvSpPr>
        <p:spPr>
          <a:xfrm>
            <a:off x="10764691" y="610751"/>
            <a:ext cx="1146174" cy="4822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내역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조회</a:t>
            </a:r>
            <a:endParaRPr lang="ko-KR" altLang="en-US" sz="1100" dirty="0"/>
          </a:p>
        </p:txBody>
      </p:sp>
      <p:sp>
        <p:nvSpPr>
          <p:cNvPr id="263" name="직사각형 262"/>
          <p:cNvSpPr/>
          <p:nvPr/>
        </p:nvSpPr>
        <p:spPr>
          <a:xfrm>
            <a:off x="7651633" y="1902775"/>
            <a:ext cx="1484619" cy="133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200" smtClean="0"/>
              <a:t>게시판 상담</a:t>
            </a:r>
            <a:endParaRPr lang="ko-KR" altLang="en-US" sz="1200" dirty="0"/>
          </a:p>
        </p:txBody>
      </p:sp>
      <p:sp>
        <p:nvSpPr>
          <p:cNvPr id="298" name="타원 297"/>
          <p:cNvSpPr/>
          <p:nvPr/>
        </p:nvSpPr>
        <p:spPr>
          <a:xfrm>
            <a:off x="7955745" y="2680752"/>
            <a:ext cx="853183" cy="514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답변글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작성</a:t>
            </a:r>
            <a:endParaRPr lang="ko-KR" altLang="en-US" sz="1100" dirty="0"/>
          </a:p>
        </p:txBody>
      </p:sp>
      <p:sp>
        <p:nvSpPr>
          <p:cNvPr id="299" name="타원 298"/>
          <p:cNvSpPr/>
          <p:nvPr/>
        </p:nvSpPr>
        <p:spPr>
          <a:xfrm>
            <a:off x="7958577" y="2161227"/>
            <a:ext cx="853183" cy="4777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게시글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작성</a:t>
            </a:r>
            <a:endParaRPr lang="ko-KR" altLang="en-US" sz="1100" dirty="0"/>
          </a:p>
        </p:txBody>
      </p:sp>
      <p:cxnSp>
        <p:nvCxnSpPr>
          <p:cNvPr id="300" name="구부러진 연결선 299"/>
          <p:cNvCxnSpPr>
            <a:stCxn id="142" idx="2"/>
            <a:endCxn id="263" idx="3"/>
          </p:cNvCxnSpPr>
          <p:nvPr/>
        </p:nvCxnSpPr>
        <p:spPr>
          <a:xfrm rot="10800000" flipV="1">
            <a:off x="9136253" y="2519191"/>
            <a:ext cx="337087" cy="508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구부러진 연결선 306"/>
          <p:cNvCxnSpPr>
            <a:stCxn id="211" idx="0"/>
            <a:endCxn id="44" idx="2"/>
          </p:cNvCxnSpPr>
          <p:nvPr/>
        </p:nvCxnSpPr>
        <p:spPr>
          <a:xfrm rot="5400000" flipH="1" flipV="1">
            <a:off x="8218208" y="2835309"/>
            <a:ext cx="1875976" cy="2965350"/>
          </a:xfrm>
          <a:prstGeom prst="curvedConnector3">
            <a:avLst>
              <a:gd name="adj1" fmla="val 19868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4" name="구부러진 연결선 313"/>
          <p:cNvCxnSpPr>
            <a:stCxn id="212" idx="2"/>
            <a:endCxn id="39" idx="3"/>
          </p:cNvCxnSpPr>
          <p:nvPr/>
        </p:nvCxnSpPr>
        <p:spPr>
          <a:xfrm rot="10800000">
            <a:off x="2894535" y="3551911"/>
            <a:ext cx="3027712" cy="2707101"/>
          </a:xfrm>
          <a:prstGeom prst="curvedConnector3">
            <a:avLst>
              <a:gd name="adj1" fmla="val 7993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타원 319"/>
          <p:cNvSpPr/>
          <p:nvPr/>
        </p:nvSpPr>
        <p:spPr>
          <a:xfrm>
            <a:off x="1794329" y="3652807"/>
            <a:ext cx="1049884" cy="6228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검사결과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cxnSp>
        <p:nvCxnSpPr>
          <p:cNvPr id="324" name="구부러진 연결선 323"/>
          <p:cNvCxnSpPr>
            <a:stCxn id="320" idx="4"/>
            <a:endCxn id="40" idx="1"/>
          </p:cNvCxnSpPr>
          <p:nvPr/>
        </p:nvCxnSpPr>
        <p:spPr>
          <a:xfrm rot="16200000" flipH="1">
            <a:off x="2133030" y="4461886"/>
            <a:ext cx="1085534" cy="713053"/>
          </a:xfrm>
          <a:prstGeom prst="curvedConnector2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0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157</Words>
  <Application>Microsoft Office PowerPoint</Application>
  <PresentationFormat>와이드스크린</PresentationFormat>
  <Paragraphs>110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BIG603-04</dc:creator>
  <cp:lastModifiedBy>BIG603-04</cp:lastModifiedBy>
  <cp:revision>81</cp:revision>
  <dcterms:created xsi:type="dcterms:W3CDTF">2023-05-03T08:19:42Z</dcterms:created>
  <dcterms:modified xsi:type="dcterms:W3CDTF">2023-05-04T04:53:39Z</dcterms:modified>
</cp:coreProperties>
</file>