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206174" y="112060"/>
            <a:ext cx="1699365" cy="1960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/>
          <p:nvPr/>
        </p:nvCxnSpPr>
        <p:spPr>
          <a:xfrm rot="5400000" flipH="1" flipV="1">
            <a:off x="6074090" y="2478983"/>
            <a:ext cx="616626" cy="305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/>
          <p:nvPr/>
        </p:nvCxnSpPr>
        <p:spPr>
          <a:xfrm rot="16200000" flipV="1">
            <a:off x="5190330" y="2079656"/>
            <a:ext cx="923727" cy="91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955681" y="1845439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29404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23126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23353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29404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04364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303177" y="401809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90543" y="102677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</a:t>
            </a:r>
            <a:endParaRPr lang="ko-KR" altLang="en-US" sz="1100" dirty="0"/>
          </a:p>
        </p:txBody>
      </p:sp>
      <p:sp>
        <p:nvSpPr>
          <p:cNvPr id="64" name="타원 63"/>
          <p:cNvSpPr/>
          <p:nvPr/>
        </p:nvSpPr>
        <p:spPr>
          <a:xfrm>
            <a:off x="4390544" y="1539112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이력 확인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412472" y="2821716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27121" y="2267098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27253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23353" y="173097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23126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7365"/>
            <a:ext cx="315808" cy="69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611092" y="2830029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3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161</Words>
  <Application>Microsoft Office PowerPoint</Application>
  <PresentationFormat>와이드스크린</PresentationFormat>
  <Paragraphs>112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95</cp:revision>
  <dcterms:created xsi:type="dcterms:W3CDTF">2023-05-03T08:19:42Z</dcterms:created>
  <dcterms:modified xsi:type="dcterms:W3CDTF">2023-05-08T03:40:02Z</dcterms:modified>
</cp:coreProperties>
</file>