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512858" y="2955926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563395" y="3160126"/>
            <a:ext cx="472399" cy="236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94328" y="2161644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635919" y="2553719"/>
            <a:ext cx="385884" cy="4185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071285" y="1420314"/>
            <a:ext cx="612270" cy="2578571"/>
          </a:xfrm>
          <a:prstGeom prst="curvedConnector3">
            <a:avLst>
              <a:gd name="adj1" fmla="val 75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50181" y="2588891"/>
            <a:ext cx="2236133" cy="207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965820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89847" y="310882"/>
            <a:ext cx="1699365" cy="150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>
            <a:endCxn id="11" idx="4"/>
          </p:cNvCxnSpPr>
          <p:nvPr/>
        </p:nvCxnSpPr>
        <p:spPr>
          <a:xfrm rot="5400000" flipH="1" flipV="1">
            <a:off x="6028403" y="2583398"/>
            <a:ext cx="557900" cy="1553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퀵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>
            <a:endCxn id="41" idx="2"/>
          </p:cNvCxnSpPr>
          <p:nvPr/>
        </p:nvCxnSpPr>
        <p:spPr>
          <a:xfrm rot="16200000" flipV="1">
            <a:off x="4983789" y="1873115"/>
            <a:ext cx="1179404" cy="10679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847613" y="1903628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29404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23126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23353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비대면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29404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04364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286850" y="616133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74216" y="1257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</a:t>
            </a:r>
            <a:r>
              <a:rPr lang="ko-KR" altLang="en-US" sz="1100" dirty="0" smtClean="0"/>
              <a:t>정보 조회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위플</a:t>
            </a:r>
            <a:r>
              <a:rPr lang="en-US" altLang="ko-KR" sz="1100" dirty="0" smtClean="0"/>
              <a:t>(Weepl)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842078" y="583203"/>
            <a:ext cx="364261" cy="5229324"/>
          </a:xfrm>
          <a:prstGeom prst="curvedConnector5">
            <a:avLst>
              <a:gd name="adj1" fmla="val -62757"/>
              <a:gd name="adj2" fmla="val 40145"/>
              <a:gd name="adj3" fmla="val 1627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이력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498240" y="3454504"/>
            <a:ext cx="886684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492567" y="4068901"/>
            <a:ext cx="873322" cy="5261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541019" y="3454504"/>
            <a:ext cx="864328" cy="5652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852830" y="4777342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  <a:endCxn id="104" idx="1"/>
          </p:cNvCxnSpPr>
          <p:nvPr/>
        </p:nvCxnSpPr>
        <p:spPr>
          <a:xfrm rot="5400000">
            <a:off x="311190" y="5136696"/>
            <a:ext cx="1159679" cy="76398"/>
          </a:xfrm>
          <a:prstGeom prst="curvedConnector4">
            <a:avLst>
              <a:gd name="adj1" fmla="val 7859"/>
              <a:gd name="adj2" fmla="val 3992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41053" y="50870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941053" y="562791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948390" y="6168766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234718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349106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586314" y="3160125"/>
            <a:ext cx="1926544" cy="464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098471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319284" y="4991006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18216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24294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26648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endCxn id="40" idx="0"/>
          </p:cNvCxnSpPr>
          <p:nvPr/>
        </p:nvCxnSpPr>
        <p:spPr>
          <a:xfrm rot="10800000" flipV="1">
            <a:off x="4242433" y="3541306"/>
            <a:ext cx="1850647" cy="4489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9412472" y="2821716"/>
            <a:ext cx="1148742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27121" y="2267098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챗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521899" y="3391039"/>
            <a:ext cx="1704233" cy="3060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챗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(Weepl)</a:t>
            </a:r>
          </a:p>
          <a:p>
            <a:pPr algn="ctr"/>
            <a:r>
              <a:rPr lang="ko-KR" altLang="en-US" sz="1100" dirty="0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76353"/>
              <a:gd name="adj2" fmla="val 27253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23353" y="1730975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상태 확인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23126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26694" y="1919401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30806" y="2697378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33638" y="2177853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11313" y="2517365"/>
            <a:ext cx="315808" cy="693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586315" y="3624645"/>
            <a:ext cx="3335933" cy="2634366"/>
          </a:xfrm>
          <a:prstGeom prst="curvedConnector3">
            <a:avLst>
              <a:gd name="adj1" fmla="val 714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442407" y="4070024"/>
            <a:ext cx="1075417" cy="5093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082086" y="4477446"/>
            <a:ext cx="781764" cy="985704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693449" y="2879655"/>
            <a:ext cx="1466242" cy="5589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실시</a:t>
            </a:r>
            <a:endParaRPr lang="ko-KR" altLang="en-US" sz="1100" dirty="0"/>
          </a:p>
        </p:txBody>
      </p:sp>
      <p:sp>
        <p:nvSpPr>
          <p:cNvPr id="106" name="타원 105"/>
          <p:cNvSpPr/>
          <p:nvPr/>
        </p:nvSpPr>
        <p:spPr>
          <a:xfrm>
            <a:off x="10611092" y="2830029"/>
            <a:ext cx="1330062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</a:t>
            </a: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 이동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161</Words>
  <Application>Microsoft Office PowerPoint</Application>
  <PresentationFormat>와이드스크린</PresentationFormat>
  <Paragraphs>111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96</cp:revision>
  <dcterms:created xsi:type="dcterms:W3CDTF">2023-05-03T08:19:42Z</dcterms:created>
  <dcterms:modified xsi:type="dcterms:W3CDTF">2023-05-09T00:49:37Z</dcterms:modified>
</cp:coreProperties>
</file>