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</a:t>
            </a:r>
            <a:r>
              <a:rPr lang="ko-KR" altLang="en-US" sz="1100" dirty="0" smtClean="0"/>
              <a:t>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결과</a:t>
            </a:r>
            <a:r>
              <a:rPr lang="ko-KR" altLang="en-US" sz="1100" dirty="0" smtClean="0"/>
              <a:t> 조회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161</Words>
  <Application>Microsoft Office PowerPoint</Application>
  <PresentationFormat>와이드스크린</PresentationFormat>
  <Paragraphs>111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97</cp:revision>
  <dcterms:created xsi:type="dcterms:W3CDTF">2023-05-03T08:19:42Z</dcterms:created>
  <dcterms:modified xsi:type="dcterms:W3CDTF">2023-05-09T00:54:56Z</dcterms:modified>
</cp:coreProperties>
</file>