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5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4"/>
          </p:cNvCxnSpPr>
          <p:nvPr/>
        </p:nvCxnSpPr>
        <p:spPr>
          <a:xfrm rot="5400000" flipH="1" flipV="1">
            <a:off x="6028403" y="2583398"/>
            <a:ext cx="557900" cy="155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02012" y="3697129"/>
            <a:ext cx="324823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>
            <a:endCxn id="41" idx="2"/>
          </p:cNvCxnSpPr>
          <p:nvPr/>
        </p:nvCxnSpPr>
        <p:spPr>
          <a:xfrm rot="16200000" flipV="1">
            <a:off x="4983789" y="1873115"/>
            <a:ext cx="1179404" cy="1067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955681" y="2998774"/>
            <a:ext cx="646331" cy="1071250"/>
            <a:chOff x="5955681" y="2998774"/>
            <a:chExt cx="646331" cy="1071250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955681" y="37930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사용자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847613" y="1903628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0729404" y="1730976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10723126" y="1157017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9423353" y="115016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비대면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10729404" y="227724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404364" y="58893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</a:t>
            </a:r>
            <a:r>
              <a:rPr lang="ko-KR" altLang="en-US" sz="1100" dirty="0" smtClean="0"/>
              <a:t>정보 조회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187643" y="46013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13227" y="46444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96587" y="1176054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13909" y="1125672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842078" y="583203"/>
            <a:ext cx="364261" cy="5229324"/>
          </a:xfrm>
          <a:prstGeom prst="curvedConnector5">
            <a:avLst>
              <a:gd name="adj1" fmla="val -62757"/>
              <a:gd name="adj2" fmla="val 40145"/>
              <a:gd name="adj3" fmla="val 162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 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39170" y="1759739"/>
            <a:ext cx="1394674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참여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572247" y="1748739"/>
            <a:ext cx="1493481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결과</a:t>
            </a:r>
            <a:r>
              <a:rPr lang="ko-KR" altLang="en-US" sz="1100" dirty="0" smtClean="0"/>
              <a:t> 조회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9412472" y="2821716"/>
            <a:ext cx="1148742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427121" y="2267098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812107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748382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626570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300039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67097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68583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35619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37105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6057769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6072465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5"/>
            <a:endCxn id="224" idx="0"/>
          </p:cNvCxnSpPr>
          <p:nvPr/>
        </p:nvCxnSpPr>
        <p:spPr>
          <a:xfrm rot="5400000" flipH="1" flipV="1">
            <a:off x="10238202" y="3608839"/>
            <a:ext cx="136092" cy="1518491"/>
          </a:xfrm>
          <a:prstGeom prst="curvedConnector5">
            <a:avLst>
              <a:gd name="adj1" fmla="val -76353"/>
              <a:gd name="adj2" fmla="val 27253"/>
              <a:gd name="adj3" fmla="val 2679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9423353" y="1730975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상태 확인</a:t>
            </a:r>
            <a:endParaRPr lang="ko-KR" altLang="en-US" sz="1100" dirty="0"/>
          </a:p>
        </p:txBody>
      </p:sp>
      <p:sp>
        <p:nvSpPr>
          <p:cNvPr id="262" name="타원 261"/>
          <p:cNvSpPr/>
          <p:nvPr/>
        </p:nvSpPr>
        <p:spPr>
          <a:xfrm>
            <a:off x="10723126" y="61075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63" name="직사각형 262"/>
          <p:cNvSpPr/>
          <p:nvPr/>
        </p:nvSpPr>
        <p:spPr>
          <a:xfrm>
            <a:off x="7626694" y="1919401"/>
            <a:ext cx="1484619" cy="13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게시판 상담</a:t>
            </a:r>
            <a:endParaRPr lang="ko-KR" altLang="en-US" sz="1200" dirty="0"/>
          </a:p>
        </p:txBody>
      </p:sp>
      <p:sp>
        <p:nvSpPr>
          <p:cNvPr id="298" name="타원 297"/>
          <p:cNvSpPr/>
          <p:nvPr/>
        </p:nvSpPr>
        <p:spPr>
          <a:xfrm>
            <a:off x="7930806" y="2697378"/>
            <a:ext cx="853183" cy="514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99" name="타원 298"/>
          <p:cNvSpPr/>
          <p:nvPr/>
        </p:nvSpPr>
        <p:spPr>
          <a:xfrm>
            <a:off x="7933638" y="2177853"/>
            <a:ext cx="853183" cy="477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cxnSp>
        <p:nvCxnSpPr>
          <p:cNvPr id="300" name="구부러진 연결선 299"/>
          <p:cNvCxnSpPr>
            <a:stCxn id="142" idx="2"/>
            <a:endCxn id="263" idx="3"/>
          </p:cNvCxnSpPr>
          <p:nvPr/>
        </p:nvCxnSpPr>
        <p:spPr>
          <a:xfrm rot="10800000" flipV="1">
            <a:off x="9111313" y="2517365"/>
            <a:ext cx="315808" cy="69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06" name="타원 105"/>
          <p:cNvSpPr/>
          <p:nvPr/>
        </p:nvSpPr>
        <p:spPr>
          <a:xfrm>
            <a:off x="10611092" y="2830029"/>
            <a:ext cx="1330062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 이동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3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4"/>
            <a:ext cx="2908177" cy="188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스윗</a:t>
            </a:r>
            <a:r>
              <a:rPr lang="en-US" altLang="ko-KR" sz="1200" dirty="0" smtClean="0"/>
              <a:t>(SWeeT)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2"/>
          </p:cNvCxnSpPr>
          <p:nvPr/>
        </p:nvCxnSpPr>
        <p:spPr>
          <a:xfrm flipV="1">
            <a:off x="6486376" y="2436501"/>
            <a:ext cx="1459941" cy="6671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69636" y="3697129"/>
            <a:ext cx="310776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>
            <a:endCxn id="96" idx="2"/>
          </p:cNvCxnSpPr>
          <p:nvPr/>
        </p:nvCxnSpPr>
        <p:spPr>
          <a:xfrm rot="16200000" flipV="1">
            <a:off x="4983790" y="1873115"/>
            <a:ext cx="1179405" cy="10679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677123" y="2998774"/>
            <a:ext cx="1200970" cy="1116112"/>
            <a:chOff x="5677123" y="2998774"/>
            <a:chExt cx="1200970" cy="1116112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677123" y="3837887"/>
              <a:ext cx="120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전문상담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교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사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7946317" y="2197253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356616" y="59876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학교 업무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209651" y="53104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35235" y="53535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87643" y="1299655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04965" y="1249273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842078" y="583203"/>
            <a:ext cx="364261" cy="5229324"/>
          </a:xfrm>
          <a:prstGeom prst="curvedConnector5">
            <a:avLst>
              <a:gd name="adj1" fmla="val -62757"/>
              <a:gd name="adj2" fmla="val 40145"/>
              <a:gd name="adj3" fmla="val 162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내담자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상담 정보</a:t>
            </a:r>
            <a:endParaRPr lang="en-US" altLang="ko-KR" sz="1100" dirty="0"/>
          </a:p>
          <a:p>
            <a:pPr algn="ctr"/>
            <a:r>
              <a:rPr lang="ko-KR" altLang="en-US" sz="1100" dirty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게시판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상담 확인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스윗</a:t>
            </a:r>
            <a:r>
              <a:rPr lang="en-US" altLang="ko-KR" sz="1100" dirty="0" smtClean="0"/>
              <a:t>(SWeeT)</a:t>
            </a:r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50487" y="1760286"/>
            <a:ext cx="1630666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결과 조회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607424" y="1765433"/>
            <a:ext cx="1476337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마음건강검사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결과 조회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979372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915647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793835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119175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49011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50497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17532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19018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5876905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5891601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7"/>
            <a:endCxn id="224" idx="0"/>
          </p:cNvCxnSpPr>
          <p:nvPr/>
        </p:nvCxnSpPr>
        <p:spPr>
          <a:xfrm rot="16200000" flipH="1">
            <a:off x="10363026" y="3416707"/>
            <a:ext cx="53710" cy="1351226"/>
          </a:xfrm>
          <a:prstGeom prst="curvedConnector3">
            <a:avLst>
              <a:gd name="adj1" fmla="val -5685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9327260" y="1270144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전문성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111" name="타원 110"/>
          <p:cNvSpPr/>
          <p:nvPr/>
        </p:nvSpPr>
        <p:spPr>
          <a:xfrm>
            <a:off x="9356615" y="196110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서식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en-US" altLang="ko-KR" sz="1100" dirty="0" smtClean="0"/>
          </a:p>
        </p:txBody>
      </p:sp>
      <p:sp>
        <p:nvSpPr>
          <p:cNvPr id="114" name="타원 113"/>
          <p:cNvSpPr/>
          <p:nvPr/>
        </p:nvSpPr>
        <p:spPr>
          <a:xfrm>
            <a:off x="9359501" y="265629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자유 게시판</a:t>
            </a:r>
            <a:endParaRPr lang="en-US" altLang="ko-KR" sz="1100" dirty="0" smtClean="0"/>
          </a:p>
        </p:txBody>
      </p:sp>
      <p:sp>
        <p:nvSpPr>
          <p:cNvPr id="119" name="타원 118"/>
          <p:cNvSpPr/>
          <p:nvPr/>
        </p:nvSpPr>
        <p:spPr>
          <a:xfrm>
            <a:off x="10958542" y="600599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120" name="타원 119"/>
          <p:cNvSpPr/>
          <p:nvPr/>
        </p:nvSpPr>
        <p:spPr>
          <a:xfrm>
            <a:off x="10958542" y="1277980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121" name="타원 120"/>
          <p:cNvSpPr/>
          <p:nvPr/>
        </p:nvSpPr>
        <p:spPr>
          <a:xfrm>
            <a:off x="10959648" y="1961103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통합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en-US" altLang="ko-KR" sz="1100" dirty="0" smtClean="0"/>
          </a:p>
        </p:txBody>
      </p:sp>
      <p:sp>
        <p:nvSpPr>
          <p:cNvPr id="124" name="타원 123"/>
          <p:cNvSpPr/>
          <p:nvPr/>
        </p:nvSpPr>
        <p:spPr>
          <a:xfrm>
            <a:off x="10846816" y="2656292"/>
            <a:ext cx="1087543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이모티콘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en-US" altLang="ko-KR" sz="1100" dirty="0" smtClean="0"/>
          </a:p>
        </p:txBody>
      </p:sp>
      <p:sp>
        <p:nvSpPr>
          <p:cNvPr id="96" name="직사각형 95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97" name="타원 96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98" name="타원 97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</a:t>
            </a:r>
            <a:r>
              <a:rPr lang="ko-KR" altLang="en-US" sz="1100" dirty="0" smtClean="0"/>
              <a:t>정보 조회</a:t>
            </a:r>
            <a:endParaRPr lang="ko-KR" altLang="en-US" sz="1100" dirty="0"/>
          </a:p>
        </p:txBody>
      </p:sp>
      <p:cxnSp>
        <p:nvCxnSpPr>
          <p:cNvPr id="99" name="구부러진 연결선 98"/>
          <p:cNvCxnSpPr>
            <a:stCxn id="91" idx="5"/>
            <a:endCxn id="44" idx="0"/>
          </p:cNvCxnSpPr>
          <p:nvPr/>
        </p:nvCxnSpPr>
        <p:spPr>
          <a:xfrm rot="5400000" flipH="1" flipV="1">
            <a:off x="6519811" y="-2484480"/>
            <a:ext cx="1323697" cy="6914422"/>
          </a:xfrm>
          <a:prstGeom prst="curvedConnector5">
            <a:avLst>
              <a:gd name="adj1" fmla="val -28678"/>
              <a:gd name="adj2" fmla="val 32452"/>
              <a:gd name="adj3" fmla="val 119171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2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322</Words>
  <Application>Microsoft Office PowerPoint</Application>
  <PresentationFormat>와이드스크린</PresentationFormat>
  <Paragraphs>216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BIG603-04</cp:lastModifiedBy>
  <cp:revision>102</cp:revision>
  <dcterms:created xsi:type="dcterms:W3CDTF">2023-05-03T08:19:42Z</dcterms:created>
  <dcterms:modified xsi:type="dcterms:W3CDTF">2023-05-09T01:16:25Z</dcterms:modified>
</cp:coreProperties>
</file>