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2" r:id="rId22"/>
    <p:sldId id="323" r:id="rId23"/>
    <p:sldId id="324" r:id="rId24"/>
    <p:sldId id="325" r:id="rId25"/>
    <p:sldId id="337" r:id="rId26"/>
    <p:sldId id="338" r:id="rId27"/>
    <p:sldId id="340" r:id="rId28"/>
    <p:sldId id="341" r:id="rId29"/>
    <p:sldId id="342" r:id="rId30"/>
    <p:sldId id="339" r:id="rId31"/>
    <p:sldId id="327" r:id="rId32"/>
    <p:sldId id="329" r:id="rId33"/>
    <p:sldId id="333" r:id="rId34"/>
    <p:sldId id="334" r:id="rId35"/>
    <p:sldId id="335" r:id="rId36"/>
    <p:sldId id="336" r:id="rId37"/>
    <p:sldId id="343" r:id="rId38"/>
    <p:sldId id="34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7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3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23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7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8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9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C411-68FF-4EB0-902D-D7C7DA942E43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FE6B7-E150-47E2-BE02-62F490644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6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708981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345989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비 로그인 상태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42473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순위 정보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순위 정보 이동 버튼 클릭 시 로그인 창으로 이동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기상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농산물 시세정보 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기상 농산물 시세정보 이동 버튼 클릭 시 로그인 창으로 이동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로그인 창으로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로그인 창으로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 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로그인 창으로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회원가입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로그인 을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클릭하면 로그인 창으로 이동하고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회원가입을 클릭하면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회원가입 화면으로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[7]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로고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클릭하면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0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[8]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푸 터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 명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전화번호를 표시한다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4106487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865716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126479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913418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700357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450975" y="171119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003068" y="130917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861070" y="525141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203697" y="528344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8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2503"/>
            <a:ext cx="7838209" cy="5045293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9752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기상</a:t>
                      </a:r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/</a:t>
                      </a:r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농산물 시세 정보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48628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품목 리스트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품목 선택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 리스트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기상 리스트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기상 선택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 기간 </a:t>
            </a:r>
            <a:r>
              <a:rPr lang="ko-KR" altLang="en-US" sz="1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리스트 박스</a:t>
            </a:r>
            <a:endParaRPr lang="en-US" altLang="ko-KR" sz="10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</a:t>
            </a:r>
            <a:r>
              <a:rPr lang="en-US" altLang="ko-KR" sz="1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</a:t>
            </a:r>
            <a:r>
              <a:rPr lang="en-US" altLang="ko-KR" sz="1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중 기간 선택</a:t>
            </a:r>
            <a:endParaRPr lang="en-US" altLang="ko-KR" sz="1000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날짜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시작 날짜와 종료 날짜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조회하기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 전송하는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[7]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품종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기간 표시 글씨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지역과 품종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기간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[8]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기상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농산물 테이블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테이블에 넣을 컬럼은 기간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품목 이름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평균가격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평균기온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최고기온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최저기온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 풍속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 풍속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강수량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[9]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차트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기상 별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 그래프 표시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기온과 가격 그래프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풍속과 가격 그래프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강수량과 가격 그래프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15196" y="197111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752851" y="198457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043228" y="197111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333605" y="197111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959438" y="280115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106289" y="318992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99360" y="406745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699510" y="432515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4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0"/>
            <a:ext cx="7834745" cy="4397895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542903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공지사항 메인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제목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조회수에 따라 공지사항 내용이 최신 작성 순서대로 나온다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상단에 고정되는 글이 있는데 이 글은 관리자가 설정하여 고정 글로 만든다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번호는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1~9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까지 제공하며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(&gt;&gt;)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다음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페이지 번호가 나온다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검색기능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검색기능을 제공하며 검색 시 공지사항글의 제목을 통해 검색할 수 있다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458192" y="234325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358688" y="459793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762895" y="508838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8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116258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32433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공지사항 상세 내용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33239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제목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작성자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작성일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조회수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조회수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내용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내용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첨부파일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첨부된 파일 표시 및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클릭시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다운로드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[7]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목록 버튼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목록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메인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084119" y="220448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629150" y="237642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961908" y="237642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236470" y="237642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097801" y="303025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084119" y="442496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79768" y="489324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1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356332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13139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커뮤니티 메인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36317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최신 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최신 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최신 작성 날짜 순대로 정렬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인기 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인기 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조회수 순대로 정렬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번호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제목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조회수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개수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번호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제목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조회수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개수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순서대로 데이터 출력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번호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번호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게시물 등록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커뮤니티에 글쓰기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 글 보기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 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 글 보기 페이지로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[7]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검색 기능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653647" y="205255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412124" y="231025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28999" y="476371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98179" y="201643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653647" y="395296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847561" y="395296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885161" y="514445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646"/>
            <a:ext cx="7834745" cy="4417356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178899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커뮤니티 글 쓰기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20928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에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출력될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 작성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첨부파일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등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 글과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같이 업로드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글꼴 선택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제공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글 세부내용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등록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버튼 제공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글 을 커뮤니티 페이지에 업로드 또는  취소 가능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117371" y="225436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992680" y="268194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57357" y="281079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117371" y="370648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154287" y="525542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0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646"/>
            <a:ext cx="7834745" cy="4919710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8300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커뮤니티 글 상세 보기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수정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수정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상세보기페이지에서 수정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삭제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삭제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해당 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댓글을 작성할 텍스트 박스는 상세페이지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접속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바로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완료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완료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추가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 된 후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다시 댓글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텍스트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박스 및 버튼 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수정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수정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수정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삭제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삭제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삭제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210601" y="474255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8143700" y="474255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4738950" y="516381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23214" y="516381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139393" y="516381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09157" y="516381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4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304437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975586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마이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45550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미리 입력된 아이디 표시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미리 입력된 비밀번호 표시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미리 입력된 이름 표시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전화번호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미리 입력된 전화번호 표시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이메일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미리 입력된 이메일 표시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 입력할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미리 입력된 주소 표시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[7]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내가 쓴 글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내가 쓴 글 버튼 클릭 시 내가 쓴 글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[8]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회원탈퇴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회원탈퇴 버튼 클릭 시 회원탈퇴 버튼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[9]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 정보 수정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 정보 수정 클릭 시 내 정보 수정 페이지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718262" y="2559618"/>
            <a:ext cx="191193" cy="1577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718262" y="2808240"/>
            <a:ext cx="191193" cy="2175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718262" y="3382039"/>
            <a:ext cx="191193" cy="203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718262" y="3116702"/>
            <a:ext cx="191193" cy="1998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718261" y="3609071"/>
            <a:ext cx="191193" cy="203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718261" y="3877928"/>
            <a:ext cx="191193" cy="203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964574" y="5069419"/>
            <a:ext cx="191193" cy="203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120938" y="5071470"/>
            <a:ext cx="191193" cy="203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952210" y="2317741"/>
            <a:ext cx="191193" cy="2034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2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6615"/>
            <a:ext cx="7827693" cy="4264892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59903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마이 페이지 회원탈퇴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1695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재입력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회원탈퇴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정보가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맞다 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회원탈퇴 완료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556368" y="281027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556368" y="319681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309804" y="492274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505961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516124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마이 페이지 내 정보 수정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224676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버튼 클릭 시 확인 완료 창 생성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 버튼 클릭 시 저장된 후 개인정보 페이지 로 돌아감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돌아가기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데이터 수정을 하지 않고 개인 페이지로 돌아감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dirty="0" smtClean="0">
                <a:solidFill>
                  <a:srgbClr val="000000">
                    <a:alpha val="100000"/>
                  </a:srgb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kumimoji="1" lang="ko-KR" altLang="en-US" sz="1000" dirty="0">
                <a:solidFill>
                  <a:srgbClr val="000000">
                    <a:alpha val="100000"/>
                  </a:srgb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텍스트 박스는 이전 데이터가 들어가 있는 상태로 출력. 클릭 하면 커서 바와 빈 텍스트 박스 출력 개인정보 페이지와는 다르게 텍스트 박스를 볼 수 있게 구현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81059" y="235320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603772" y="527499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068890" y="527499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967644" y="3201103"/>
            <a:ext cx="2713415" cy="153715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842953" y="454015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8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3768"/>
            <a:ext cx="7834745" cy="4372957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19985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마이 페이지 내가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쓴 글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2123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Body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페이지는 번호 제목 수정된 날짜로 구분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 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본문이 있는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글마다 작성 날짜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부터 </a:t>
            </a:r>
            <a:r>
              <a:rPr kumimoji="1" lang="ko-KR" altLang="en-US" sz="1000" dirty="0">
                <a:solidFill>
                  <a:srgbClr val="000000">
                    <a:alpha val="100000"/>
                  </a:srgb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날짜가 최근에 가까울 수록 앞에 배치.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돌아가기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개인정보 페이지 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913861" y="269805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34473" y="254934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04109" y="2291650"/>
            <a:ext cx="6492240" cy="213072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53540" y="229165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411164" y="498774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210081" y="464831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4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0"/>
            <a:ext cx="7834745" cy="4826705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442835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사용자 로그인 상태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54784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순위 정보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농산물의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시세 변동 순위 정보를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파악할 수 있는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순위 정보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기상 농산물 시세정보 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기상과 관련된 농산물의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시세 정보를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파악할 수 있는 페이지로 이동한다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공지사항을 확인할 수 있는 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묻는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 이동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고객센터에 커서만 위치할 경우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(1:1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문의사항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묻는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질문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리스트가 나오며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로그아웃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로그아웃을 누르면 로그아웃하고 메인 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[7]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로고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클릭하면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[8]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푸 터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 명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전화번호를 표시한다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[9]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 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회원의 경우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 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클릭하면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마이 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화면으로 이동할 수 있다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33603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51712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587538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398029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175269" y="13416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683733" y="177392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003068" y="130917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924107" y="579883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252450" y="579883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90511" y="134988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7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0"/>
            <a:ext cx="7834745" cy="4489335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936953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고객센터 메인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묻는 질문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1:1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 사항 클릭 시 각각 해당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번호 순 정렬 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질문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 자주 묻는 질문 상세 페이지 이동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 이용 시간 상세 기제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78628" y="264928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987811" y="321679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46464" y="2283705"/>
            <a:ext cx="848591" cy="79428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21773" y="215485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801862" y="513149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456084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/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고객센터 자주 묻는 질문 상세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7851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묻는 질문 상세 페이지 에서 선택한 질문 제공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작성일 제공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조회수 제공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질문에 대한 답변 내용 제공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목록 클릭 시 자주 묻는 질문 페이지로 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503719" y="257830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681134" y="257830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138151" y="232111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392066" y="518967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138151" y="354125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2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9821"/>
            <a:ext cx="7834745" cy="4571922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743227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고객센터 </a:t>
                      </a:r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1:1 </a:t>
                      </a:r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문의 사항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20928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묻는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질문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 사항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각각 해당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답변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답변을 남겼을 때 답변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답변이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없을 때는 답변 대기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글쓰기 버튼 클릭 시 글쓰기 페이지로 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부터 번호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대로 나타냄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24301" y="321983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4441250" y="463853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138151" y="2256688"/>
            <a:ext cx="881842" cy="7328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013460" y="210264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422249" y="500959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74625" y="3149625"/>
            <a:ext cx="714896" cy="137506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442838" y="296213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555837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89480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고객센터 </a:t>
                      </a:r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1:1 </a:t>
                      </a:r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문의 사항 글 작성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양식 본문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작성한 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 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1:1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문의사항  페이지로 돌아감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첨부파일 버튼 선택하여 첨부파일 첨부 기능 제공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44026" y="539911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179715" y="486183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179715" y="227881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265798" y="537282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1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755343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41616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고객센터 </a:t>
                      </a:r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1:1 </a:t>
                      </a:r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문의 사항 글 상세 정보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2400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제목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 가능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글의 본문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 가능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답글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답변이 달린 글은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수정불가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첨부파일 수정 가능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삭제 버튼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 가능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수정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수정한 내용이 저장된다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[7]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돌아가기 버튼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 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문의사항 페이지 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191668" y="293836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215914" y="514659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505498" y="246169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179715" y="464690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743699" y="549877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336673" y="549877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8208817" y="549877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21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406208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066065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 커뮤니티 메인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 아이디 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 커뮤니티 관리에서 선택한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쓴 글 목록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로 이동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14780" y="243960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3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9820"/>
            <a:ext cx="7807037" cy="4464397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847796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커뮤니티 관리에서 선택한 </a:t>
                      </a:r>
                      <a:r>
                        <a:rPr lang="en-US" altLang="ko-KR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ID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가 쓴 글 목록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7851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제목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작성된 날짜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수정된 날짜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테이블 기본 제공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체크 박스 제공 으로 선택 기능 제공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 기능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체크 박스 선택 된 것 삭제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돌아가기 버튼 클릭 시 커뮤니티 메인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818120" y="477518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952798" y="246869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477693" y="477518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11680" y="2842953"/>
            <a:ext cx="249382" cy="137991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828107" y="412084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56646"/>
            <a:ext cx="7826962" cy="4495761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0710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고객센터 메인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게시물 등록 클릭 시 자주 묻는 질문 작성 페이지로 이동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 클릭 시 해당 페이지로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31772" y="507175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024947" y="444980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7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646"/>
            <a:ext cx="7834745" cy="4556336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/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고객센터 자주 묻는 질문 글 쓰기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묻는 질문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출력될 제목 작성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첨부파일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등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묻는 질문 글과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같이 업로드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글꼴 선택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제공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글 세부내용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등록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버튼 제공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글 을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묻는 질문 페이지에 업로드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81347" y="266937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81347" y="228849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65667" y="283095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081347" y="373144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170911" y="533585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646"/>
            <a:ext cx="7834745" cy="4570576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/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고객센터 자주 묻는 질문 상세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31700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 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글 작성일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조회수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글 조회수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내용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선택한 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내용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표시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 버튼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[7]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목록 버튼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목록 클릭 시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묻는 질문 관리 메인 페이지로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967644" y="254618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123603" y="236520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346470" y="254618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600605" y="255769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123603" y="360260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058199" y="501442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417523" y="532292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9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682156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341586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 로그인 상태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33239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순위 정보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사용자와 같은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순위 정보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출력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기상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농산물 시세정보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사용자와 같은 기상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농산물 시세정보 페이지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관리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관리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고객센터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자주 묻는 질문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회원관리 메인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[7]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로그아웃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비 로그인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화면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658294" y="137067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445233" y="137067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768337" y="137067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559089" y="137067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326284" y="136643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093479" y="135219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003068" y="130917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686503" y="177669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2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630652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373084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고객센터 </a:t>
                      </a:r>
                      <a:r>
                        <a:rPr lang="en-US" altLang="ko-KR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1:1 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문의사항 관리 메인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7851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번호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회원아이디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회원 별 답변 대기 개수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답변 게시일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 버튼을 제공한다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 버튼을 클릭하면 각 고객별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1:1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문의사항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번호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제공하며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단위로 페이지 번호 제시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(1~9, 10~19, … , )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243743" y="234714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435235" y="512432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973686" y="301492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65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431146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356854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고객센터  </a:t>
                      </a:r>
                      <a:r>
                        <a:rPr lang="en-US" altLang="ko-KR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1:1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문의 사항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1695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사용자들이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등록한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1:1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문의사항 리스트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답변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상황을 알려준다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 클릭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1:1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문의사항 상세페이지로 이동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64632" y="254221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103119" y="241337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6537" y="300379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646"/>
            <a:ext cx="7834745" cy="4006118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021430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고객센터 </a:t>
                      </a:r>
                      <a:r>
                        <a:rPr lang="en-US" altLang="ko-KR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1:1 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문의사항 상세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6312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작성 제목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문의사항 제목이 들어간다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작성 내용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문의사항 내용이 들어간다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관리자만이 답변을 적을 수 있는 공간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돌아가기 클릭 시 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1:1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문의 사항 관리 페이지 로 이동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04653" y="265995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506190" y="219724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237212" y="419210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158943" y="480170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1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9821"/>
            <a:ext cx="7829183" cy="4655590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849563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회원관리 메인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7851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Body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는 번호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아이디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가입일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작성한 글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추방 으로  구분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보기 클릭 시 회원 작성 글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 추방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회원이 다시 들어올 수 없도록 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부터 </a:t>
            </a:r>
            <a:r>
              <a:rPr kumimoji="1" lang="ko-KR" altLang="en-US" sz="1000" dirty="0">
                <a:solidFill>
                  <a:srgbClr val="000000">
                    <a:alpha val="100000"/>
                  </a:srgb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날짜가 최근에 가까울 수록 앞에 배치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201295" y="301867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663238" y="242814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219593" y="301867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435929" y="514327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6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0"/>
            <a:ext cx="7834745" cy="4672215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8696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회원 상세 정보 관리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01566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[1] </a:t>
            </a:r>
            <a:r>
              <a:rPr lang="ko-KR" altLang="en-US" sz="1000" dirty="0" smtClean="0"/>
              <a:t>아이디 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</a:t>
            </a:r>
            <a:r>
              <a:rPr lang="en-US" altLang="ko-KR" sz="1000" dirty="0"/>
              <a:t>, </a:t>
            </a:r>
            <a:r>
              <a:rPr lang="ko-KR" altLang="en-US" sz="1000" dirty="0"/>
              <a:t>전화번호</a:t>
            </a:r>
            <a:r>
              <a:rPr lang="en-US" altLang="ko-KR" sz="1000" dirty="0"/>
              <a:t>,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이메일</a:t>
            </a:r>
            <a:r>
              <a:rPr lang="en-US" altLang="ko-KR" sz="1000" dirty="0"/>
              <a:t>, </a:t>
            </a:r>
            <a:r>
              <a:rPr lang="ko-KR" altLang="en-US" sz="1000" dirty="0"/>
              <a:t>주소</a:t>
            </a:r>
            <a:r>
              <a:rPr lang="en-US" altLang="ko-KR" sz="1000" dirty="0"/>
              <a:t>(</a:t>
            </a:r>
            <a:r>
              <a:rPr lang="ko-KR" altLang="en-US" sz="1000" dirty="0"/>
              <a:t>회원 상세정보</a:t>
            </a:r>
            <a:r>
              <a:rPr lang="en-US" altLang="ko-KR" sz="1000" dirty="0"/>
              <a:t>) </a:t>
            </a:r>
            <a:r>
              <a:rPr lang="ko-KR" altLang="en-US" sz="1000" dirty="0"/>
              <a:t>가 출력된다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비밀번호는 별</a:t>
            </a:r>
            <a:r>
              <a:rPr lang="en-US" altLang="ko-KR" sz="1000" dirty="0" smtClean="0"/>
              <a:t>(*) </a:t>
            </a:r>
            <a:r>
              <a:rPr lang="ko-KR" altLang="en-US" sz="1000" dirty="0" smtClean="0"/>
              <a:t>표시로 표현된다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r>
              <a:rPr lang="en-US" altLang="ko-KR" sz="1000" dirty="0" smtClean="0"/>
              <a:t>[2] </a:t>
            </a:r>
            <a:r>
              <a:rPr lang="ko-KR" altLang="en-US" sz="1000" dirty="0" smtClean="0"/>
              <a:t>관리자 </a:t>
            </a:r>
            <a:r>
              <a:rPr lang="ko-KR" altLang="en-US" sz="1000" dirty="0"/>
              <a:t>회원 관리 메인 페이지로 돌아간다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219593" y="514327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902922" y="246971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6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580775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2011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회원 관리 작성한 글 목록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7851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회원이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작성한 글 목록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번호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회원아이디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조회수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댓글 수를 보여준다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제목을 클릭 시 회원이 커뮤니티에 작성한 글로 이동할 수 있다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1~9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까지 이동할 수 있는 페이지 번호를 제공한다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(&gt;&gt;)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다음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페이지를 볼 수 있다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412364" y="510171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960419" y="244477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2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646"/>
            <a:ext cx="7834745" cy="4462510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943495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공지사항 메인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제목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 제목 클릭 시 해당 글  상세페이지로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번호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번호 클릭 시 다음 공지사항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게시물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등록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게시물 등록 버튼 클릭 시 게시물 등록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545368" y="482739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3181698" y="279398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081048" y="397751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4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645"/>
            <a:ext cx="7808411" cy="4612139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93695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공지사항 등록</a:t>
                      </a:r>
                      <a:r>
                        <a:rPr lang="en-US" altLang="ko-KR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,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수정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20928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출력될 제목 작성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첨부파일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등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같이 업로드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글꼴 선택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제공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글 세부내용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본문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등록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버튼 제공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글 을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페이지에 업로드 또는 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095204" y="269933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95204" y="227626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5085994" y="289686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095204" y="386098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149427" y="543501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8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638964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99994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관리자</a:t>
                      </a:r>
                      <a:r>
                        <a:rPr lang="ko-KR" altLang="en-US" baseline="0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공지사항 상세내용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7851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첨부파일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넣을 수 있도록 리스트 구현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 공지사항 등록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 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이동</a:t>
            </a:r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글 삭제 후 공지사항 메인 페이지 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목록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공지사항 메인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080368" y="528308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095204" y="476494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086888" y="528308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367637" y="544968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5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239954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510046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회원가입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Id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중복 확인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중복이 아니면 다음으로 넘어가고 중복이면 중복이라고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알림 창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  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인증키 전송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작성한 이메일로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인증키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인증키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 확인 클릭 시 다음으로 넘어감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가입하기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가입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처음 화면으로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428904" y="207046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768337" y="403074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280359" y="417252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067000" y="506152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304213" y="506152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1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25937" cy="4169580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855634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로그인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30162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 입력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 입력할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 입력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 입력할 텍스트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 저장 체크 박스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체크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 저장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입력한 내용 전송할 확인버튼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버튼 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메인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 찾기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비밀번호찾기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회원가입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 찾기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 찾기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회원가입 페이지로 이동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97976" y="277548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304213" y="308832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541568" y="334508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81348" y="356758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47654" y="3567581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94213" y="391948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1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998"/>
            <a:ext cx="7834745" cy="3905642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241724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아이디</a:t>
                      </a:r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찾기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7851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부분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아이디를 찾기 위해 이름을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받는다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Email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부분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Email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입력하고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인증키 전송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누르면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이메일로 인증번호 보내지며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보내진 인증번호를 입력하고 확인을 누르면 이메일 여부를 체크하고 다음 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 찾기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버튼과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 찾기 버튼을 제공한다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4806142" y="2788688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967644" y="3229645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641321" y="406828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7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181764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284617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비밀번호</a:t>
                      </a:r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 </a:t>
                      </a:r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찾기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17851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부분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비밀번호를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찾기 위해 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입력 받는다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Email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부분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Email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입력하고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인증키 전송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누르면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이메일로 인증번호 보내지며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보내진 인증번호를 입력하고 확인을 누르면 이메일 확인 여부를 체크한다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취소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버튼과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취소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버튼을 제공한다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4831080" y="288607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42458" y="337927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666260" y="4313512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6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29822"/>
            <a:ext cx="7834745" cy="4996412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669540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메인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517064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최신 글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최신 글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개를 제공한다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번호와 커뮤니티 글 제목을 제공함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 클릭 시 커뮤니티의 해당 글의 상세페이지로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(+)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공지사항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최신 공지사항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개를 제공한다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번호와 공지사항 글 제목을 제공함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제목 클릭 시 공지사항의 해당 글의 상세 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(+)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커뮤니티 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소매가격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소매가격 정보를 제공한다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소매가격 정보는 농수산식품기업센터에서 가져온다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테이블은 상단에 식량작물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채소류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특용작물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과일류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수산물 중에 선택할 수 있으며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 시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아래에 해당 품목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등락률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하루 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개월 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전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가격이 나타난다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 상승률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최고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최저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농산물의 일별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순위 정보를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 상승 순위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위와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 하락 순위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위와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위의 정보를 제공한다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.)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(+)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버튼 클릭 시 </a:t>
            </a:r>
            <a:r>
              <a:rPr lang="ko-KR" altLang="en-US" sz="10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순위정보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페이지로 이동한다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547553" y="209401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1547553" y="3470333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110346" y="245842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110346" y="4084636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0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9821"/>
            <a:ext cx="7834745" cy="4497648"/>
          </a:xfrm>
          <a:prstGeom prst="rect">
            <a:avLst/>
          </a:prstGeom>
        </p:spPr>
      </p:pic>
      <p:graphicFrame>
        <p:nvGraphicFramePr>
          <p:cNvPr id="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152762"/>
              </p:ext>
            </p:extLst>
          </p:nvPr>
        </p:nvGraphicFramePr>
        <p:xfrm>
          <a:off x="838200" y="858981"/>
          <a:ext cx="1051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662">
                  <a:extLst>
                    <a:ext uri="{9D8B030D-6E8A-4147-A177-3AD203B41FA5}">
                      <a16:colId xmlns:a16="http://schemas.microsoft.com/office/drawing/2014/main" val="3370750232"/>
                    </a:ext>
                  </a:extLst>
                </a:gridCol>
                <a:gridCol w="2691937">
                  <a:extLst>
                    <a:ext uri="{9D8B030D-6E8A-4147-A177-3AD203B41FA5}">
                      <a16:colId xmlns:a16="http://schemas.microsoft.com/office/drawing/2014/main" val="410530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순위 정보 페이지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나눔손글씨 붓" panose="03060600000000000000" pitchFamily="66" charset="-127"/>
                          <a:ea typeface="나눔손글씨 붓" panose="03060600000000000000" pitchFamily="66" charset="-127"/>
                        </a:rPr>
                        <a:t>Description</a:t>
                      </a:r>
                      <a:endParaRPr lang="ko-KR" altLang="en-US" dirty="0">
                        <a:latin typeface="나눔손글씨 붓" panose="03060600000000000000" pitchFamily="66" charset="-127"/>
                        <a:ea typeface="나눔손글씨 붓" panose="03060600000000000000" pitchFamily="66" charset="-127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72945" y="1229821"/>
            <a:ext cx="2680854" cy="45550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분류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분류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식량작물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채소류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특용작물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과일류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수산물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선택할 수 있다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 분류를 선택 시 지역 정보가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b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지역정보 선택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부산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대구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인천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광주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울산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세종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수원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의정부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춘천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강릉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청주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순천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포항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안동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창원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변경해서 조회가능하다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기간 </a:t>
            </a:r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선택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원하는 기간의 시작일과 종료일을 입력 가능하다</a:t>
            </a:r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조회하기 버튼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조회하기 버튼을 누르면 조회가 시작되고 조회 결과가 아래의 테이블로 제공된다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csv,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Excel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Csv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excel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파일로 테이블의 정보를 다운받을 수 있는 기능을 제공한다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[6]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테이블</a:t>
            </a:r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품목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기간을 정해서 검색한 결과를 테이블 형태로 보여준다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품목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등락률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단위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평균가격이 제공되며 순위는 오름차순이다</a:t>
            </a:r>
            <a:r>
              <a:rPr lang="en-US" altLang="ko-KR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802429" y="220073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058689" y="2202260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372794" y="220073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129444" cy="467031"/>
          </a:xfrm>
        </p:spPr>
        <p:txBody>
          <a:bodyPr>
            <a:noAutofit/>
          </a:bodyPr>
          <a:lstStyle/>
          <a:p>
            <a:r>
              <a:rPr lang="ko-KR" altLang="en-US" sz="2800" smtClean="0"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화면 정의서</a:t>
            </a:r>
            <a:endParaRPr lang="ko-KR" altLang="en-US" sz="2800" dirty="0"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934201" y="3197769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200997" y="3765427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126376" y="4189754"/>
            <a:ext cx="249382" cy="2576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8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2903</Words>
  <Application>Microsoft Office PowerPoint</Application>
  <PresentationFormat>와이드스크린</PresentationFormat>
  <Paragraphs>758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나눔손글씨 붓</vt:lpstr>
      <vt:lpstr>맑은 고딕</vt:lpstr>
      <vt:lpstr>함초롬바탕</vt:lpstr>
      <vt:lpstr>Arial</vt:lpstr>
      <vt:lpstr>Office 테마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  <vt:lpstr>화면 정의서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BIG000</dc:creator>
  <cp:lastModifiedBy>BIG000</cp:lastModifiedBy>
  <cp:revision>313</cp:revision>
  <dcterms:created xsi:type="dcterms:W3CDTF">2021-08-31T07:40:40Z</dcterms:created>
  <dcterms:modified xsi:type="dcterms:W3CDTF">2021-09-03T02:59:51Z</dcterms:modified>
</cp:coreProperties>
</file>