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7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9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069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268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09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426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2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64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130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679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476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05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280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DD50A-CFF0-4AD3-91EA-AE2AFF9D3E3A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378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타원 23"/>
          <p:cNvSpPr/>
          <p:nvPr/>
        </p:nvSpPr>
        <p:spPr>
          <a:xfrm>
            <a:off x="4512858" y="2955926"/>
            <a:ext cx="1050536" cy="4083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로그인</a:t>
            </a:r>
            <a:endParaRPr lang="ko-KR" altLang="en-US" sz="1200" dirty="0"/>
          </a:p>
        </p:txBody>
      </p:sp>
      <p:cxnSp>
        <p:nvCxnSpPr>
          <p:cNvPr id="26" name="구부러진 연결선 25"/>
          <p:cNvCxnSpPr>
            <a:endCxn id="24" idx="6"/>
          </p:cNvCxnSpPr>
          <p:nvPr/>
        </p:nvCxnSpPr>
        <p:spPr>
          <a:xfrm rot="10800000">
            <a:off x="5563395" y="3160126"/>
            <a:ext cx="472399" cy="236831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4094328" y="2161644"/>
            <a:ext cx="1050536" cy="4083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로그아웃</a:t>
            </a:r>
            <a:endParaRPr lang="ko-KR" altLang="en-US" sz="1100" dirty="0"/>
          </a:p>
        </p:txBody>
      </p:sp>
      <p:cxnSp>
        <p:nvCxnSpPr>
          <p:cNvPr id="28" name="구부러진 연결선 27"/>
          <p:cNvCxnSpPr>
            <a:stCxn id="24" idx="0"/>
            <a:endCxn id="27" idx="4"/>
          </p:cNvCxnSpPr>
          <p:nvPr/>
        </p:nvCxnSpPr>
        <p:spPr>
          <a:xfrm rot="16200000" flipV="1">
            <a:off x="4635919" y="2553719"/>
            <a:ext cx="385884" cy="41853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192757" y="145194"/>
            <a:ext cx="3790753" cy="1742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smtClean="0"/>
              <a:t>마이페이지</a:t>
            </a:r>
            <a:endParaRPr lang="ko-KR" altLang="en-US" sz="1200" dirty="0"/>
          </a:p>
        </p:txBody>
      </p:sp>
      <p:cxnSp>
        <p:nvCxnSpPr>
          <p:cNvPr id="35" name="구부러진 연결선 34"/>
          <p:cNvCxnSpPr>
            <a:stCxn id="24" idx="1"/>
            <a:endCxn id="34" idx="2"/>
          </p:cNvCxnSpPr>
          <p:nvPr/>
        </p:nvCxnSpPr>
        <p:spPr>
          <a:xfrm rot="16200000" flipV="1">
            <a:off x="2813607" y="1162636"/>
            <a:ext cx="1127626" cy="25785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6495979" y="87087"/>
            <a:ext cx="2908177" cy="16007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/>
              <a:t>서울 위</a:t>
            </a:r>
            <a:r>
              <a:rPr lang="en-US" altLang="ko-KR" sz="1200" dirty="0" smtClean="0"/>
              <a:t>(Wee)</a:t>
            </a:r>
            <a:endParaRPr lang="ko-KR" altLang="en-US" sz="1200" dirty="0"/>
          </a:p>
        </p:txBody>
      </p:sp>
      <p:sp>
        <p:nvSpPr>
          <p:cNvPr id="39" name="직사각형 38"/>
          <p:cNvSpPr/>
          <p:nvPr/>
        </p:nvSpPr>
        <p:spPr>
          <a:xfrm>
            <a:off x="350181" y="2588891"/>
            <a:ext cx="2236133" cy="20715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/>
              <a:t>마음건강검사</a:t>
            </a:r>
            <a:endParaRPr lang="ko-KR" altLang="en-US" sz="1200" dirty="0"/>
          </a:p>
        </p:txBody>
      </p:sp>
      <p:sp>
        <p:nvSpPr>
          <p:cNvPr id="40" name="직사각형 39"/>
          <p:cNvSpPr/>
          <p:nvPr/>
        </p:nvSpPr>
        <p:spPr>
          <a:xfrm>
            <a:off x="2824935" y="3957639"/>
            <a:ext cx="2553223" cy="22687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/>
              <a:t>마음건강정보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4189847" y="310882"/>
            <a:ext cx="1699365" cy="15064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/>
              <a:t>Wee-Network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7811649" y="3438559"/>
            <a:ext cx="2734887" cy="30691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smtClean="0"/>
              <a:t>상담신청</a:t>
            </a:r>
            <a:endParaRPr lang="ko-KR" altLang="en-US" sz="1200" dirty="0"/>
          </a:p>
        </p:txBody>
      </p:sp>
      <p:cxnSp>
        <p:nvCxnSpPr>
          <p:cNvPr id="47" name="구부러진 연결선 46"/>
          <p:cNvCxnSpPr>
            <a:endCxn id="11" idx="4"/>
          </p:cNvCxnSpPr>
          <p:nvPr/>
        </p:nvCxnSpPr>
        <p:spPr>
          <a:xfrm rot="5400000" flipH="1" flipV="1">
            <a:off x="6028403" y="2583398"/>
            <a:ext cx="557900" cy="1553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구부러진 연결선 59"/>
          <p:cNvCxnSpPr>
            <a:endCxn id="41" idx="2"/>
          </p:cNvCxnSpPr>
          <p:nvPr/>
        </p:nvCxnSpPr>
        <p:spPr>
          <a:xfrm rot="16200000" flipV="1">
            <a:off x="4983789" y="1873115"/>
            <a:ext cx="1179404" cy="10679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구부러진 연결선 60"/>
          <p:cNvCxnSpPr>
            <a:stCxn id="4" idx="6"/>
            <a:endCxn id="38" idx="2"/>
          </p:cNvCxnSpPr>
          <p:nvPr/>
        </p:nvCxnSpPr>
        <p:spPr>
          <a:xfrm flipV="1">
            <a:off x="6386726" y="1687795"/>
            <a:ext cx="1563342" cy="1423995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5897382" y="2998774"/>
            <a:ext cx="800219" cy="1070127"/>
            <a:chOff x="5897382" y="2998774"/>
            <a:chExt cx="800219" cy="1070127"/>
          </a:xfrm>
        </p:grpSpPr>
        <p:grpSp>
          <p:nvGrpSpPr>
            <p:cNvPr id="5" name="그룹 4"/>
            <p:cNvGrpSpPr/>
            <p:nvPr/>
          </p:nvGrpSpPr>
          <p:grpSpPr>
            <a:xfrm>
              <a:off x="6163264" y="2998774"/>
              <a:ext cx="223462" cy="827067"/>
              <a:chOff x="6163264" y="2998774"/>
              <a:chExt cx="223462" cy="827067"/>
            </a:xfrm>
          </p:grpSpPr>
          <p:sp>
            <p:nvSpPr>
              <p:cNvPr id="4" name="타원 3"/>
              <p:cNvSpPr/>
              <p:nvPr/>
            </p:nvSpPr>
            <p:spPr>
              <a:xfrm>
                <a:off x="6170968" y="2998774"/>
                <a:ext cx="215758" cy="22603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" name="직선 연결선 5"/>
              <p:cNvCxnSpPr>
                <a:stCxn id="4" idx="4"/>
              </p:cNvCxnSpPr>
              <p:nvPr/>
            </p:nvCxnSpPr>
            <p:spPr>
              <a:xfrm>
                <a:off x="6278847" y="3224805"/>
                <a:ext cx="0" cy="35959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 flipV="1">
                <a:off x="6163264" y="3255628"/>
                <a:ext cx="115583" cy="15154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 flipH="1" flipV="1">
                <a:off x="6271142" y="3271039"/>
                <a:ext cx="115583" cy="13613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flipV="1">
                <a:off x="6163264" y="3558717"/>
                <a:ext cx="115583" cy="25171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 flipH="1" flipV="1">
                <a:off x="6271142" y="3574128"/>
                <a:ext cx="115583" cy="25171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/>
            <p:cNvSpPr txBox="1"/>
            <p:nvPr/>
          </p:nvSpPr>
          <p:spPr>
            <a:xfrm>
              <a:off x="5897382" y="3791902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일반회원</a:t>
              </a:r>
              <a:endParaRPr lang="ko-KR" altLang="en-US" sz="1200" dirty="0"/>
            </a:p>
          </p:txBody>
        </p:sp>
      </p:grpSp>
      <p:sp>
        <p:nvSpPr>
          <p:cNvPr id="11" name="타원 10"/>
          <p:cNvSpPr/>
          <p:nvPr/>
        </p:nvSpPr>
        <p:spPr>
          <a:xfrm>
            <a:off x="5847613" y="1903628"/>
            <a:ext cx="1074832" cy="4784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회원가입</a:t>
            </a:r>
            <a:endParaRPr lang="ko-KR" altLang="en-US" sz="1100" dirty="0"/>
          </a:p>
        </p:txBody>
      </p:sp>
      <p:sp>
        <p:nvSpPr>
          <p:cNvPr id="36" name="타원 35"/>
          <p:cNvSpPr/>
          <p:nvPr/>
        </p:nvSpPr>
        <p:spPr>
          <a:xfrm>
            <a:off x="9269626" y="4858653"/>
            <a:ext cx="1146174" cy="4822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신청 취소</a:t>
            </a:r>
            <a:endParaRPr lang="ko-KR" altLang="en-US" sz="1100" dirty="0"/>
          </a:p>
        </p:txBody>
      </p:sp>
      <p:sp>
        <p:nvSpPr>
          <p:cNvPr id="48" name="타원 47"/>
          <p:cNvSpPr/>
          <p:nvPr/>
        </p:nvSpPr>
        <p:spPr>
          <a:xfrm>
            <a:off x="9263348" y="4284694"/>
            <a:ext cx="1146174" cy="4822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신청 내역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수정</a:t>
            </a:r>
            <a:endParaRPr lang="ko-KR" altLang="en-US" sz="1100" dirty="0"/>
          </a:p>
        </p:txBody>
      </p:sp>
      <p:sp>
        <p:nvSpPr>
          <p:cNvPr id="56" name="타원 55"/>
          <p:cNvSpPr/>
          <p:nvPr/>
        </p:nvSpPr>
        <p:spPr>
          <a:xfrm>
            <a:off x="7963575" y="4277839"/>
            <a:ext cx="1146174" cy="4822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비대면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상담 예약</a:t>
            </a:r>
            <a:endParaRPr lang="ko-KR" altLang="en-US" sz="1100" dirty="0"/>
          </a:p>
        </p:txBody>
      </p:sp>
      <p:sp>
        <p:nvSpPr>
          <p:cNvPr id="58" name="타원 57"/>
          <p:cNvSpPr/>
          <p:nvPr/>
        </p:nvSpPr>
        <p:spPr>
          <a:xfrm>
            <a:off x="7962769" y="5387298"/>
            <a:ext cx="1146174" cy="4822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희망 일시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등록</a:t>
            </a:r>
            <a:endParaRPr lang="ko-KR" altLang="en-US" sz="1100" dirty="0"/>
          </a:p>
        </p:txBody>
      </p:sp>
      <p:sp>
        <p:nvSpPr>
          <p:cNvPr id="59" name="타원 58"/>
          <p:cNvSpPr/>
          <p:nvPr/>
        </p:nvSpPr>
        <p:spPr>
          <a:xfrm>
            <a:off x="7944586" y="3716608"/>
            <a:ext cx="1146174" cy="4822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이용안내</a:t>
            </a:r>
            <a:endParaRPr lang="ko-KR" altLang="en-US" sz="1100" dirty="0"/>
          </a:p>
        </p:txBody>
      </p:sp>
      <p:sp>
        <p:nvSpPr>
          <p:cNvPr id="62" name="타원 61"/>
          <p:cNvSpPr/>
          <p:nvPr/>
        </p:nvSpPr>
        <p:spPr>
          <a:xfrm>
            <a:off x="4286850" y="616133"/>
            <a:ext cx="1525251" cy="5797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Wee-Network</a:t>
            </a:r>
          </a:p>
          <a:p>
            <a:pPr algn="ctr"/>
            <a:r>
              <a:rPr lang="ko-KR" altLang="en-US" sz="1100" dirty="0" smtClean="0"/>
              <a:t>소개</a:t>
            </a:r>
            <a:endParaRPr lang="ko-KR" altLang="en-US" sz="1100" dirty="0"/>
          </a:p>
        </p:txBody>
      </p:sp>
      <p:sp>
        <p:nvSpPr>
          <p:cNvPr id="63" name="타원 62"/>
          <p:cNvSpPr/>
          <p:nvPr/>
        </p:nvSpPr>
        <p:spPr>
          <a:xfrm>
            <a:off x="4374216" y="1257727"/>
            <a:ext cx="1318725" cy="467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위치 정보 조회</a:t>
            </a:r>
            <a:endParaRPr lang="ko-KR" altLang="en-US" sz="1100" dirty="0"/>
          </a:p>
        </p:txBody>
      </p:sp>
      <p:sp>
        <p:nvSpPr>
          <p:cNvPr id="65" name="타원 64"/>
          <p:cNvSpPr/>
          <p:nvPr/>
        </p:nvSpPr>
        <p:spPr>
          <a:xfrm>
            <a:off x="6624484" y="360159"/>
            <a:ext cx="1135680" cy="6134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위</a:t>
            </a:r>
            <a:r>
              <a:rPr lang="en-US" altLang="ko-KR" sz="1100" dirty="0" smtClean="0"/>
              <a:t>(Wee)</a:t>
            </a:r>
          </a:p>
          <a:p>
            <a:pPr algn="ctr"/>
            <a:r>
              <a:rPr lang="ko-KR" altLang="en-US" sz="1100" dirty="0" smtClean="0"/>
              <a:t>프로젝트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소개</a:t>
            </a:r>
            <a:endParaRPr lang="ko-KR" altLang="en-US" sz="1100" dirty="0"/>
          </a:p>
        </p:txBody>
      </p:sp>
      <p:sp>
        <p:nvSpPr>
          <p:cNvPr id="66" name="타원 65"/>
          <p:cNvSpPr/>
          <p:nvPr/>
        </p:nvSpPr>
        <p:spPr>
          <a:xfrm>
            <a:off x="7950068" y="364469"/>
            <a:ext cx="1135680" cy="6134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서울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위</a:t>
            </a:r>
            <a:r>
              <a:rPr lang="en-US" altLang="ko-KR" sz="1100" dirty="0" smtClean="0"/>
              <a:t>(Wee)</a:t>
            </a:r>
          </a:p>
          <a:p>
            <a:pPr algn="ctr"/>
            <a:r>
              <a:rPr lang="ko-KR" altLang="en-US" sz="1100" dirty="0" smtClean="0"/>
              <a:t>센터 소개</a:t>
            </a:r>
            <a:endParaRPr lang="ko-KR" altLang="en-US" sz="1100" dirty="0"/>
          </a:p>
        </p:txBody>
      </p:sp>
      <p:sp>
        <p:nvSpPr>
          <p:cNvPr id="67" name="타원 66"/>
          <p:cNvSpPr/>
          <p:nvPr/>
        </p:nvSpPr>
        <p:spPr>
          <a:xfrm>
            <a:off x="6633428" y="1076076"/>
            <a:ext cx="1126736" cy="5050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공지사항</a:t>
            </a:r>
            <a:endParaRPr lang="ko-KR" altLang="en-US" sz="1100" dirty="0"/>
          </a:p>
        </p:txBody>
      </p:sp>
      <p:sp>
        <p:nvSpPr>
          <p:cNvPr id="68" name="타원 67"/>
          <p:cNvSpPr/>
          <p:nvPr/>
        </p:nvSpPr>
        <p:spPr>
          <a:xfrm>
            <a:off x="7850750" y="1025694"/>
            <a:ext cx="1438742" cy="6134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서울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위플</a:t>
            </a:r>
            <a:r>
              <a:rPr lang="en-US" altLang="ko-KR" sz="1100" dirty="0" smtClean="0"/>
              <a:t>(Weepl) </a:t>
            </a:r>
          </a:p>
          <a:p>
            <a:pPr algn="ctr"/>
            <a:r>
              <a:rPr lang="ko-KR" altLang="en-US" sz="1100" dirty="0" smtClean="0"/>
              <a:t>상징</a:t>
            </a:r>
            <a:endParaRPr lang="ko-KR" altLang="en-US" sz="1100" dirty="0"/>
          </a:p>
        </p:txBody>
      </p:sp>
      <p:cxnSp>
        <p:nvCxnSpPr>
          <p:cNvPr id="70" name="구부러진 연결선 69"/>
          <p:cNvCxnSpPr>
            <a:stCxn id="24" idx="7"/>
            <a:endCxn id="44" idx="1"/>
          </p:cNvCxnSpPr>
          <p:nvPr/>
        </p:nvCxnSpPr>
        <p:spPr>
          <a:xfrm rot="16200000" flipH="1">
            <a:off x="5631907" y="2793374"/>
            <a:ext cx="1957381" cy="2402102"/>
          </a:xfrm>
          <a:prstGeom prst="curvedConnector4">
            <a:avLst>
              <a:gd name="adj1" fmla="val -11679"/>
              <a:gd name="adj2" fmla="val 5320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타원 82"/>
          <p:cNvSpPr/>
          <p:nvPr/>
        </p:nvSpPr>
        <p:spPr>
          <a:xfrm>
            <a:off x="287142" y="437950"/>
            <a:ext cx="1127782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회원정보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조회</a:t>
            </a:r>
            <a:endParaRPr lang="ko-KR" altLang="en-US" sz="1100" dirty="0"/>
          </a:p>
        </p:txBody>
      </p:sp>
      <p:sp>
        <p:nvSpPr>
          <p:cNvPr id="84" name="타원 83"/>
          <p:cNvSpPr/>
          <p:nvPr/>
        </p:nvSpPr>
        <p:spPr>
          <a:xfrm>
            <a:off x="275944" y="1111807"/>
            <a:ext cx="1127782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회원정보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수정</a:t>
            </a:r>
            <a:endParaRPr lang="ko-KR" altLang="en-US" sz="1100" dirty="0"/>
          </a:p>
        </p:txBody>
      </p:sp>
      <p:sp>
        <p:nvSpPr>
          <p:cNvPr id="86" name="타원 85"/>
          <p:cNvSpPr/>
          <p:nvPr/>
        </p:nvSpPr>
        <p:spPr>
          <a:xfrm>
            <a:off x="1492791" y="437950"/>
            <a:ext cx="1127782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상담 내역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조회</a:t>
            </a:r>
            <a:endParaRPr lang="ko-KR" altLang="en-US" sz="1100" dirty="0"/>
          </a:p>
        </p:txBody>
      </p:sp>
      <p:sp>
        <p:nvSpPr>
          <p:cNvPr id="88" name="타원 87"/>
          <p:cNvSpPr/>
          <p:nvPr/>
        </p:nvSpPr>
        <p:spPr>
          <a:xfrm>
            <a:off x="2759473" y="342170"/>
            <a:ext cx="1130540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상담 신청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현황</a:t>
            </a:r>
            <a:endParaRPr lang="ko-KR" altLang="en-US" sz="1100" dirty="0"/>
          </a:p>
        </p:txBody>
      </p:sp>
      <p:sp>
        <p:nvSpPr>
          <p:cNvPr id="91" name="타원 90"/>
          <p:cNvSpPr/>
          <p:nvPr/>
        </p:nvSpPr>
        <p:spPr>
          <a:xfrm>
            <a:off x="2759473" y="1112722"/>
            <a:ext cx="1130540" cy="6113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게시판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상담 확인</a:t>
            </a:r>
            <a:endParaRPr lang="ko-KR" altLang="en-US" sz="1100" dirty="0"/>
          </a:p>
        </p:txBody>
      </p:sp>
      <p:sp>
        <p:nvSpPr>
          <p:cNvPr id="101" name="타원 100"/>
          <p:cNvSpPr/>
          <p:nvPr/>
        </p:nvSpPr>
        <p:spPr>
          <a:xfrm>
            <a:off x="498240" y="3454504"/>
            <a:ext cx="886684" cy="5589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맞춤형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검사</a:t>
            </a:r>
            <a:endParaRPr lang="ko-KR" altLang="en-US" sz="1100" dirty="0"/>
          </a:p>
        </p:txBody>
      </p:sp>
      <p:sp>
        <p:nvSpPr>
          <p:cNvPr id="103" name="타원 102"/>
          <p:cNvSpPr/>
          <p:nvPr/>
        </p:nvSpPr>
        <p:spPr>
          <a:xfrm>
            <a:off x="1541019" y="3454504"/>
            <a:ext cx="864328" cy="5652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상황별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검사</a:t>
            </a:r>
            <a:endParaRPr lang="ko-KR" altLang="en-US" sz="1100" dirty="0"/>
          </a:p>
        </p:txBody>
      </p:sp>
      <p:sp>
        <p:nvSpPr>
          <p:cNvPr id="117" name="타원 116"/>
          <p:cNvSpPr/>
          <p:nvPr/>
        </p:nvSpPr>
        <p:spPr>
          <a:xfrm>
            <a:off x="3646819" y="4336659"/>
            <a:ext cx="973369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글 검색</a:t>
            </a:r>
            <a:endParaRPr lang="ko-KR" altLang="en-US" sz="1100" dirty="0"/>
          </a:p>
        </p:txBody>
      </p:sp>
      <p:cxnSp>
        <p:nvCxnSpPr>
          <p:cNvPr id="118" name="구부러진 연결선 117"/>
          <p:cNvCxnSpPr>
            <a:stCxn id="24" idx="2"/>
            <a:endCxn id="39" idx="3"/>
          </p:cNvCxnSpPr>
          <p:nvPr/>
        </p:nvCxnSpPr>
        <p:spPr>
          <a:xfrm rot="10800000" flipV="1">
            <a:off x="2586314" y="3160125"/>
            <a:ext cx="1926544" cy="4645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2" name="타원 121"/>
          <p:cNvSpPr/>
          <p:nvPr/>
        </p:nvSpPr>
        <p:spPr>
          <a:xfrm>
            <a:off x="2957586" y="4949551"/>
            <a:ext cx="1132954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대인관계</a:t>
            </a:r>
            <a:endParaRPr lang="ko-KR" altLang="en-US" sz="1100" dirty="0"/>
          </a:p>
        </p:txBody>
      </p:sp>
      <p:sp>
        <p:nvSpPr>
          <p:cNvPr id="123" name="타원 122"/>
          <p:cNvSpPr/>
          <p:nvPr/>
        </p:nvSpPr>
        <p:spPr>
          <a:xfrm>
            <a:off x="4178399" y="4958413"/>
            <a:ext cx="1091116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학교생활</a:t>
            </a:r>
            <a:endParaRPr lang="ko-KR" altLang="en-US" sz="1100" dirty="0"/>
          </a:p>
        </p:txBody>
      </p:sp>
      <p:sp>
        <p:nvSpPr>
          <p:cNvPr id="129" name="타원 128"/>
          <p:cNvSpPr/>
          <p:nvPr/>
        </p:nvSpPr>
        <p:spPr>
          <a:xfrm>
            <a:off x="3577331" y="5562443"/>
            <a:ext cx="1132954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마음 건강</a:t>
            </a:r>
            <a:endParaRPr lang="ko-KR" altLang="en-US" sz="1100" dirty="0"/>
          </a:p>
        </p:txBody>
      </p:sp>
      <p:cxnSp>
        <p:nvCxnSpPr>
          <p:cNvPr id="132" name="구부러진 연결선 131"/>
          <p:cNvCxnSpPr>
            <a:endCxn id="40" idx="0"/>
          </p:cNvCxnSpPr>
          <p:nvPr/>
        </p:nvCxnSpPr>
        <p:spPr>
          <a:xfrm rot="10800000" flipV="1">
            <a:off x="4101548" y="3508713"/>
            <a:ext cx="1850651" cy="44892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1" name="타원 140"/>
          <p:cNvSpPr/>
          <p:nvPr/>
        </p:nvSpPr>
        <p:spPr>
          <a:xfrm>
            <a:off x="7952694" y="5949393"/>
            <a:ext cx="1148742" cy="5005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비회원 </a:t>
            </a:r>
            <a:endParaRPr lang="en-US" altLang="ko-KR" sz="1100" dirty="0"/>
          </a:p>
          <a:p>
            <a:pPr algn="ctr"/>
            <a:r>
              <a:rPr lang="ko-KR" altLang="en-US" sz="1100" dirty="0" smtClean="0"/>
              <a:t>상담신청</a:t>
            </a:r>
            <a:endParaRPr lang="ko-KR" altLang="en-US" sz="1100" dirty="0"/>
          </a:p>
        </p:txBody>
      </p:sp>
      <p:sp>
        <p:nvSpPr>
          <p:cNvPr id="142" name="타원 141"/>
          <p:cNvSpPr/>
          <p:nvPr/>
        </p:nvSpPr>
        <p:spPr>
          <a:xfrm>
            <a:off x="9269626" y="5392788"/>
            <a:ext cx="1145283" cy="5005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게시판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상담 예약</a:t>
            </a:r>
            <a:endParaRPr lang="ko-KR" altLang="en-US" sz="1100" dirty="0"/>
          </a:p>
        </p:txBody>
      </p:sp>
      <p:sp>
        <p:nvSpPr>
          <p:cNvPr id="169" name="타원 168"/>
          <p:cNvSpPr/>
          <p:nvPr/>
        </p:nvSpPr>
        <p:spPr>
          <a:xfrm>
            <a:off x="1541175" y="1116473"/>
            <a:ext cx="1127782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회원탈퇴</a:t>
            </a:r>
            <a:endParaRPr lang="ko-KR" altLang="en-US" sz="1100" dirty="0"/>
          </a:p>
        </p:txBody>
      </p:sp>
      <p:sp>
        <p:nvSpPr>
          <p:cNvPr id="261" name="타원 260"/>
          <p:cNvSpPr/>
          <p:nvPr/>
        </p:nvSpPr>
        <p:spPr>
          <a:xfrm>
            <a:off x="7963575" y="4858652"/>
            <a:ext cx="1146174" cy="4822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신청 상태 확인</a:t>
            </a:r>
            <a:endParaRPr lang="ko-KR" altLang="en-US" sz="1100" dirty="0"/>
          </a:p>
        </p:txBody>
      </p:sp>
      <p:sp>
        <p:nvSpPr>
          <p:cNvPr id="262" name="타원 261"/>
          <p:cNvSpPr/>
          <p:nvPr/>
        </p:nvSpPr>
        <p:spPr>
          <a:xfrm>
            <a:off x="9263348" y="3738428"/>
            <a:ext cx="1146174" cy="4822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신청 내역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조회</a:t>
            </a:r>
            <a:endParaRPr lang="ko-KR" altLang="en-US" sz="1100" dirty="0"/>
          </a:p>
        </p:txBody>
      </p:sp>
      <p:sp>
        <p:nvSpPr>
          <p:cNvPr id="263" name="직사각형 262"/>
          <p:cNvSpPr/>
          <p:nvPr/>
        </p:nvSpPr>
        <p:spPr>
          <a:xfrm>
            <a:off x="8591162" y="1825590"/>
            <a:ext cx="1484619" cy="13345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smtClean="0"/>
              <a:t>게시판 상담</a:t>
            </a:r>
            <a:endParaRPr lang="ko-KR" altLang="en-US" sz="1200" dirty="0"/>
          </a:p>
        </p:txBody>
      </p:sp>
      <p:sp>
        <p:nvSpPr>
          <p:cNvPr id="298" name="타원 297"/>
          <p:cNvSpPr/>
          <p:nvPr/>
        </p:nvSpPr>
        <p:spPr>
          <a:xfrm>
            <a:off x="8901934" y="2572776"/>
            <a:ext cx="853183" cy="5147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게시글</a:t>
            </a:r>
            <a:endParaRPr lang="en-US" altLang="ko-KR" sz="1100" dirty="0"/>
          </a:p>
          <a:p>
            <a:pPr algn="ctr"/>
            <a:r>
              <a:rPr lang="ko-KR" altLang="en-US" sz="1100" dirty="0" smtClean="0"/>
              <a:t>조회</a:t>
            </a:r>
            <a:endParaRPr lang="ko-KR" altLang="en-US" sz="1100" dirty="0"/>
          </a:p>
        </p:txBody>
      </p:sp>
      <p:sp>
        <p:nvSpPr>
          <p:cNvPr id="299" name="타원 298"/>
          <p:cNvSpPr/>
          <p:nvPr/>
        </p:nvSpPr>
        <p:spPr>
          <a:xfrm>
            <a:off x="8896191" y="2024591"/>
            <a:ext cx="853183" cy="4777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게시글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작성</a:t>
            </a:r>
            <a:endParaRPr lang="ko-KR" altLang="en-US" sz="1100" dirty="0"/>
          </a:p>
        </p:txBody>
      </p:sp>
      <p:cxnSp>
        <p:nvCxnSpPr>
          <p:cNvPr id="300" name="구부러진 연결선 299"/>
          <p:cNvCxnSpPr>
            <a:stCxn id="142" idx="6"/>
            <a:endCxn id="263" idx="3"/>
          </p:cNvCxnSpPr>
          <p:nvPr/>
        </p:nvCxnSpPr>
        <p:spPr>
          <a:xfrm flipH="1" flipV="1">
            <a:off x="10075781" y="2492858"/>
            <a:ext cx="339128" cy="3150198"/>
          </a:xfrm>
          <a:prstGeom prst="curvedConnector3">
            <a:avLst>
              <a:gd name="adj1" fmla="val -6740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0" name="타원 319"/>
          <p:cNvSpPr/>
          <p:nvPr/>
        </p:nvSpPr>
        <p:spPr>
          <a:xfrm>
            <a:off x="918162" y="4089806"/>
            <a:ext cx="1075417" cy="5093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검사결과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확인</a:t>
            </a:r>
            <a:endParaRPr lang="ko-KR" altLang="en-US" sz="1100" dirty="0"/>
          </a:p>
        </p:txBody>
      </p:sp>
      <p:cxnSp>
        <p:nvCxnSpPr>
          <p:cNvPr id="324" name="구부러진 연결선 323"/>
          <p:cNvCxnSpPr>
            <a:stCxn id="320" idx="4"/>
            <a:endCxn id="40" idx="1"/>
          </p:cNvCxnSpPr>
          <p:nvPr/>
        </p:nvCxnSpPr>
        <p:spPr>
          <a:xfrm rot="16200000" flipH="1">
            <a:off x="1893988" y="4161081"/>
            <a:ext cx="492831" cy="1369064"/>
          </a:xfrm>
          <a:prstGeom prst="curvedConnector2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5" name="타원 114"/>
          <p:cNvSpPr/>
          <p:nvPr/>
        </p:nvSpPr>
        <p:spPr>
          <a:xfrm>
            <a:off x="693449" y="2879655"/>
            <a:ext cx="1466242" cy="5589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마음건강검사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실시</a:t>
            </a:r>
            <a:endParaRPr lang="ko-KR" altLang="en-US" sz="1100" dirty="0"/>
          </a:p>
        </p:txBody>
      </p:sp>
      <p:sp>
        <p:nvSpPr>
          <p:cNvPr id="106" name="타원 105"/>
          <p:cNvSpPr/>
          <p:nvPr/>
        </p:nvSpPr>
        <p:spPr>
          <a:xfrm>
            <a:off x="9151314" y="5957706"/>
            <a:ext cx="1330062" cy="4822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상담</a:t>
            </a:r>
            <a:r>
              <a:rPr lang="en-US" altLang="ko-KR" sz="1100" dirty="0"/>
              <a:t>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페이지 이동</a:t>
            </a:r>
            <a:endParaRPr lang="ko-KR" altLang="en-US" sz="1100" dirty="0"/>
          </a:p>
        </p:txBody>
      </p:sp>
      <p:cxnSp>
        <p:nvCxnSpPr>
          <p:cNvPr id="100" name="구부러진 연결선 99"/>
          <p:cNvCxnSpPr>
            <a:stCxn id="91" idx="6"/>
            <a:endCxn id="298" idx="2"/>
          </p:cNvCxnSpPr>
          <p:nvPr/>
        </p:nvCxnSpPr>
        <p:spPr>
          <a:xfrm>
            <a:off x="3890013" y="1418419"/>
            <a:ext cx="5011921" cy="1411745"/>
          </a:xfrm>
          <a:prstGeom prst="curvedConnector3">
            <a:avLst>
              <a:gd name="adj1" fmla="val 50000"/>
            </a:avLst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807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타원 23"/>
          <p:cNvSpPr/>
          <p:nvPr/>
        </p:nvSpPr>
        <p:spPr>
          <a:xfrm>
            <a:off x="4512858" y="2955926"/>
            <a:ext cx="1050536" cy="4083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로그인</a:t>
            </a:r>
            <a:endParaRPr lang="ko-KR" altLang="en-US" sz="1200" dirty="0"/>
          </a:p>
        </p:txBody>
      </p:sp>
      <p:cxnSp>
        <p:nvCxnSpPr>
          <p:cNvPr id="26" name="구부러진 연결선 25"/>
          <p:cNvCxnSpPr>
            <a:endCxn id="24" idx="6"/>
          </p:cNvCxnSpPr>
          <p:nvPr/>
        </p:nvCxnSpPr>
        <p:spPr>
          <a:xfrm rot="10800000">
            <a:off x="5563395" y="3160126"/>
            <a:ext cx="472399" cy="236831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4094328" y="2161644"/>
            <a:ext cx="1050536" cy="4083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로그아웃</a:t>
            </a:r>
            <a:endParaRPr lang="ko-KR" altLang="en-US" sz="1100" dirty="0"/>
          </a:p>
        </p:txBody>
      </p:sp>
      <p:cxnSp>
        <p:nvCxnSpPr>
          <p:cNvPr id="28" name="구부러진 연결선 27"/>
          <p:cNvCxnSpPr>
            <a:stCxn id="24" idx="0"/>
            <a:endCxn id="27" idx="4"/>
          </p:cNvCxnSpPr>
          <p:nvPr/>
        </p:nvCxnSpPr>
        <p:spPr>
          <a:xfrm rot="16200000" flipV="1">
            <a:off x="4635919" y="2553719"/>
            <a:ext cx="385884" cy="41853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192757" y="145194"/>
            <a:ext cx="3790753" cy="22582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smtClean="0"/>
              <a:t>마이페이지</a:t>
            </a:r>
            <a:endParaRPr lang="ko-KR" altLang="en-US" sz="1200" dirty="0"/>
          </a:p>
        </p:txBody>
      </p:sp>
      <p:cxnSp>
        <p:nvCxnSpPr>
          <p:cNvPr id="35" name="구부러진 연결선 34"/>
          <p:cNvCxnSpPr>
            <a:stCxn id="24" idx="1"/>
            <a:endCxn id="34" idx="2"/>
          </p:cNvCxnSpPr>
          <p:nvPr/>
        </p:nvCxnSpPr>
        <p:spPr>
          <a:xfrm rot="16200000" flipV="1">
            <a:off x="3071285" y="1420314"/>
            <a:ext cx="612270" cy="2578571"/>
          </a:xfrm>
          <a:prstGeom prst="curvedConnector3">
            <a:avLst>
              <a:gd name="adj1" fmla="val 7579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6059138" y="187064"/>
            <a:ext cx="2908177" cy="1885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/>
              <a:t>서울 위</a:t>
            </a:r>
            <a:r>
              <a:rPr lang="en-US" altLang="ko-KR" sz="1200" dirty="0" smtClean="0"/>
              <a:t>(Wee)</a:t>
            </a:r>
            <a:endParaRPr lang="ko-KR" altLang="en-US" sz="1200" dirty="0"/>
          </a:p>
        </p:txBody>
      </p:sp>
      <p:sp>
        <p:nvSpPr>
          <p:cNvPr id="39" name="직사각형 38"/>
          <p:cNvSpPr/>
          <p:nvPr/>
        </p:nvSpPr>
        <p:spPr>
          <a:xfrm>
            <a:off x="350181" y="2588891"/>
            <a:ext cx="2236133" cy="20715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/>
              <a:t>마음건강검사</a:t>
            </a:r>
            <a:endParaRPr lang="ko-KR" altLang="en-US" sz="1200" dirty="0"/>
          </a:p>
        </p:txBody>
      </p:sp>
      <p:sp>
        <p:nvSpPr>
          <p:cNvPr id="40" name="직사각형 39"/>
          <p:cNvSpPr/>
          <p:nvPr/>
        </p:nvSpPr>
        <p:spPr>
          <a:xfrm>
            <a:off x="2965820" y="3990232"/>
            <a:ext cx="2553223" cy="27418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/>
              <a:t>마음건강정보</a:t>
            </a:r>
            <a:endParaRPr lang="ko-KR" altLang="en-US" sz="1200" dirty="0"/>
          </a:p>
        </p:txBody>
      </p:sp>
      <p:sp>
        <p:nvSpPr>
          <p:cNvPr id="44" name="직사각형 43"/>
          <p:cNvSpPr/>
          <p:nvPr/>
        </p:nvSpPr>
        <p:spPr>
          <a:xfrm>
            <a:off x="9271427" y="310882"/>
            <a:ext cx="2734887" cy="30691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/>
              <a:t>스윗</a:t>
            </a:r>
            <a:r>
              <a:rPr lang="en-US" altLang="ko-KR" sz="1200" dirty="0" smtClean="0"/>
              <a:t>(SWeeT)</a:t>
            </a:r>
            <a:endParaRPr lang="ko-KR" altLang="en-US" sz="1200" dirty="0"/>
          </a:p>
        </p:txBody>
      </p:sp>
      <p:cxnSp>
        <p:nvCxnSpPr>
          <p:cNvPr id="47" name="구부러진 연결선 46"/>
          <p:cNvCxnSpPr>
            <a:endCxn id="11" idx="2"/>
          </p:cNvCxnSpPr>
          <p:nvPr/>
        </p:nvCxnSpPr>
        <p:spPr>
          <a:xfrm flipV="1">
            <a:off x="6486376" y="2436501"/>
            <a:ext cx="1459941" cy="66713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6869636" y="3697129"/>
            <a:ext cx="3107769" cy="932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/>
              <a:t>퀵 메뉴</a:t>
            </a:r>
            <a:endParaRPr lang="en-US" altLang="ko-KR" sz="1200" dirty="0" smtClean="0"/>
          </a:p>
        </p:txBody>
      </p:sp>
      <p:cxnSp>
        <p:nvCxnSpPr>
          <p:cNvPr id="60" name="구부러진 연결선 59"/>
          <p:cNvCxnSpPr>
            <a:endCxn id="96" idx="2"/>
          </p:cNvCxnSpPr>
          <p:nvPr/>
        </p:nvCxnSpPr>
        <p:spPr>
          <a:xfrm rot="16200000" flipV="1">
            <a:off x="4983790" y="1873115"/>
            <a:ext cx="1179405" cy="106792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구부러진 연결선 60"/>
          <p:cNvCxnSpPr/>
          <p:nvPr/>
        </p:nvCxnSpPr>
        <p:spPr>
          <a:xfrm rot="5400000" flipH="1" flipV="1">
            <a:off x="6376285" y="1815815"/>
            <a:ext cx="1164767" cy="112650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5677123" y="2998774"/>
            <a:ext cx="1200970" cy="1116112"/>
            <a:chOff x="5677123" y="2998774"/>
            <a:chExt cx="1200970" cy="1116112"/>
          </a:xfrm>
        </p:grpSpPr>
        <p:grpSp>
          <p:nvGrpSpPr>
            <p:cNvPr id="5" name="그룹 4"/>
            <p:cNvGrpSpPr/>
            <p:nvPr/>
          </p:nvGrpSpPr>
          <p:grpSpPr>
            <a:xfrm>
              <a:off x="6163264" y="2998774"/>
              <a:ext cx="223462" cy="827067"/>
              <a:chOff x="6163264" y="2998774"/>
              <a:chExt cx="223462" cy="827067"/>
            </a:xfrm>
          </p:grpSpPr>
          <p:sp>
            <p:nvSpPr>
              <p:cNvPr id="4" name="타원 3"/>
              <p:cNvSpPr/>
              <p:nvPr/>
            </p:nvSpPr>
            <p:spPr>
              <a:xfrm>
                <a:off x="6170968" y="2998774"/>
                <a:ext cx="215758" cy="22603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" name="직선 연결선 5"/>
              <p:cNvCxnSpPr>
                <a:stCxn id="4" idx="4"/>
              </p:cNvCxnSpPr>
              <p:nvPr/>
            </p:nvCxnSpPr>
            <p:spPr>
              <a:xfrm>
                <a:off x="6278847" y="3224805"/>
                <a:ext cx="0" cy="35959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 flipV="1">
                <a:off x="6163264" y="3255628"/>
                <a:ext cx="115583" cy="15154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 flipH="1" flipV="1">
                <a:off x="6271142" y="3271039"/>
                <a:ext cx="115583" cy="13613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flipV="1">
                <a:off x="6163264" y="3558717"/>
                <a:ext cx="115583" cy="25171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 flipH="1" flipV="1">
                <a:off x="6271142" y="3574128"/>
                <a:ext cx="115583" cy="25171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/>
            <p:cNvSpPr txBox="1"/>
            <p:nvPr/>
          </p:nvSpPr>
          <p:spPr>
            <a:xfrm>
              <a:off x="5677123" y="3837887"/>
              <a:ext cx="12009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전문상담</a:t>
              </a:r>
              <a:r>
                <a:rPr lang="en-US" altLang="ko-KR" sz="1200" dirty="0" smtClean="0"/>
                <a:t>(</a:t>
              </a:r>
              <a:r>
                <a:rPr lang="ko-KR" altLang="en-US" sz="1200" dirty="0" smtClean="0"/>
                <a:t>교</a:t>
              </a:r>
              <a:r>
                <a:rPr lang="en-US" altLang="ko-KR" sz="1200" dirty="0" smtClean="0"/>
                <a:t>)</a:t>
              </a:r>
              <a:r>
                <a:rPr lang="ko-KR" altLang="en-US" sz="1200" dirty="0" smtClean="0"/>
                <a:t>사</a:t>
              </a:r>
              <a:endParaRPr lang="ko-KR" altLang="en-US" sz="1200" dirty="0"/>
            </a:p>
          </p:txBody>
        </p:sp>
      </p:grpSp>
      <p:sp>
        <p:nvSpPr>
          <p:cNvPr id="11" name="타원 10"/>
          <p:cNvSpPr/>
          <p:nvPr/>
        </p:nvSpPr>
        <p:spPr>
          <a:xfrm>
            <a:off x="7946317" y="2197253"/>
            <a:ext cx="1074832" cy="4784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회원가입</a:t>
            </a:r>
            <a:endParaRPr lang="ko-KR" altLang="en-US" sz="1100" dirty="0"/>
          </a:p>
        </p:txBody>
      </p:sp>
      <p:sp>
        <p:nvSpPr>
          <p:cNvPr id="59" name="타원 58"/>
          <p:cNvSpPr/>
          <p:nvPr/>
        </p:nvSpPr>
        <p:spPr>
          <a:xfrm>
            <a:off x="9356616" y="598763"/>
            <a:ext cx="1428549" cy="5871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학교 업무</a:t>
            </a:r>
            <a:endParaRPr lang="en-US" altLang="ko-KR" sz="1100" dirty="0"/>
          </a:p>
          <a:p>
            <a:pPr algn="ctr"/>
            <a:r>
              <a:rPr lang="ko-KR" altLang="en-US" sz="1100" dirty="0" smtClean="0"/>
              <a:t>공유 게시판</a:t>
            </a:r>
            <a:endParaRPr lang="ko-KR" altLang="en-US" sz="1100" dirty="0"/>
          </a:p>
        </p:txBody>
      </p:sp>
      <p:sp>
        <p:nvSpPr>
          <p:cNvPr id="65" name="타원 64"/>
          <p:cNvSpPr/>
          <p:nvPr/>
        </p:nvSpPr>
        <p:spPr>
          <a:xfrm>
            <a:off x="6209651" y="531049"/>
            <a:ext cx="1135680" cy="6134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위</a:t>
            </a:r>
            <a:r>
              <a:rPr lang="en-US" altLang="ko-KR" sz="1100" dirty="0" smtClean="0"/>
              <a:t>(Wee)</a:t>
            </a:r>
          </a:p>
          <a:p>
            <a:pPr algn="ctr"/>
            <a:r>
              <a:rPr lang="ko-KR" altLang="en-US" sz="1100" dirty="0" smtClean="0"/>
              <a:t>프로젝트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소개</a:t>
            </a:r>
            <a:endParaRPr lang="ko-KR" altLang="en-US" sz="1100" dirty="0"/>
          </a:p>
        </p:txBody>
      </p:sp>
      <p:sp>
        <p:nvSpPr>
          <p:cNvPr id="66" name="타원 65"/>
          <p:cNvSpPr/>
          <p:nvPr/>
        </p:nvSpPr>
        <p:spPr>
          <a:xfrm>
            <a:off x="7535235" y="535359"/>
            <a:ext cx="1135680" cy="6134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서울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위</a:t>
            </a:r>
            <a:r>
              <a:rPr lang="en-US" altLang="ko-KR" sz="1100" dirty="0" smtClean="0"/>
              <a:t>(Wee)</a:t>
            </a:r>
          </a:p>
          <a:p>
            <a:pPr algn="ctr"/>
            <a:r>
              <a:rPr lang="ko-KR" altLang="en-US" sz="1100" dirty="0" smtClean="0"/>
              <a:t>센터 소개</a:t>
            </a:r>
            <a:endParaRPr lang="ko-KR" altLang="en-US" sz="1100" dirty="0"/>
          </a:p>
        </p:txBody>
      </p:sp>
      <p:sp>
        <p:nvSpPr>
          <p:cNvPr id="67" name="타원 66"/>
          <p:cNvSpPr/>
          <p:nvPr/>
        </p:nvSpPr>
        <p:spPr>
          <a:xfrm>
            <a:off x="6187643" y="1299655"/>
            <a:ext cx="1126736" cy="5050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공지사항</a:t>
            </a:r>
            <a:endParaRPr lang="ko-KR" altLang="en-US" sz="1100" dirty="0"/>
          </a:p>
        </p:txBody>
      </p:sp>
      <p:sp>
        <p:nvSpPr>
          <p:cNvPr id="68" name="타원 67"/>
          <p:cNvSpPr/>
          <p:nvPr/>
        </p:nvSpPr>
        <p:spPr>
          <a:xfrm>
            <a:off x="7404965" y="1249273"/>
            <a:ext cx="1438742" cy="6134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서울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위플</a:t>
            </a:r>
            <a:r>
              <a:rPr lang="en-US" altLang="ko-KR" sz="1100" dirty="0" smtClean="0"/>
              <a:t>(Weepl) </a:t>
            </a:r>
          </a:p>
          <a:p>
            <a:pPr algn="ctr"/>
            <a:r>
              <a:rPr lang="ko-KR" altLang="en-US" sz="1100" dirty="0" smtClean="0"/>
              <a:t>상징</a:t>
            </a:r>
            <a:endParaRPr lang="ko-KR" altLang="en-US" sz="1100" dirty="0"/>
          </a:p>
        </p:txBody>
      </p:sp>
      <p:cxnSp>
        <p:nvCxnSpPr>
          <p:cNvPr id="70" name="구부러진 연결선 69"/>
          <p:cNvCxnSpPr>
            <a:stCxn id="24" idx="7"/>
            <a:endCxn id="44" idx="2"/>
          </p:cNvCxnSpPr>
          <p:nvPr/>
        </p:nvCxnSpPr>
        <p:spPr>
          <a:xfrm rot="16200000" flipH="1">
            <a:off x="7842078" y="583203"/>
            <a:ext cx="364261" cy="5229324"/>
          </a:xfrm>
          <a:prstGeom prst="curvedConnector5">
            <a:avLst>
              <a:gd name="adj1" fmla="val -62757"/>
              <a:gd name="adj2" fmla="val 40145"/>
              <a:gd name="adj3" fmla="val 16275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타원 82"/>
          <p:cNvSpPr/>
          <p:nvPr/>
        </p:nvSpPr>
        <p:spPr>
          <a:xfrm>
            <a:off x="287142" y="437950"/>
            <a:ext cx="1127782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회원정보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조회</a:t>
            </a:r>
            <a:endParaRPr lang="ko-KR" altLang="en-US" sz="1100" dirty="0"/>
          </a:p>
        </p:txBody>
      </p:sp>
      <p:sp>
        <p:nvSpPr>
          <p:cNvPr id="84" name="타원 83"/>
          <p:cNvSpPr/>
          <p:nvPr/>
        </p:nvSpPr>
        <p:spPr>
          <a:xfrm>
            <a:off x="275944" y="1111807"/>
            <a:ext cx="1127782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회원정보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수정</a:t>
            </a:r>
            <a:endParaRPr lang="ko-KR" altLang="en-US" sz="1100" dirty="0"/>
          </a:p>
        </p:txBody>
      </p:sp>
      <p:sp>
        <p:nvSpPr>
          <p:cNvPr id="86" name="타원 85"/>
          <p:cNvSpPr/>
          <p:nvPr/>
        </p:nvSpPr>
        <p:spPr>
          <a:xfrm>
            <a:off x="1492791" y="437950"/>
            <a:ext cx="1127782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내담자</a:t>
            </a:r>
            <a:endParaRPr lang="en-US" altLang="ko-KR" sz="1100" dirty="0"/>
          </a:p>
          <a:p>
            <a:pPr algn="ctr"/>
            <a:r>
              <a:rPr lang="ko-KR" altLang="en-US" sz="1100" dirty="0"/>
              <a:t>상담 정보</a:t>
            </a:r>
            <a:endParaRPr lang="en-US" altLang="ko-KR" sz="1100" dirty="0"/>
          </a:p>
          <a:p>
            <a:pPr algn="ctr"/>
            <a:r>
              <a:rPr lang="ko-KR" altLang="en-US" sz="1100" dirty="0"/>
              <a:t>조회</a:t>
            </a:r>
          </a:p>
        </p:txBody>
      </p:sp>
      <p:sp>
        <p:nvSpPr>
          <p:cNvPr id="88" name="타원 87"/>
          <p:cNvSpPr/>
          <p:nvPr/>
        </p:nvSpPr>
        <p:spPr>
          <a:xfrm>
            <a:off x="2739069" y="442634"/>
            <a:ext cx="1130540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게시판</a:t>
            </a:r>
            <a:endParaRPr lang="en-US" altLang="ko-KR" sz="1100" dirty="0"/>
          </a:p>
          <a:p>
            <a:pPr algn="ctr"/>
            <a:r>
              <a:rPr lang="ko-KR" altLang="en-US" sz="1100" dirty="0"/>
              <a:t>상담 확인</a:t>
            </a:r>
          </a:p>
        </p:txBody>
      </p:sp>
      <p:sp>
        <p:nvSpPr>
          <p:cNvPr id="91" name="타원 90"/>
          <p:cNvSpPr/>
          <p:nvPr/>
        </p:nvSpPr>
        <p:spPr>
          <a:xfrm>
            <a:off x="2759473" y="1112722"/>
            <a:ext cx="1130540" cy="6113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스윗</a:t>
            </a:r>
            <a:r>
              <a:rPr lang="en-US" altLang="ko-KR" sz="1100" dirty="0" smtClean="0"/>
              <a:t>(SWeeT)</a:t>
            </a:r>
          </a:p>
          <a:p>
            <a:pPr algn="ctr"/>
            <a:r>
              <a:rPr lang="ko-KR" altLang="en-US" sz="1100" dirty="0" smtClean="0"/>
              <a:t>확인</a:t>
            </a:r>
            <a:endParaRPr lang="ko-KR" altLang="en-US" sz="1100" dirty="0"/>
          </a:p>
        </p:txBody>
      </p:sp>
      <p:sp>
        <p:nvSpPr>
          <p:cNvPr id="92" name="타원 91"/>
          <p:cNvSpPr/>
          <p:nvPr/>
        </p:nvSpPr>
        <p:spPr>
          <a:xfrm>
            <a:off x="2150487" y="1760286"/>
            <a:ext cx="1630666" cy="5636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상담 만족도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검사 결과 조회</a:t>
            </a:r>
            <a:endParaRPr lang="ko-KR" altLang="en-US" sz="1100" dirty="0"/>
          </a:p>
        </p:txBody>
      </p:sp>
      <p:sp>
        <p:nvSpPr>
          <p:cNvPr id="95" name="타원 94"/>
          <p:cNvSpPr/>
          <p:nvPr/>
        </p:nvSpPr>
        <p:spPr>
          <a:xfrm>
            <a:off x="607424" y="1765433"/>
            <a:ext cx="1476337" cy="567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마음건강검사</a:t>
            </a:r>
            <a:endParaRPr lang="en-US" altLang="ko-KR" sz="1100" dirty="0"/>
          </a:p>
          <a:p>
            <a:pPr algn="ctr"/>
            <a:r>
              <a:rPr lang="ko-KR" altLang="en-US" sz="1100" dirty="0"/>
              <a:t>결과 조회</a:t>
            </a:r>
          </a:p>
        </p:txBody>
      </p:sp>
      <p:sp>
        <p:nvSpPr>
          <p:cNvPr id="101" name="타원 100"/>
          <p:cNvSpPr/>
          <p:nvPr/>
        </p:nvSpPr>
        <p:spPr>
          <a:xfrm>
            <a:off x="498240" y="3454504"/>
            <a:ext cx="886684" cy="5589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맞춤형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검사</a:t>
            </a:r>
            <a:endParaRPr lang="ko-KR" altLang="en-US" sz="1100" dirty="0"/>
          </a:p>
        </p:txBody>
      </p:sp>
      <p:sp>
        <p:nvSpPr>
          <p:cNvPr id="102" name="타원 101"/>
          <p:cNvSpPr/>
          <p:nvPr/>
        </p:nvSpPr>
        <p:spPr>
          <a:xfrm>
            <a:off x="492567" y="4068901"/>
            <a:ext cx="873322" cy="5261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연령별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검사</a:t>
            </a:r>
            <a:endParaRPr lang="ko-KR" altLang="en-US" sz="1100" dirty="0"/>
          </a:p>
        </p:txBody>
      </p:sp>
      <p:sp>
        <p:nvSpPr>
          <p:cNvPr id="103" name="타원 102"/>
          <p:cNvSpPr/>
          <p:nvPr/>
        </p:nvSpPr>
        <p:spPr>
          <a:xfrm>
            <a:off x="1541019" y="3454504"/>
            <a:ext cx="864328" cy="5652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상황별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검사</a:t>
            </a:r>
            <a:endParaRPr lang="ko-KR" altLang="en-US" sz="1100" dirty="0"/>
          </a:p>
        </p:txBody>
      </p:sp>
      <p:sp>
        <p:nvSpPr>
          <p:cNvPr id="104" name="직사각형 103"/>
          <p:cNvSpPr/>
          <p:nvPr/>
        </p:nvSpPr>
        <p:spPr>
          <a:xfrm>
            <a:off x="852830" y="4777342"/>
            <a:ext cx="1509847" cy="19547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smtClean="0"/>
              <a:t>연령별 검사</a:t>
            </a:r>
            <a:endParaRPr lang="ko-KR" altLang="en-US" sz="1200" dirty="0"/>
          </a:p>
        </p:txBody>
      </p:sp>
      <p:cxnSp>
        <p:nvCxnSpPr>
          <p:cNvPr id="105" name="구부러진 연결선 104"/>
          <p:cNvCxnSpPr>
            <a:stCxn id="102" idx="4"/>
            <a:endCxn id="104" idx="1"/>
          </p:cNvCxnSpPr>
          <p:nvPr/>
        </p:nvCxnSpPr>
        <p:spPr>
          <a:xfrm rot="5400000">
            <a:off x="311190" y="5136696"/>
            <a:ext cx="1159679" cy="76398"/>
          </a:xfrm>
          <a:prstGeom prst="curvedConnector4">
            <a:avLst>
              <a:gd name="adj1" fmla="val 7859"/>
              <a:gd name="adj2" fmla="val 39922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9" name="타원 108"/>
          <p:cNvSpPr/>
          <p:nvPr/>
        </p:nvSpPr>
        <p:spPr>
          <a:xfrm>
            <a:off x="941053" y="5087066"/>
            <a:ext cx="1318725" cy="467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초등 선택</a:t>
            </a:r>
            <a:endParaRPr lang="ko-KR" altLang="en-US" sz="1100" dirty="0"/>
          </a:p>
        </p:txBody>
      </p:sp>
      <p:sp>
        <p:nvSpPr>
          <p:cNvPr id="112" name="타원 111"/>
          <p:cNvSpPr/>
          <p:nvPr/>
        </p:nvSpPr>
        <p:spPr>
          <a:xfrm>
            <a:off x="941053" y="5627916"/>
            <a:ext cx="1318725" cy="467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중고등 </a:t>
            </a:r>
            <a:r>
              <a:rPr lang="ko-KR" altLang="en-US" sz="1100" dirty="0" smtClean="0"/>
              <a:t>선택</a:t>
            </a:r>
            <a:endParaRPr lang="ko-KR" altLang="en-US" sz="1100" dirty="0"/>
          </a:p>
        </p:txBody>
      </p:sp>
      <p:sp>
        <p:nvSpPr>
          <p:cNvPr id="113" name="타원 112"/>
          <p:cNvSpPr/>
          <p:nvPr/>
        </p:nvSpPr>
        <p:spPr>
          <a:xfrm>
            <a:off x="948390" y="6168766"/>
            <a:ext cx="1318725" cy="467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성인 선택</a:t>
            </a:r>
            <a:endParaRPr lang="ko-KR" altLang="en-US" sz="1100" dirty="0"/>
          </a:p>
        </p:txBody>
      </p:sp>
      <p:sp>
        <p:nvSpPr>
          <p:cNvPr id="116" name="타원 115"/>
          <p:cNvSpPr/>
          <p:nvPr/>
        </p:nvSpPr>
        <p:spPr>
          <a:xfrm>
            <a:off x="3234718" y="4337098"/>
            <a:ext cx="988394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추천 글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보기</a:t>
            </a:r>
            <a:endParaRPr lang="ko-KR" altLang="en-US" sz="1100" dirty="0"/>
          </a:p>
        </p:txBody>
      </p:sp>
      <p:sp>
        <p:nvSpPr>
          <p:cNvPr id="117" name="타원 116"/>
          <p:cNvSpPr/>
          <p:nvPr/>
        </p:nvSpPr>
        <p:spPr>
          <a:xfrm>
            <a:off x="4349106" y="4337098"/>
            <a:ext cx="973369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글 검색</a:t>
            </a:r>
            <a:endParaRPr lang="ko-KR" altLang="en-US" sz="1100" dirty="0"/>
          </a:p>
        </p:txBody>
      </p:sp>
      <p:cxnSp>
        <p:nvCxnSpPr>
          <p:cNvPr id="118" name="구부러진 연결선 117"/>
          <p:cNvCxnSpPr>
            <a:stCxn id="24" idx="2"/>
            <a:endCxn id="39" idx="3"/>
          </p:cNvCxnSpPr>
          <p:nvPr/>
        </p:nvCxnSpPr>
        <p:spPr>
          <a:xfrm rot="10800000" flipV="1">
            <a:off x="2586314" y="3160125"/>
            <a:ext cx="1926544" cy="4645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2" name="타원 121"/>
          <p:cNvSpPr/>
          <p:nvPr/>
        </p:nvSpPr>
        <p:spPr>
          <a:xfrm>
            <a:off x="3098471" y="4982144"/>
            <a:ext cx="1132954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대인관계</a:t>
            </a:r>
            <a:endParaRPr lang="ko-KR" altLang="en-US" sz="1100" dirty="0"/>
          </a:p>
        </p:txBody>
      </p:sp>
      <p:sp>
        <p:nvSpPr>
          <p:cNvPr id="123" name="타원 122"/>
          <p:cNvSpPr/>
          <p:nvPr/>
        </p:nvSpPr>
        <p:spPr>
          <a:xfrm>
            <a:off x="4319284" y="4991006"/>
            <a:ext cx="1091116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학교생활</a:t>
            </a:r>
            <a:endParaRPr lang="ko-KR" altLang="en-US" sz="1100" dirty="0"/>
          </a:p>
        </p:txBody>
      </p:sp>
      <p:sp>
        <p:nvSpPr>
          <p:cNvPr id="129" name="타원 128"/>
          <p:cNvSpPr/>
          <p:nvPr/>
        </p:nvSpPr>
        <p:spPr>
          <a:xfrm>
            <a:off x="3718216" y="5595036"/>
            <a:ext cx="1132954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마음 건강</a:t>
            </a:r>
            <a:endParaRPr lang="ko-KR" altLang="en-US" sz="1100" dirty="0"/>
          </a:p>
        </p:txBody>
      </p:sp>
      <p:sp>
        <p:nvSpPr>
          <p:cNvPr id="130" name="타원 129"/>
          <p:cNvSpPr/>
          <p:nvPr/>
        </p:nvSpPr>
        <p:spPr>
          <a:xfrm>
            <a:off x="3224294" y="6094339"/>
            <a:ext cx="813919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위기</a:t>
            </a:r>
            <a:endParaRPr lang="ko-KR" altLang="en-US" sz="1100" dirty="0"/>
          </a:p>
        </p:txBody>
      </p:sp>
      <p:sp>
        <p:nvSpPr>
          <p:cNvPr id="131" name="타원 130"/>
          <p:cNvSpPr/>
          <p:nvPr/>
        </p:nvSpPr>
        <p:spPr>
          <a:xfrm>
            <a:off x="4526648" y="6087082"/>
            <a:ext cx="808903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일탈</a:t>
            </a:r>
            <a:endParaRPr lang="ko-KR" altLang="en-US" sz="1100" dirty="0"/>
          </a:p>
        </p:txBody>
      </p:sp>
      <p:cxnSp>
        <p:nvCxnSpPr>
          <p:cNvPr id="132" name="구부러진 연결선 131"/>
          <p:cNvCxnSpPr>
            <a:endCxn id="40" idx="0"/>
          </p:cNvCxnSpPr>
          <p:nvPr/>
        </p:nvCxnSpPr>
        <p:spPr>
          <a:xfrm rot="10800000" flipV="1">
            <a:off x="4242433" y="3541306"/>
            <a:ext cx="1850647" cy="44892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9" name="타원 168"/>
          <p:cNvSpPr/>
          <p:nvPr/>
        </p:nvSpPr>
        <p:spPr>
          <a:xfrm>
            <a:off x="1541175" y="1116473"/>
            <a:ext cx="1127782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회원탈퇴</a:t>
            </a:r>
            <a:endParaRPr lang="ko-KR" altLang="en-US" sz="1100" dirty="0"/>
          </a:p>
        </p:txBody>
      </p:sp>
      <p:sp>
        <p:nvSpPr>
          <p:cNvPr id="174" name="타원 173"/>
          <p:cNvSpPr/>
          <p:nvPr/>
        </p:nvSpPr>
        <p:spPr>
          <a:xfrm>
            <a:off x="6979372" y="3980433"/>
            <a:ext cx="828607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챗 봇</a:t>
            </a:r>
            <a:endParaRPr lang="ko-KR" altLang="en-US" sz="1100" dirty="0"/>
          </a:p>
        </p:txBody>
      </p:sp>
      <p:sp>
        <p:nvSpPr>
          <p:cNvPr id="175" name="타원 174"/>
          <p:cNvSpPr/>
          <p:nvPr/>
        </p:nvSpPr>
        <p:spPr>
          <a:xfrm>
            <a:off x="7915647" y="3988698"/>
            <a:ext cx="801799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SNS</a:t>
            </a:r>
            <a:endParaRPr lang="ko-KR" altLang="en-US" sz="1100" dirty="0"/>
          </a:p>
        </p:txBody>
      </p:sp>
      <p:sp>
        <p:nvSpPr>
          <p:cNvPr id="176" name="타원 175"/>
          <p:cNvSpPr/>
          <p:nvPr/>
        </p:nvSpPr>
        <p:spPr>
          <a:xfrm>
            <a:off x="8793835" y="3988698"/>
            <a:ext cx="1078354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유관기관</a:t>
            </a:r>
            <a:endParaRPr lang="ko-KR" altLang="en-US" sz="1100" dirty="0"/>
          </a:p>
        </p:txBody>
      </p:sp>
      <p:cxnSp>
        <p:nvCxnSpPr>
          <p:cNvPr id="177" name="구부러진 연결선 176"/>
          <p:cNvCxnSpPr>
            <a:endCxn id="52" idx="0"/>
          </p:cNvCxnSpPr>
          <p:nvPr/>
        </p:nvCxnSpPr>
        <p:spPr>
          <a:xfrm>
            <a:off x="6521899" y="3391039"/>
            <a:ext cx="1704233" cy="30609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4" name="직사각형 183"/>
          <p:cNvSpPr/>
          <p:nvPr/>
        </p:nvSpPr>
        <p:spPr>
          <a:xfrm>
            <a:off x="8567590" y="5031596"/>
            <a:ext cx="1188720" cy="14198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/>
              <a:t>SNS</a:t>
            </a:r>
          </a:p>
        </p:txBody>
      </p:sp>
      <p:sp>
        <p:nvSpPr>
          <p:cNvPr id="185" name="타원 184"/>
          <p:cNvSpPr/>
          <p:nvPr/>
        </p:nvSpPr>
        <p:spPr>
          <a:xfrm>
            <a:off x="8729799" y="5308262"/>
            <a:ext cx="864303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유튜브</a:t>
            </a:r>
            <a:endParaRPr lang="ko-KR" altLang="en-US" sz="1100" dirty="0"/>
          </a:p>
        </p:txBody>
      </p:sp>
      <p:sp>
        <p:nvSpPr>
          <p:cNvPr id="186" name="타원 185"/>
          <p:cNvSpPr/>
          <p:nvPr/>
        </p:nvSpPr>
        <p:spPr>
          <a:xfrm>
            <a:off x="8632977" y="5862524"/>
            <a:ext cx="1057947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카카오톡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채널</a:t>
            </a:r>
            <a:endParaRPr lang="ko-KR" altLang="en-US" sz="1100" dirty="0"/>
          </a:p>
        </p:txBody>
      </p:sp>
      <p:cxnSp>
        <p:nvCxnSpPr>
          <p:cNvPr id="188" name="구부러진 연결선 187"/>
          <p:cNvCxnSpPr>
            <a:stCxn id="175" idx="3"/>
            <a:endCxn id="184" idx="0"/>
          </p:cNvCxnSpPr>
          <p:nvPr/>
        </p:nvCxnSpPr>
        <p:spPr>
          <a:xfrm rot="16200000" flipH="1">
            <a:off x="8299777" y="4169422"/>
            <a:ext cx="595465" cy="112888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8" name="직사각형 207"/>
          <p:cNvSpPr/>
          <p:nvPr/>
        </p:nvSpPr>
        <p:spPr>
          <a:xfrm>
            <a:off x="5814089" y="4908102"/>
            <a:ext cx="2545589" cy="1775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/>
              <a:t>챗 봇</a:t>
            </a:r>
            <a:endParaRPr lang="ko-KR" altLang="en-US" sz="1200" dirty="0"/>
          </a:p>
        </p:txBody>
      </p:sp>
      <p:sp>
        <p:nvSpPr>
          <p:cNvPr id="209" name="타원 208"/>
          <p:cNvSpPr/>
          <p:nvPr/>
        </p:nvSpPr>
        <p:spPr>
          <a:xfrm>
            <a:off x="5915300" y="5220714"/>
            <a:ext cx="1142152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위플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(Weepl)</a:t>
            </a:r>
          </a:p>
          <a:p>
            <a:pPr algn="ctr"/>
            <a:r>
              <a:rPr lang="ko-KR" altLang="en-US" sz="1100" dirty="0" smtClean="0"/>
              <a:t>앱서비스</a:t>
            </a:r>
            <a:endParaRPr lang="ko-KR" altLang="en-US" sz="1100" dirty="0"/>
          </a:p>
        </p:txBody>
      </p:sp>
      <p:sp>
        <p:nvSpPr>
          <p:cNvPr id="211" name="타원 210"/>
          <p:cNvSpPr/>
          <p:nvPr/>
        </p:nvSpPr>
        <p:spPr>
          <a:xfrm>
            <a:off x="7107044" y="5255972"/>
            <a:ext cx="1132954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상담 신청</a:t>
            </a:r>
            <a:endParaRPr lang="ko-KR" altLang="en-US" sz="1100" dirty="0"/>
          </a:p>
        </p:txBody>
      </p:sp>
      <p:sp>
        <p:nvSpPr>
          <p:cNvPr id="212" name="타원 211"/>
          <p:cNvSpPr/>
          <p:nvPr/>
        </p:nvSpPr>
        <p:spPr>
          <a:xfrm>
            <a:off x="5922247" y="5951427"/>
            <a:ext cx="1130444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마음건강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검사</a:t>
            </a:r>
            <a:endParaRPr lang="ko-KR" altLang="en-US" sz="1100" dirty="0"/>
          </a:p>
        </p:txBody>
      </p:sp>
      <p:sp>
        <p:nvSpPr>
          <p:cNvPr id="213" name="타원 212"/>
          <p:cNvSpPr/>
          <p:nvPr/>
        </p:nvSpPr>
        <p:spPr>
          <a:xfrm>
            <a:off x="7109229" y="5882979"/>
            <a:ext cx="1142152" cy="7114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서울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위</a:t>
            </a:r>
            <a:r>
              <a:rPr lang="en-US" altLang="ko-KR" sz="1100" dirty="0" smtClean="0"/>
              <a:t>(Wee)</a:t>
            </a:r>
          </a:p>
          <a:p>
            <a:pPr algn="ctr"/>
            <a:r>
              <a:rPr lang="ko-KR" altLang="en-US" sz="1100" dirty="0" smtClean="0"/>
              <a:t>센터 문의</a:t>
            </a:r>
            <a:endParaRPr lang="ko-KR" altLang="en-US" sz="1100" dirty="0"/>
          </a:p>
        </p:txBody>
      </p:sp>
      <p:cxnSp>
        <p:nvCxnSpPr>
          <p:cNvPr id="214" name="구부러진 연결선 213"/>
          <p:cNvCxnSpPr>
            <a:stCxn id="174" idx="4"/>
            <a:endCxn id="208" idx="0"/>
          </p:cNvCxnSpPr>
          <p:nvPr/>
        </p:nvCxnSpPr>
        <p:spPr>
          <a:xfrm rot="5400000">
            <a:off x="6954914" y="4636604"/>
            <a:ext cx="403469" cy="13952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4" name="직사각형 223"/>
          <p:cNvSpPr/>
          <p:nvPr/>
        </p:nvSpPr>
        <p:spPr>
          <a:xfrm>
            <a:off x="10100387" y="4119175"/>
            <a:ext cx="1930214" cy="2467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smtClean="0"/>
              <a:t>유관기관</a:t>
            </a:r>
            <a:endParaRPr lang="ko-KR" altLang="en-US" sz="1200" dirty="0"/>
          </a:p>
        </p:txBody>
      </p:sp>
      <p:sp>
        <p:nvSpPr>
          <p:cNvPr id="231" name="타원 230"/>
          <p:cNvSpPr/>
          <p:nvPr/>
        </p:nvSpPr>
        <p:spPr>
          <a:xfrm>
            <a:off x="10237555" y="4490112"/>
            <a:ext cx="732332" cy="5977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심리 상담</a:t>
            </a:r>
            <a:endParaRPr lang="ko-KR" altLang="en-US" sz="1100" dirty="0"/>
          </a:p>
        </p:txBody>
      </p:sp>
      <p:sp>
        <p:nvSpPr>
          <p:cNvPr id="232" name="타원 231"/>
          <p:cNvSpPr/>
          <p:nvPr/>
        </p:nvSpPr>
        <p:spPr>
          <a:xfrm>
            <a:off x="11134078" y="4504972"/>
            <a:ext cx="732332" cy="5977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생명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존중</a:t>
            </a:r>
            <a:endParaRPr lang="ko-KR" altLang="en-US" sz="1100" dirty="0"/>
          </a:p>
        </p:txBody>
      </p:sp>
      <p:sp>
        <p:nvSpPr>
          <p:cNvPr id="233" name="타원 232"/>
          <p:cNvSpPr/>
          <p:nvPr/>
        </p:nvSpPr>
        <p:spPr>
          <a:xfrm>
            <a:off x="10237555" y="5175327"/>
            <a:ext cx="732332" cy="5977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성</a:t>
            </a:r>
            <a:endParaRPr lang="ko-KR" altLang="en-US" sz="1100" dirty="0"/>
          </a:p>
        </p:txBody>
      </p:sp>
      <p:sp>
        <p:nvSpPr>
          <p:cNvPr id="234" name="타원 233"/>
          <p:cNvSpPr/>
          <p:nvPr/>
        </p:nvSpPr>
        <p:spPr>
          <a:xfrm>
            <a:off x="11134078" y="5190187"/>
            <a:ext cx="732332" cy="5977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도박</a:t>
            </a:r>
            <a:endParaRPr lang="ko-KR" altLang="en-US" sz="1100" dirty="0"/>
          </a:p>
        </p:txBody>
      </p:sp>
      <p:sp>
        <p:nvSpPr>
          <p:cNvPr id="235" name="타원 234"/>
          <p:cNvSpPr/>
          <p:nvPr/>
        </p:nvSpPr>
        <p:spPr>
          <a:xfrm>
            <a:off x="10237555" y="5876905"/>
            <a:ext cx="732332" cy="5977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기관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조회</a:t>
            </a:r>
            <a:endParaRPr lang="ko-KR" altLang="en-US" sz="1100" dirty="0"/>
          </a:p>
        </p:txBody>
      </p:sp>
      <p:sp>
        <p:nvSpPr>
          <p:cNvPr id="236" name="타원 235"/>
          <p:cNvSpPr/>
          <p:nvPr/>
        </p:nvSpPr>
        <p:spPr>
          <a:xfrm>
            <a:off x="11065494" y="5891601"/>
            <a:ext cx="898174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기관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페이지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연결</a:t>
            </a:r>
            <a:endParaRPr lang="ko-KR" altLang="en-US" sz="1100" dirty="0"/>
          </a:p>
        </p:txBody>
      </p:sp>
      <p:cxnSp>
        <p:nvCxnSpPr>
          <p:cNvPr id="237" name="구부러진 연결선 236"/>
          <p:cNvCxnSpPr>
            <a:stCxn id="176" idx="7"/>
            <a:endCxn id="224" idx="0"/>
          </p:cNvCxnSpPr>
          <p:nvPr/>
        </p:nvCxnSpPr>
        <p:spPr>
          <a:xfrm rot="16200000" flipH="1">
            <a:off x="10363026" y="3416707"/>
            <a:ext cx="53710" cy="1351226"/>
          </a:xfrm>
          <a:prstGeom prst="curvedConnector3">
            <a:avLst>
              <a:gd name="adj1" fmla="val -56854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7" name="구부러진 연결선 306"/>
          <p:cNvCxnSpPr>
            <a:stCxn id="211" idx="0"/>
            <a:endCxn id="44" idx="2"/>
          </p:cNvCxnSpPr>
          <p:nvPr/>
        </p:nvCxnSpPr>
        <p:spPr>
          <a:xfrm rot="5400000" flipH="1" flipV="1">
            <a:off x="8218208" y="2835309"/>
            <a:ext cx="1875976" cy="2965350"/>
          </a:xfrm>
          <a:prstGeom prst="curvedConnector3">
            <a:avLst>
              <a:gd name="adj1" fmla="val 19868"/>
            </a:avLst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4" name="구부러진 연결선 313"/>
          <p:cNvCxnSpPr>
            <a:stCxn id="212" idx="2"/>
            <a:endCxn id="39" idx="3"/>
          </p:cNvCxnSpPr>
          <p:nvPr/>
        </p:nvCxnSpPr>
        <p:spPr>
          <a:xfrm rot="10800000">
            <a:off x="2586315" y="3624645"/>
            <a:ext cx="3335933" cy="2634366"/>
          </a:xfrm>
          <a:prstGeom prst="curvedConnector3">
            <a:avLst>
              <a:gd name="adj1" fmla="val 7140"/>
            </a:avLst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0" name="타원 319"/>
          <p:cNvSpPr/>
          <p:nvPr/>
        </p:nvSpPr>
        <p:spPr>
          <a:xfrm>
            <a:off x="1442407" y="4070024"/>
            <a:ext cx="1075417" cy="5093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검사결과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확인</a:t>
            </a:r>
            <a:endParaRPr lang="ko-KR" altLang="en-US" sz="1100" dirty="0"/>
          </a:p>
        </p:txBody>
      </p:sp>
      <p:cxnSp>
        <p:nvCxnSpPr>
          <p:cNvPr id="324" name="구부러진 연결선 323"/>
          <p:cNvCxnSpPr>
            <a:stCxn id="320" idx="4"/>
            <a:endCxn id="40" idx="1"/>
          </p:cNvCxnSpPr>
          <p:nvPr/>
        </p:nvCxnSpPr>
        <p:spPr>
          <a:xfrm rot="16200000" flipH="1">
            <a:off x="2082086" y="4477446"/>
            <a:ext cx="781764" cy="985704"/>
          </a:xfrm>
          <a:prstGeom prst="curvedConnector2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5" name="타원 114"/>
          <p:cNvSpPr/>
          <p:nvPr/>
        </p:nvSpPr>
        <p:spPr>
          <a:xfrm>
            <a:off x="693449" y="2879655"/>
            <a:ext cx="1466242" cy="5589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마음건강검사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실시</a:t>
            </a:r>
            <a:endParaRPr lang="ko-KR" altLang="en-US" sz="1100" dirty="0"/>
          </a:p>
        </p:txBody>
      </p:sp>
      <p:sp>
        <p:nvSpPr>
          <p:cNvPr id="110" name="타원 109"/>
          <p:cNvSpPr/>
          <p:nvPr/>
        </p:nvSpPr>
        <p:spPr>
          <a:xfrm>
            <a:off x="9327260" y="1270144"/>
            <a:ext cx="1428549" cy="5871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상담 전문성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공유 게시판</a:t>
            </a:r>
            <a:endParaRPr lang="ko-KR" altLang="en-US" sz="1100" dirty="0"/>
          </a:p>
        </p:txBody>
      </p:sp>
      <p:sp>
        <p:nvSpPr>
          <p:cNvPr id="111" name="타원 110"/>
          <p:cNvSpPr/>
          <p:nvPr/>
        </p:nvSpPr>
        <p:spPr>
          <a:xfrm>
            <a:off x="9356615" y="1961103"/>
            <a:ext cx="1428549" cy="5871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서식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공유 게시판</a:t>
            </a:r>
            <a:endParaRPr lang="en-US" altLang="ko-KR" sz="1100" dirty="0" smtClean="0"/>
          </a:p>
        </p:txBody>
      </p:sp>
      <p:sp>
        <p:nvSpPr>
          <p:cNvPr id="114" name="타원 113"/>
          <p:cNvSpPr/>
          <p:nvPr/>
        </p:nvSpPr>
        <p:spPr>
          <a:xfrm>
            <a:off x="9359501" y="2656293"/>
            <a:ext cx="1428549" cy="5871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자유 게시판</a:t>
            </a:r>
            <a:endParaRPr lang="en-US" altLang="ko-KR" sz="1100" dirty="0" smtClean="0"/>
          </a:p>
        </p:txBody>
      </p:sp>
      <p:sp>
        <p:nvSpPr>
          <p:cNvPr id="119" name="타원 118"/>
          <p:cNvSpPr/>
          <p:nvPr/>
        </p:nvSpPr>
        <p:spPr>
          <a:xfrm>
            <a:off x="10958542" y="600599"/>
            <a:ext cx="874394" cy="5871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닉네임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등록</a:t>
            </a:r>
            <a:endParaRPr lang="ko-KR" altLang="en-US" sz="1100" dirty="0"/>
          </a:p>
        </p:txBody>
      </p:sp>
      <p:sp>
        <p:nvSpPr>
          <p:cNvPr id="120" name="타원 119"/>
          <p:cNvSpPr/>
          <p:nvPr/>
        </p:nvSpPr>
        <p:spPr>
          <a:xfrm>
            <a:off x="10958542" y="1277980"/>
            <a:ext cx="874394" cy="5871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닉네임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수정</a:t>
            </a:r>
            <a:endParaRPr lang="ko-KR" altLang="en-US" sz="1100" dirty="0"/>
          </a:p>
        </p:txBody>
      </p:sp>
      <p:sp>
        <p:nvSpPr>
          <p:cNvPr id="121" name="타원 120"/>
          <p:cNvSpPr/>
          <p:nvPr/>
        </p:nvSpPr>
        <p:spPr>
          <a:xfrm>
            <a:off x="10959648" y="1961103"/>
            <a:ext cx="874394" cy="5871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통합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조회</a:t>
            </a:r>
            <a:endParaRPr lang="en-US" altLang="ko-KR" sz="1100" dirty="0" smtClean="0"/>
          </a:p>
        </p:txBody>
      </p:sp>
      <p:sp>
        <p:nvSpPr>
          <p:cNvPr id="124" name="타원 123"/>
          <p:cNvSpPr/>
          <p:nvPr/>
        </p:nvSpPr>
        <p:spPr>
          <a:xfrm>
            <a:off x="10846816" y="2656292"/>
            <a:ext cx="1087543" cy="5871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이모티콘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등록</a:t>
            </a:r>
            <a:endParaRPr lang="en-US" altLang="ko-KR" sz="1100" dirty="0" smtClean="0"/>
          </a:p>
        </p:txBody>
      </p:sp>
      <p:sp>
        <p:nvSpPr>
          <p:cNvPr id="96" name="직사각형 95"/>
          <p:cNvSpPr/>
          <p:nvPr/>
        </p:nvSpPr>
        <p:spPr>
          <a:xfrm>
            <a:off x="4189847" y="310882"/>
            <a:ext cx="1699365" cy="15064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/>
              <a:t>Wee-Network</a:t>
            </a:r>
          </a:p>
        </p:txBody>
      </p:sp>
      <p:sp>
        <p:nvSpPr>
          <p:cNvPr id="97" name="타원 96"/>
          <p:cNvSpPr/>
          <p:nvPr/>
        </p:nvSpPr>
        <p:spPr>
          <a:xfrm>
            <a:off x="4286850" y="616133"/>
            <a:ext cx="1525251" cy="5797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Wee-Network</a:t>
            </a:r>
          </a:p>
          <a:p>
            <a:pPr algn="ctr"/>
            <a:r>
              <a:rPr lang="ko-KR" altLang="en-US" sz="1100" dirty="0" smtClean="0"/>
              <a:t>소개</a:t>
            </a:r>
            <a:endParaRPr lang="ko-KR" altLang="en-US" sz="1100" dirty="0"/>
          </a:p>
        </p:txBody>
      </p:sp>
      <p:sp>
        <p:nvSpPr>
          <p:cNvPr id="98" name="타원 97"/>
          <p:cNvSpPr/>
          <p:nvPr/>
        </p:nvSpPr>
        <p:spPr>
          <a:xfrm>
            <a:off x="4374216" y="1257727"/>
            <a:ext cx="1318725" cy="467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위치 정보 조회</a:t>
            </a:r>
            <a:endParaRPr lang="ko-KR" altLang="en-US" sz="1100" dirty="0"/>
          </a:p>
        </p:txBody>
      </p:sp>
      <p:cxnSp>
        <p:nvCxnSpPr>
          <p:cNvPr id="99" name="구부러진 연결선 98"/>
          <p:cNvCxnSpPr>
            <a:stCxn id="91" idx="5"/>
            <a:endCxn id="44" idx="0"/>
          </p:cNvCxnSpPr>
          <p:nvPr/>
        </p:nvCxnSpPr>
        <p:spPr>
          <a:xfrm rot="5400000" flipH="1" flipV="1">
            <a:off x="6519811" y="-2484480"/>
            <a:ext cx="1323697" cy="6914422"/>
          </a:xfrm>
          <a:prstGeom prst="curvedConnector5">
            <a:avLst>
              <a:gd name="adj1" fmla="val -28678"/>
              <a:gd name="adj2" fmla="val 32452"/>
              <a:gd name="adj3" fmla="val 119171"/>
            </a:avLst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738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타원 27"/>
          <p:cNvSpPr/>
          <p:nvPr/>
        </p:nvSpPr>
        <p:spPr>
          <a:xfrm>
            <a:off x="4576580" y="2447918"/>
            <a:ext cx="1074821" cy="408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로그인</a:t>
            </a:r>
            <a:endParaRPr lang="ko-KR" altLang="en-US" sz="1100" dirty="0"/>
          </a:p>
        </p:txBody>
      </p:sp>
      <p:sp>
        <p:nvSpPr>
          <p:cNvPr id="29" name="타원 28"/>
          <p:cNvSpPr/>
          <p:nvPr/>
        </p:nvSpPr>
        <p:spPr>
          <a:xfrm>
            <a:off x="6784752" y="2673342"/>
            <a:ext cx="1278424" cy="4909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로그아웃</a:t>
            </a:r>
            <a:endParaRPr lang="ko-KR" altLang="en-US" sz="1100" dirty="0"/>
          </a:p>
        </p:txBody>
      </p:sp>
      <p:cxnSp>
        <p:nvCxnSpPr>
          <p:cNvPr id="33" name="구부러진 연결선 32"/>
          <p:cNvCxnSpPr>
            <a:endCxn id="28" idx="4"/>
          </p:cNvCxnSpPr>
          <p:nvPr/>
        </p:nvCxnSpPr>
        <p:spPr>
          <a:xfrm rot="10800000">
            <a:off x="5113991" y="2855982"/>
            <a:ext cx="828728" cy="362006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구부러진 연결선 49"/>
          <p:cNvCxnSpPr>
            <a:stCxn id="28" idx="0"/>
            <a:endCxn id="34" idx="2"/>
          </p:cNvCxnSpPr>
          <p:nvPr/>
        </p:nvCxnSpPr>
        <p:spPr>
          <a:xfrm rot="16200000" flipV="1">
            <a:off x="4622743" y="1956669"/>
            <a:ext cx="355751" cy="6267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구부러진 연결선 53"/>
          <p:cNvCxnSpPr>
            <a:stCxn id="28" idx="2"/>
            <a:endCxn id="51" idx="0"/>
          </p:cNvCxnSpPr>
          <p:nvPr/>
        </p:nvCxnSpPr>
        <p:spPr>
          <a:xfrm rot="10800000" flipV="1">
            <a:off x="4222098" y="2651949"/>
            <a:ext cx="354482" cy="993439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3297117" y="3645389"/>
            <a:ext cx="1849962" cy="2869766"/>
            <a:chOff x="2995630" y="3097508"/>
            <a:chExt cx="1171813" cy="2155821"/>
          </a:xfrm>
        </p:grpSpPr>
        <p:sp>
          <p:nvSpPr>
            <p:cNvPr id="51" name="직사각형 50"/>
            <p:cNvSpPr/>
            <p:nvPr/>
          </p:nvSpPr>
          <p:spPr>
            <a:xfrm>
              <a:off x="2995630" y="3097508"/>
              <a:ext cx="1171813" cy="21558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269638" y="3158309"/>
              <a:ext cx="694610" cy="232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사이트 관리</a:t>
              </a:r>
              <a:endParaRPr lang="ko-KR" altLang="en-US" sz="1200" dirty="0"/>
            </a:p>
          </p:txBody>
        </p:sp>
        <p:sp>
          <p:nvSpPr>
            <p:cNvPr id="57" name="타원 56"/>
            <p:cNvSpPr/>
            <p:nvPr/>
          </p:nvSpPr>
          <p:spPr>
            <a:xfrm>
              <a:off x="3104857" y="3449726"/>
              <a:ext cx="980543" cy="3245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게시판</a:t>
              </a:r>
              <a:endParaRPr lang="ko-KR" altLang="en-US" sz="1100" dirty="0"/>
            </a:p>
          </p:txBody>
        </p:sp>
        <p:sp>
          <p:nvSpPr>
            <p:cNvPr id="58" name="타원 57"/>
            <p:cNvSpPr/>
            <p:nvPr/>
          </p:nvSpPr>
          <p:spPr>
            <a:xfrm>
              <a:off x="3104857" y="4515074"/>
              <a:ext cx="980543" cy="3245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마음건강정보</a:t>
              </a:r>
              <a:endParaRPr lang="ko-KR" altLang="en-US" sz="1100" dirty="0"/>
            </a:p>
          </p:txBody>
        </p:sp>
        <p:sp>
          <p:nvSpPr>
            <p:cNvPr id="59" name="타원 58"/>
            <p:cNvSpPr/>
            <p:nvPr/>
          </p:nvSpPr>
          <p:spPr>
            <a:xfrm>
              <a:off x="3104857" y="4159958"/>
              <a:ext cx="980543" cy="3245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게시판 상담</a:t>
              </a:r>
              <a:endParaRPr lang="ko-KR" altLang="en-US" sz="1100" dirty="0"/>
            </a:p>
          </p:txBody>
        </p:sp>
        <p:sp>
          <p:nvSpPr>
            <p:cNvPr id="60" name="타원 59"/>
            <p:cNvSpPr/>
            <p:nvPr/>
          </p:nvSpPr>
          <p:spPr>
            <a:xfrm>
              <a:off x="3104857" y="3804842"/>
              <a:ext cx="980543" cy="3245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비대면 상담</a:t>
              </a:r>
              <a:endParaRPr lang="ko-KR" altLang="en-US" sz="1100" dirty="0"/>
            </a:p>
          </p:txBody>
        </p:sp>
        <p:sp>
          <p:nvSpPr>
            <p:cNvPr id="63" name="타원 62"/>
            <p:cNvSpPr/>
            <p:nvPr/>
          </p:nvSpPr>
          <p:spPr>
            <a:xfrm>
              <a:off x="3104857" y="4870190"/>
              <a:ext cx="980543" cy="3245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 smtClean="0"/>
                <a:t>SWeeT</a:t>
              </a:r>
              <a:endParaRPr lang="ko-KR" altLang="en-US" sz="1100" dirty="0"/>
            </a:p>
          </p:txBody>
        </p:sp>
      </p:grpSp>
      <p:cxnSp>
        <p:nvCxnSpPr>
          <p:cNvPr id="71" name="구부러진 연결선 70"/>
          <p:cNvCxnSpPr>
            <a:stCxn id="59" idx="6"/>
          </p:cNvCxnSpPr>
          <p:nvPr/>
        </p:nvCxnSpPr>
        <p:spPr>
          <a:xfrm flipV="1">
            <a:off x="5017557" y="4350110"/>
            <a:ext cx="3089762" cy="925581"/>
          </a:xfrm>
          <a:prstGeom prst="curvedConnector3">
            <a:avLst>
              <a:gd name="adj1" fmla="val 3036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7" name="그룹 16"/>
          <p:cNvGrpSpPr/>
          <p:nvPr/>
        </p:nvGrpSpPr>
        <p:grpSpPr>
          <a:xfrm>
            <a:off x="349355" y="269364"/>
            <a:ext cx="1656000" cy="1908000"/>
            <a:chOff x="1833304" y="1752290"/>
            <a:chExt cx="1309744" cy="1246793"/>
          </a:xfrm>
        </p:grpSpPr>
        <p:sp>
          <p:nvSpPr>
            <p:cNvPr id="74" name="직사각형 73"/>
            <p:cNvSpPr/>
            <p:nvPr/>
          </p:nvSpPr>
          <p:spPr>
            <a:xfrm>
              <a:off x="1833304" y="1752290"/>
              <a:ext cx="1309744" cy="12467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75" name="타원 74"/>
            <p:cNvSpPr/>
            <p:nvPr/>
          </p:nvSpPr>
          <p:spPr>
            <a:xfrm>
              <a:off x="1984485" y="1999565"/>
              <a:ext cx="996544" cy="28229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글 등록</a:t>
              </a:r>
              <a:endParaRPr lang="ko-KR" altLang="en-US" sz="11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018779" y="1779980"/>
              <a:ext cx="984800" cy="181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공지사항 관리</a:t>
              </a:r>
              <a:endParaRPr lang="ko-KR" altLang="en-US" sz="1200" dirty="0"/>
            </a:p>
          </p:txBody>
        </p:sp>
        <p:sp>
          <p:nvSpPr>
            <p:cNvPr id="77" name="타원 76"/>
            <p:cNvSpPr/>
            <p:nvPr/>
          </p:nvSpPr>
          <p:spPr>
            <a:xfrm>
              <a:off x="1984485" y="2307755"/>
              <a:ext cx="996544" cy="28229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/>
                <a:t>글 수정</a:t>
              </a:r>
              <a:endParaRPr lang="ko-KR" altLang="en-US" sz="1100" dirty="0"/>
            </a:p>
          </p:txBody>
        </p:sp>
        <p:sp>
          <p:nvSpPr>
            <p:cNvPr id="81" name="타원 80"/>
            <p:cNvSpPr/>
            <p:nvPr/>
          </p:nvSpPr>
          <p:spPr>
            <a:xfrm>
              <a:off x="1984485" y="2615944"/>
              <a:ext cx="996544" cy="28229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글 삭제</a:t>
              </a:r>
              <a:endParaRPr lang="ko-KR" altLang="en-US" sz="1100" dirty="0"/>
            </a:p>
          </p:txBody>
        </p:sp>
      </p:grpSp>
      <p:cxnSp>
        <p:nvCxnSpPr>
          <p:cNvPr id="83" name="구부러진 연결선 82"/>
          <p:cNvCxnSpPr>
            <a:stCxn id="57" idx="2"/>
            <a:endCxn id="74" idx="3"/>
          </p:cNvCxnSpPr>
          <p:nvPr/>
        </p:nvCxnSpPr>
        <p:spPr>
          <a:xfrm rot="10800000">
            <a:off x="2005356" y="1223365"/>
            <a:ext cx="1464201" cy="310688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306131" y="4627575"/>
            <a:ext cx="1656000" cy="1887580"/>
            <a:chOff x="832764" y="4308031"/>
            <a:chExt cx="1309744" cy="1246793"/>
          </a:xfrm>
        </p:grpSpPr>
        <p:sp>
          <p:nvSpPr>
            <p:cNvPr id="98" name="직사각형 97"/>
            <p:cNvSpPr/>
            <p:nvPr/>
          </p:nvSpPr>
          <p:spPr>
            <a:xfrm>
              <a:off x="832764" y="4308031"/>
              <a:ext cx="1309744" cy="12467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99" name="타원 98"/>
            <p:cNvSpPr/>
            <p:nvPr/>
          </p:nvSpPr>
          <p:spPr>
            <a:xfrm>
              <a:off x="999620" y="4555306"/>
              <a:ext cx="936775" cy="2518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글 조회</a:t>
              </a:r>
              <a:endParaRPr lang="ko-KR" altLang="en-US" sz="11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204259" y="4338787"/>
              <a:ext cx="635126" cy="1829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/>
                <a:t>SWeeT</a:t>
              </a:r>
              <a:endParaRPr lang="ko-KR" altLang="en-US" sz="1100" dirty="0"/>
            </a:p>
          </p:txBody>
        </p:sp>
        <p:sp>
          <p:nvSpPr>
            <p:cNvPr id="101" name="타원 100"/>
            <p:cNvSpPr/>
            <p:nvPr/>
          </p:nvSpPr>
          <p:spPr>
            <a:xfrm>
              <a:off x="1003127" y="4879443"/>
              <a:ext cx="929760" cy="2518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/>
                <a:t>글 수정</a:t>
              </a:r>
              <a:endParaRPr lang="ko-KR" altLang="en-US" sz="1100" dirty="0"/>
            </a:p>
          </p:txBody>
        </p:sp>
        <p:sp>
          <p:nvSpPr>
            <p:cNvPr id="102" name="타원 101"/>
            <p:cNvSpPr/>
            <p:nvPr/>
          </p:nvSpPr>
          <p:spPr>
            <a:xfrm>
              <a:off x="1003127" y="5203579"/>
              <a:ext cx="929760" cy="2518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글 삭제</a:t>
              </a:r>
              <a:endParaRPr lang="ko-KR" altLang="en-US" sz="1100" dirty="0"/>
            </a:p>
          </p:txBody>
        </p:sp>
      </p:grpSp>
      <p:cxnSp>
        <p:nvCxnSpPr>
          <p:cNvPr id="104" name="구부러진 연결선 103"/>
          <p:cNvCxnSpPr>
            <a:stCxn id="63" idx="4"/>
            <a:endCxn id="98" idx="2"/>
          </p:cNvCxnSpPr>
          <p:nvPr/>
        </p:nvCxnSpPr>
        <p:spPr>
          <a:xfrm rot="5400000">
            <a:off x="2649833" y="4921430"/>
            <a:ext cx="78023" cy="3109426"/>
          </a:xfrm>
          <a:prstGeom prst="curvedConnector3">
            <a:avLst>
              <a:gd name="adj1" fmla="val 39299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6159374" y="4827681"/>
            <a:ext cx="1656001" cy="1908000"/>
            <a:chOff x="469279" y="2878456"/>
            <a:chExt cx="1521900" cy="1246793"/>
          </a:xfrm>
        </p:grpSpPr>
        <p:sp>
          <p:nvSpPr>
            <p:cNvPr id="106" name="직사각형 105"/>
            <p:cNvSpPr/>
            <p:nvPr/>
          </p:nvSpPr>
          <p:spPr>
            <a:xfrm>
              <a:off x="469279" y="2878456"/>
              <a:ext cx="1521899" cy="12467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07" name="타원 106"/>
            <p:cNvSpPr/>
            <p:nvPr/>
          </p:nvSpPr>
          <p:spPr>
            <a:xfrm>
              <a:off x="674070" y="3158736"/>
              <a:ext cx="1124882" cy="2587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/>
                <a:t>글 등록</a:t>
              </a:r>
              <a:endParaRPr lang="ko-KR" altLang="en-US" sz="11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20905" y="2928023"/>
              <a:ext cx="1470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마음건강정보 관리</a:t>
              </a:r>
              <a:endParaRPr lang="ko-KR" altLang="en-US" sz="1200" dirty="0"/>
            </a:p>
          </p:txBody>
        </p:sp>
        <p:sp>
          <p:nvSpPr>
            <p:cNvPr id="109" name="타원 108"/>
            <p:cNvSpPr/>
            <p:nvPr/>
          </p:nvSpPr>
          <p:spPr>
            <a:xfrm>
              <a:off x="674070" y="3474780"/>
              <a:ext cx="1124882" cy="2587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/>
                <a:t>글 수정</a:t>
              </a:r>
              <a:endParaRPr lang="ko-KR" altLang="en-US" sz="1100" dirty="0"/>
            </a:p>
          </p:txBody>
        </p:sp>
        <p:sp>
          <p:nvSpPr>
            <p:cNvPr id="110" name="타원 109"/>
            <p:cNvSpPr/>
            <p:nvPr/>
          </p:nvSpPr>
          <p:spPr>
            <a:xfrm>
              <a:off x="674070" y="3790825"/>
              <a:ext cx="1124882" cy="2587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글 삭제</a:t>
              </a:r>
              <a:endParaRPr lang="ko-KR" altLang="en-US" sz="1100" dirty="0"/>
            </a:p>
          </p:txBody>
        </p:sp>
      </p:grpSp>
      <p:cxnSp>
        <p:nvCxnSpPr>
          <p:cNvPr id="116" name="구부러진 연결선 115"/>
          <p:cNvCxnSpPr>
            <a:stCxn id="58" idx="6"/>
            <a:endCxn id="106" idx="1"/>
          </p:cNvCxnSpPr>
          <p:nvPr/>
        </p:nvCxnSpPr>
        <p:spPr>
          <a:xfrm>
            <a:off x="5017557" y="5748411"/>
            <a:ext cx="1141817" cy="332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>
            <a:off x="8445709" y="1252472"/>
            <a:ext cx="1656000" cy="2299700"/>
            <a:chOff x="6984501" y="294792"/>
            <a:chExt cx="1302462" cy="2295678"/>
          </a:xfrm>
        </p:grpSpPr>
        <p:sp>
          <p:nvSpPr>
            <p:cNvPr id="119" name="직사각형 118"/>
            <p:cNvSpPr/>
            <p:nvPr/>
          </p:nvSpPr>
          <p:spPr>
            <a:xfrm>
              <a:off x="6984501" y="294792"/>
              <a:ext cx="1302462" cy="229567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275708" y="321438"/>
              <a:ext cx="749212" cy="2765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통계 관리</a:t>
              </a:r>
              <a:endParaRPr lang="ko-KR" altLang="en-US" sz="1200" dirty="0"/>
            </a:p>
          </p:txBody>
        </p:sp>
        <p:sp>
          <p:nvSpPr>
            <p:cNvPr id="121" name="타원 120"/>
            <p:cNvSpPr/>
            <p:nvPr/>
          </p:nvSpPr>
          <p:spPr>
            <a:xfrm>
              <a:off x="7069444" y="635984"/>
              <a:ext cx="1132576" cy="43124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유입 관리</a:t>
              </a:r>
              <a:endParaRPr lang="ko-KR" altLang="en-US" sz="1100" dirty="0"/>
            </a:p>
          </p:txBody>
        </p:sp>
        <p:sp>
          <p:nvSpPr>
            <p:cNvPr id="122" name="타원 121"/>
            <p:cNvSpPr/>
            <p:nvPr/>
          </p:nvSpPr>
          <p:spPr>
            <a:xfrm>
              <a:off x="7069444" y="2026014"/>
              <a:ext cx="1132576" cy="43124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마음 건강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정보 조회</a:t>
              </a:r>
              <a:endParaRPr lang="ko-KR" altLang="en-US" sz="1100" dirty="0"/>
            </a:p>
          </p:txBody>
        </p:sp>
        <p:sp>
          <p:nvSpPr>
            <p:cNvPr id="123" name="타원 122"/>
            <p:cNvSpPr/>
            <p:nvPr/>
          </p:nvSpPr>
          <p:spPr>
            <a:xfrm>
              <a:off x="7043566" y="1099327"/>
              <a:ext cx="1132576" cy="43124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마음 건강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검사 참여</a:t>
              </a:r>
              <a:endParaRPr lang="ko-KR" altLang="en-US" sz="1100" dirty="0"/>
            </a:p>
          </p:txBody>
        </p:sp>
        <p:sp>
          <p:nvSpPr>
            <p:cNvPr id="124" name="타원 123"/>
            <p:cNvSpPr/>
            <p:nvPr/>
          </p:nvSpPr>
          <p:spPr>
            <a:xfrm>
              <a:off x="7068569" y="1562671"/>
              <a:ext cx="1132576" cy="43124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상담 관리</a:t>
              </a:r>
              <a:endParaRPr lang="ko-KR" altLang="en-US" sz="1100" dirty="0"/>
            </a:p>
          </p:txBody>
        </p:sp>
      </p:grpSp>
      <p:cxnSp>
        <p:nvCxnSpPr>
          <p:cNvPr id="127" name="구부러진 연결선 126"/>
          <p:cNvCxnSpPr>
            <a:stCxn id="28" idx="7"/>
            <a:endCxn id="119" idx="1"/>
          </p:cNvCxnSpPr>
          <p:nvPr/>
        </p:nvCxnSpPr>
        <p:spPr>
          <a:xfrm rot="5400000" flipH="1" flipV="1">
            <a:off x="6917175" y="979144"/>
            <a:ext cx="105356" cy="2951712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3" name="구부러진 연결선 132"/>
          <p:cNvCxnSpPr>
            <a:stCxn id="28" idx="6"/>
            <a:endCxn id="29" idx="2"/>
          </p:cNvCxnSpPr>
          <p:nvPr/>
        </p:nvCxnSpPr>
        <p:spPr>
          <a:xfrm>
            <a:off x="5651401" y="2651950"/>
            <a:ext cx="1133351" cy="26685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10170782" y="4145413"/>
            <a:ext cx="1656000" cy="2300400"/>
            <a:chOff x="8830437" y="3386537"/>
            <a:chExt cx="1834217" cy="2917581"/>
          </a:xfrm>
        </p:grpSpPr>
        <p:sp>
          <p:nvSpPr>
            <p:cNvPr id="143" name="직사각형 142"/>
            <p:cNvSpPr/>
            <p:nvPr/>
          </p:nvSpPr>
          <p:spPr>
            <a:xfrm>
              <a:off x="8830437" y="3386537"/>
              <a:ext cx="1834217" cy="29175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44" name="타원 143"/>
            <p:cNvSpPr/>
            <p:nvPr/>
          </p:nvSpPr>
          <p:spPr>
            <a:xfrm>
              <a:off x="8971629" y="3856395"/>
              <a:ext cx="1594971" cy="54790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신청자 별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상담신청</a:t>
              </a:r>
              <a:endParaRPr lang="ko-KR" altLang="en-US" sz="1100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9270131" y="3455386"/>
              <a:ext cx="854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상담 관리</a:t>
              </a:r>
              <a:endParaRPr lang="ko-KR" altLang="en-US" sz="1200" dirty="0"/>
            </a:p>
          </p:txBody>
        </p:sp>
        <p:sp>
          <p:nvSpPr>
            <p:cNvPr id="146" name="타원 145"/>
            <p:cNvSpPr/>
            <p:nvPr/>
          </p:nvSpPr>
          <p:spPr>
            <a:xfrm>
              <a:off x="8971629" y="4449037"/>
              <a:ext cx="1594971" cy="54790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게시판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상담 통계</a:t>
              </a:r>
              <a:endParaRPr lang="ko-KR" altLang="en-US" sz="1100" dirty="0"/>
            </a:p>
          </p:txBody>
        </p:sp>
        <p:sp>
          <p:nvSpPr>
            <p:cNvPr id="151" name="타원 150"/>
            <p:cNvSpPr/>
            <p:nvPr/>
          </p:nvSpPr>
          <p:spPr>
            <a:xfrm>
              <a:off x="8971629" y="5041678"/>
              <a:ext cx="1594971" cy="54790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 smtClean="0"/>
                <a:t>내담자</a:t>
              </a:r>
              <a:r>
                <a:rPr lang="ko-KR" altLang="en-US" sz="1100" dirty="0" smtClean="0"/>
                <a:t> 별</a:t>
              </a:r>
              <a:endParaRPr lang="en-US" altLang="ko-KR" sz="1100" dirty="0"/>
            </a:p>
            <a:p>
              <a:pPr algn="ctr"/>
              <a:r>
                <a:rPr lang="ko-KR" altLang="en-US" sz="1100" dirty="0" smtClean="0"/>
                <a:t>상담신청</a:t>
              </a:r>
              <a:endParaRPr lang="ko-KR" altLang="en-US" sz="1100" dirty="0"/>
            </a:p>
          </p:txBody>
        </p:sp>
        <p:sp>
          <p:nvSpPr>
            <p:cNvPr id="152" name="타원 151"/>
            <p:cNvSpPr/>
            <p:nvPr/>
          </p:nvSpPr>
          <p:spPr>
            <a:xfrm>
              <a:off x="8971629" y="5634321"/>
              <a:ext cx="1594971" cy="54790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상담 만족도 조사 결과</a:t>
              </a:r>
              <a:endParaRPr lang="ko-KR" altLang="en-US" sz="1100" dirty="0"/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5822072" y="3021368"/>
            <a:ext cx="607859" cy="1125536"/>
            <a:chOff x="5967164" y="2998774"/>
            <a:chExt cx="607859" cy="1125536"/>
          </a:xfrm>
        </p:grpSpPr>
        <p:grpSp>
          <p:nvGrpSpPr>
            <p:cNvPr id="79" name="그룹 78"/>
            <p:cNvGrpSpPr/>
            <p:nvPr/>
          </p:nvGrpSpPr>
          <p:grpSpPr>
            <a:xfrm>
              <a:off x="6163264" y="2998774"/>
              <a:ext cx="223462" cy="827067"/>
              <a:chOff x="6163264" y="2998774"/>
              <a:chExt cx="223462" cy="827067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6170968" y="2998774"/>
                <a:ext cx="215758" cy="22603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cxnSp>
            <p:nvCxnSpPr>
              <p:cNvPr id="84" name="직선 연결선 83"/>
              <p:cNvCxnSpPr>
                <a:stCxn id="82" idx="4"/>
              </p:cNvCxnSpPr>
              <p:nvPr/>
            </p:nvCxnSpPr>
            <p:spPr>
              <a:xfrm>
                <a:off x="6278847" y="3224805"/>
                <a:ext cx="0" cy="35959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/>
              <p:cNvCxnSpPr/>
              <p:nvPr/>
            </p:nvCxnSpPr>
            <p:spPr>
              <a:xfrm flipV="1">
                <a:off x="6163264" y="3255628"/>
                <a:ext cx="115583" cy="15154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/>
              <p:cNvCxnSpPr/>
              <p:nvPr/>
            </p:nvCxnSpPr>
            <p:spPr>
              <a:xfrm flipH="1" flipV="1">
                <a:off x="6271142" y="3271039"/>
                <a:ext cx="115583" cy="13613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/>
              <p:cNvCxnSpPr/>
              <p:nvPr/>
            </p:nvCxnSpPr>
            <p:spPr>
              <a:xfrm flipV="1">
                <a:off x="6163264" y="3558717"/>
                <a:ext cx="115583" cy="25171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/>
              <p:cNvCxnSpPr/>
              <p:nvPr/>
            </p:nvCxnSpPr>
            <p:spPr>
              <a:xfrm flipH="1" flipV="1">
                <a:off x="6271142" y="3574128"/>
                <a:ext cx="115583" cy="25171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0" name="TextBox 79"/>
            <p:cNvSpPr txBox="1"/>
            <p:nvPr/>
          </p:nvSpPr>
          <p:spPr>
            <a:xfrm>
              <a:off x="5967164" y="3862700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관리자</a:t>
              </a:r>
              <a:endParaRPr lang="en-US" altLang="ko-KR" sz="1100" dirty="0" smtClean="0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8124185" y="3930305"/>
            <a:ext cx="1656000" cy="1908000"/>
            <a:chOff x="4853911" y="4247116"/>
            <a:chExt cx="1579790" cy="1301018"/>
          </a:xfrm>
        </p:grpSpPr>
        <p:sp>
          <p:nvSpPr>
            <p:cNvPr id="64" name="직사각형 63"/>
            <p:cNvSpPr/>
            <p:nvPr/>
          </p:nvSpPr>
          <p:spPr>
            <a:xfrm>
              <a:off x="4853911" y="4247116"/>
              <a:ext cx="1579790" cy="13010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65" name="타원 64"/>
            <p:cNvSpPr/>
            <p:nvPr/>
          </p:nvSpPr>
          <p:spPr>
            <a:xfrm>
              <a:off x="4938088" y="4536201"/>
              <a:ext cx="1411435" cy="2518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 smtClean="0"/>
                <a:t>게시글</a:t>
              </a:r>
              <a:r>
                <a:rPr lang="ko-KR" altLang="en-US" sz="1100" dirty="0" smtClean="0"/>
                <a:t> 삭제</a:t>
              </a:r>
              <a:endParaRPr lang="ko-KR" altLang="en-US" sz="11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170668" y="4269521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게시판 상담</a:t>
              </a:r>
              <a:endParaRPr lang="ko-KR" altLang="en-US" sz="1200" dirty="0"/>
            </a:p>
          </p:txBody>
        </p:sp>
        <p:sp>
          <p:nvSpPr>
            <p:cNvPr id="69" name="타원 68"/>
            <p:cNvSpPr/>
            <p:nvPr/>
          </p:nvSpPr>
          <p:spPr>
            <a:xfrm>
              <a:off x="4938088" y="5196031"/>
              <a:ext cx="1411435" cy="2518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답변 작성</a:t>
              </a:r>
              <a:endParaRPr lang="ko-KR" altLang="en-US" sz="1100" dirty="0"/>
            </a:p>
          </p:txBody>
        </p:sp>
        <p:sp>
          <p:nvSpPr>
            <p:cNvPr id="97" name="타원 96"/>
            <p:cNvSpPr/>
            <p:nvPr/>
          </p:nvSpPr>
          <p:spPr>
            <a:xfrm>
              <a:off x="4938088" y="4856842"/>
              <a:ext cx="1411435" cy="2518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 smtClean="0"/>
                <a:t>게시글</a:t>
              </a:r>
              <a:r>
                <a:rPr lang="ko-KR" altLang="en-US" sz="1100" dirty="0" smtClean="0"/>
                <a:t> 조회</a:t>
              </a:r>
              <a:endParaRPr lang="ko-KR" altLang="en-US" sz="1100" dirty="0"/>
            </a:p>
          </p:txBody>
        </p:sp>
      </p:grpSp>
      <p:grpSp>
        <p:nvGrpSpPr>
          <p:cNvPr id="91" name="그룹 90"/>
          <p:cNvGrpSpPr/>
          <p:nvPr/>
        </p:nvGrpSpPr>
        <p:grpSpPr>
          <a:xfrm>
            <a:off x="10421932" y="189438"/>
            <a:ext cx="1656000" cy="2666544"/>
            <a:chOff x="9396467" y="521183"/>
            <a:chExt cx="1302462" cy="2295678"/>
          </a:xfrm>
        </p:grpSpPr>
        <p:sp>
          <p:nvSpPr>
            <p:cNvPr id="92" name="직사각형 91"/>
            <p:cNvSpPr/>
            <p:nvPr/>
          </p:nvSpPr>
          <p:spPr>
            <a:xfrm>
              <a:off x="9396467" y="521183"/>
              <a:ext cx="1302462" cy="229567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9717325" y="532108"/>
              <a:ext cx="719604" cy="3332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유입 관리</a:t>
              </a:r>
              <a:endParaRPr lang="ko-KR" altLang="en-US" sz="1200" dirty="0"/>
            </a:p>
          </p:txBody>
        </p:sp>
        <p:sp>
          <p:nvSpPr>
            <p:cNvPr id="94" name="타원 93"/>
            <p:cNvSpPr/>
            <p:nvPr/>
          </p:nvSpPr>
          <p:spPr>
            <a:xfrm>
              <a:off x="9563834" y="856198"/>
              <a:ext cx="991004" cy="30993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방문자 수</a:t>
              </a:r>
              <a:endParaRPr lang="ko-KR" altLang="en-US" sz="1000" dirty="0"/>
            </a:p>
          </p:txBody>
        </p:sp>
        <p:sp>
          <p:nvSpPr>
            <p:cNvPr id="95" name="타원 94"/>
            <p:cNvSpPr/>
            <p:nvPr/>
          </p:nvSpPr>
          <p:spPr>
            <a:xfrm>
              <a:off x="9563834" y="1993564"/>
              <a:ext cx="991004" cy="30993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 smtClean="0"/>
                <a:t>접속자</a:t>
              </a:r>
              <a:r>
                <a:rPr lang="ko-KR" altLang="en-US" sz="1100" dirty="0" smtClean="0"/>
                <a:t> 수</a:t>
              </a:r>
              <a:endParaRPr lang="ko-KR" altLang="en-US" sz="1100" dirty="0"/>
            </a:p>
          </p:txBody>
        </p:sp>
        <p:sp>
          <p:nvSpPr>
            <p:cNvPr id="96" name="타원 95"/>
            <p:cNvSpPr/>
            <p:nvPr/>
          </p:nvSpPr>
          <p:spPr>
            <a:xfrm>
              <a:off x="9563834" y="1614442"/>
              <a:ext cx="991004" cy="30993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가입자 수</a:t>
              </a:r>
              <a:endParaRPr lang="ko-KR" altLang="en-US" sz="1100" dirty="0"/>
            </a:p>
          </p:txBody>
        </p:sp>
        <p:sp>
          <p:nvSpPr>
            <p:cNvPr id="103" name="타원 102"/>
            <p:cNvSpPr/>
            <p:nvPr/>
          </p:nvSpPr>
          <p:spPr>
            <a:xfrm>
              <a:off x="9563834" y="1235320"/>
              <a:ext cx="991004" cy="30993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경로</a:t>
              </a:r>
              <a:endParaRPr lang="ko-KR" altLang="en-US" sz="1100" dirty="0"/>
            </a:p>
          </p:txBody>
        </p:sp>
        <p:sp>
          <p:nvSpPr>
            <p:cNvPr id="105" name="타원 104"/>
            <p:cNvSpPr/>
            <p:nvPr/>
          </p:nvSpPr>
          <p:spPr>
            <a:xfrm>
              <a:off x="9563834" y="2372686"/>
              <a:ext cx="991004" cy="30993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접속 기록</a:t>
              </a:r>
              <a:endParaRPr lang="ko-KR" altLang="en-US" sz="1100" dirty="0"/>
            </a:p>
          </p:txBody>
        </p:sp>
      </p:grpSp>
      <p:cxnSp>
        <p:nvCxnSpPr>
          <p:cNvPr id="111" name="구부러진 연결선 110"/>
          <p:cNvCxnSpPr>
            <a:stCxn id="121" idx="6"/>
            <a:endCxn id="92" idx="1"/>
          </p:cNvCxnSpPr>
          <p:nvPr/>
        </p:nvCxnSpPr>
        <p:spPr>
          <a:xfrm flipV="1">
            <a:off x="9993709" y="1522710"/>
            <a:ext cx="428223" cy="2875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9" name="그룹 88"/>
          <p:cNvGrpSpPr/>
          <p:nvPr/>
        </p:nvGrpSpPr>
        <p:grpSpPr>
          <a:xfrm>
            <a:off x="6397549" y="210333"/>
            <a:ext cx="1908000" cy="1887105"/>
            <a:chOff x="1758788" y="1744036"/>
            <a:chExt cx="1770529" cy="1246793"/>
          </a:xfrm>
        </p:grpSpPr>
        <p:sp>
          <p:nvSpPr>
            <p:cNvPr id="90" name="직사각형 89"/>
            <p:cNvSpPr/>
            <p:nvPr/>
          </p:nvSpPr>
          <p:spPr>
            <a:xfrm>
              <a:off x="1758788" y="1744036"/>
              <a:ext cx="1770529" cy="12467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12" name="타원 111"/>
            <p:cNvSpPr/>
            <p:nvPr/>
          </p:nvSpPr>
          <p:spPr>
            <a:xfrm>
              <a:off x="1929116" y="1941892"/>
              <a:ext cx="1503279" cy="2854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이용제한 가능 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회원 조회</a:t>
              </a:r>
              <a:endParaRPr lang="ko-KR" altLang="en-US" sz="11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141386" y="1751850"/>
              <a:ext cx="1078740" cy="1830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이용제한 관리</a:t>
              </a:r>
              <a:endParaRPr lang="ko-KR" altLang="en-US" sz="1200" dirty="0"/>
            </a:p>
          </p:txBody>
        </p:sp>
        <p:sp>
          <p:nvSpPr>
            <p:cNvPr id="114" name="타원 113"/>
            <p:cNvSpPr/>
            <p:nvPr/>
          </p:nvSpPr>
          <p:spPr>
            <a:xfrm>
              <a:off x="1929116" y="2285581"/>
              <a:ext cx="1503279" cy="2854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이용제한중인 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회원 조회</a:t>
              </a:r>
              <a:endParaRPr lang="ko-KR" altLang="en-US" sz="1100" dirty="0"/>
            </a:p>
          </p:txBody>
        </p:sp>
        <p:sp>
          <p:nvSpPr>
            <p:cNvPr id="115" name="타원 114"/>
            <p:cNvSpPr/>
            <p:nvPr/>
          </p:nvSpPr>
          <p:spPr>
            <a:xfrm>
              <a:off x="1929116" y="2629269"/>
              <a:ext cx="1503279" cy="2854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회원이용제한 부여</a:t>
              </a:r>
              <a:endParaRPr lang="ko-KR" altLang="en-US" sz="1100" dirty="0"/>
            </a:p>
          </p:txBody>
        </p:sp>
      </p:grpSp>
      <p:cxnSp>
        <p:nvCxnSpPr>
          <p:cNvPr id="10" name="구부러진 연결선 9"/>
          <p:cNvCxnSpPr>
            <a:stCxn id="41" idx="6"/>
            <a:endCxn id="90" idx="1"/>
          </p:cNvCxnSpPr>
          <p:nvPr/>
        </p:nvCxnSpPr>
        <p:spPr>
          <a:xfrm flipV="1">
            <a:off x="5789850" y="1153886"/>
            <a:ext cx="607699" cy="591947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구부러진 연결선 14"/>
          <p:cNvCxnSpPr>
            <a:stCxn id="60" idx="2"/>
            <a:endCxn id="7" idx="2"/>
          </p:cNvCxnSpPr>
          <p:nvPr/>
        </p:nvCxnSpPr>
        <p:spPr>
          <a:xfrm rot="10800000">
            <a:off x="1208848" y="4291187"/>
            <a:ext cx="2260709" cy="51178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380847" y="2402322"/>
            <a:ext cx="1656000" cy="1888864"/>
            <a:chOff x="240217" y="2178809"/>
            <a:chExt cx="1869114" cy="1863509"/>
          </a:xfrm>
        </p:grpSpPr>
        <p:grpSp>
          <p:nvGrpSpPr>
            <p:cNvPr id="13" name="그룹 12"/>
            <p:cNvGrpSpPr/>
            <p:nvPr/>
          </p:nvGrpSpPr>
          <p:grpSpPr>
            <a:xfrm>
              <a:off x="240217" y="2178809"/>
              <a:ext cx="1869114" cy="1863509"/>
              <a:chOff x="422087" y="2458769"/>
              <a:chExt cx="1869114" cy="1365952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422087" y="2458769"/>
                <a:ext cx="1869114" cy="13659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608636" y="2463222"/>
                <a:ext cx="1547310" cy="2003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/>
                  <a:t>비대면 상담 관리</a:t>
                </a:r>
                <a:endParaRPr lang="ko-KR" altLang="en-US" sz="1200" dirty="0"/>
              </a:p>
            </p:txBody>
          </p:sp>
          <p:sp>
            <p:nvSpPr>
              <p:cNvPr id="118" name="타원 117"/>
              <p:cNvSpPr/>
              <p:nvPr/>
            </p:nvSpPr>
            <p:spPr>
              <a:xfrm>
                <a:off x="534422" y="2680681"/>
                <a:ext cx="1665949" cy="31240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/>
                  <a:t> 상담 일정</a:t>
                </a:r>
                <a:endParaRPr lang="en-US" altLang="ko-KR" sz="1100" dirty="0" smtClean="0"/>
              </a:p>
              <a:p>
                <a:pPr algn="ctr"/>
                <a:r>
                  <a:rPr lang="ko-KR" altLang="en-US" sz="1100" dirty="0" smtClean="0"/>
                  <a:t>조회</a:t>
                </a:r>
                <a:endParaRPr lang="ko-KR" altLang="en-US" sz="1100" dirty="0"/>
              </a:p>
            </p:txBody>
          </p:sp>
          <p:sp>
            <p:nvSpPr>
              <p:cNvPr id="125" name="타원 124"/>
              <p:cNvSpPr/>
              <p:nvPr/>
            </p:nvSpPr>
            <p:spPr>
              <a:xfrm>
                <a:off x="534422" y="3048625"/>
                <a:ext cx="1665949" cy="31240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/>
                  <a:t>상담신청</a:t>
                </a:r>
                <a:endParaRPr lang="en-US" altLang="ko-KR" sz="1100" dirty="0" smtClean="0"/>
              </a:p>
              <a:p>
                <a:pPr algn="ctr"/>
                <a:r>
                  <a:rPr lang="ko-KR" altLang="en-US" sz="1100" dirty="0" smtClean="0"/>
                  <a:t>수락 및 거절</a:t>
                </a:r>
                <a:endParaRPr lang="ko-KR" altLang="en-US" sz="1100" dirty="0"/>
              </a:p>
            </p:txBody>
          </p:sp>
        </p:grpSp>
        <p:sp>
          <p:nvSpPr>
            <p:cNvPr id="126" name="타원 125"/>
            <p:cNvSpPr/>
            <p:nvPr/>
          </p:nvSpPr>
          <p:spPr>
            <a:xfrm>
              <a:off x="352552" y="3485496"/>
              <a:ext cx="1665949" cy="42620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 상담 현황</a:t>
              </a:r>
              <a:endParaRPr lang="en-US" altLang="ko-KR" sz="1100" dirty="0"/>
            </a:p>
            <a:p>
              <a:pPr algn="ctr"/>
              <a:r>
                <a:rPr lang="ko-KR" altLang="en-US" sz="1100" dirty="0" smtClean="0"/>
                <a:t>제공</a:t>
              </a:r>
              <a:endParaRPr lang="ko-KR" altLang="en-US" sz="1100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2956670" y="103438"/>
            <a:ext cx="3061147" cy="1988729"/>
            <a:chOff x="351808" y="90467"/>
            <a:chExt cx="3061147" cy="1651855"/>
          </a:xfrm>
        </p:grpSpPr>
        <p:grpSp>
          <p:nvGrpSpPr>
            <p:cNvPr id="2" name="그룹 1"/>
            <p:cNvGrpSpPr/>
            <p:nvPr/>
          </p:nvGrpSpPr>
          <p:grpSpPr>
            <a:xfrm>
              <a:off x="351808" y="90467"/>
              <a:ext cx="3061147" cy="1651855"/>
              <a:chOff x="2672206" y="143944"/>
              <a:chExt cx="2739562" cy="1379621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2672206" y="143944"/>
                <a:ext cx="2739562" cy="137962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2794165" y="1123757"/>
                <a:ext cx="1095414" cy="29968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/>
                  <a:t>회원 정보수정</a:t>
                </a:r>
                <a:endParaRPr lang="ko-KR" altLang="en-US" sz="1100" dirty="0"/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4112336" y="400022"/>
                <a:ext cx="1095414" cy="29968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/>
                  <a:t>회원정보검색</a:t>
                </a:r>
                <a:endParaRPr lang="ko-KR" altLang="en-US" sz="1100" dirty="0"/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2794165" y="400022"/>
                <a:ext cx="1095414" cy="29968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/>
                  <a:t>회원정보조회</a:t>
                </a:r>
                <a:endParaRPr lang="ko-KR" altLang="en-US" sz="1100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709101" y="170801"/>
                <a:ext cx="767951" cy="192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/>
                  <a:t>회원관리</a:t>
                </a:r>
                <a:endParaRPr lang="ko-KR" altLang="en-US" sz="1100" dirty="0"/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4112336" y="1133463"/>
                <a:ext cx="1095414" cy="29968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/>
                  <a:t>이용 제한</a:t>
                </a:r>
                <a:endParaRPr lang="ko-KR" altLang="en-US" sz="1100" dirty="0"/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2794165" y="761890"/>
                <a:ext cx="1095414" cy="29968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/>
                  <a:t>신고내역확인</a:t>
                </a:r>
                <a:endParaRPr lang="ko-KR" altLang="en-US" sz="1100" dirty="0"/>
              </a:p>
            </p:txBody>
          </p:sp>
        </p:grpSp>
        <p:sp>
          <p:nvSpPr>
            <p:cNvPr id="132" name="타원 131"/>
            <p:cNvSpPr/>
            <p:nvPr/>
          </p:nvSpPr>
          <p:spPr>
            <a:xfrm>
              <a:off x="1808122" y="836159"/>
              <a:ext cx="1529735" cy="35882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가입</a:t>
              </a:r>
              <a:r>
                <a:rPr lang="en-US" altLang="ko-KR" sz="1100" dirty="0" smtClean="0"/>
                <a:t>/</a:t>
              </a:r>
              <a:r>
                <a:rPr lang="ko-KR" altLang="en-US" sz="1100" dirty="0" err="1" smtClean="0"/>
                <a:t>탈퇴회원</a:t>
              </a:r>
              <a:r>
                <a:rPr lang="ko-KR" altLang="en-US" sz="1100" dirty="0" smtClean="0"/>
                <a:t> 현황 조회</a:t>
              </a:r>
              <a:endParaRPr lang="ko-KR" altLang="en-US" sz="1100" dirty="0"/>
            </a:p>
          </p:txBody>
        </p:sp>
      </p:grpSp>
      <p:cxnSp>
        <p:nvCxnSpPr>
          <p:cNvPr id="154" name="구부러진 연결선 153"/>
          <p:cNvCxnSpPr>
            <a:stCxn id="124" idx="6"/>
            <a:endCxn id="143" idx="0"/>
          </p:cNvCxnSpPr>
          <p:nvPr/>
        </p:nvCxnSpPr>
        <p:spPr>
          <a:xfrm>
            <a:off x="9992596" y="2738572"/>
            <a:ext cx="1006186" cy="1406841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87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</TotalTime>
  <Words>382</Words>
  <Application>Microsoft Office PowerPoint</Application>
  <PresentationFormat>와이드스크린</PresentationFormat>
  <Paragraphs>239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BIG603-04</dc:creator>
  <cp:lastModifiedBy>big603-01</cp:lastModifiedBy>
  <cp:revision>133</cp:revision>
  <dcterms:created xsi:type="dcterms:W3CDTF">2023-05-03T08:19:42Z</dcterms:created>
  <dcterms:modified xsi:type="dcterms:W3CDTF">2023-06-20T01:35:07Z</dcterms:modified>
</cp:coreProperties>
</file>