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118126" y="2812443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168662" y="3016643"/>
            <a:ext cx="924420" cy="142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734678" y="1908191"/>
            <a:ext cx="1050536" cy="4729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5400000" flipH="1" flipV="1">
            <a:off x="4736022" y="2288519"/>
            <a:ext cx="431296" cy="616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1598" y="95428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240198" y="1840477"/>
            <a:ext cx="518553" cy="1544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250616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67780" y="2543581"/>
            <a:ext cx="558338" cy="234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926806" y="190318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5379121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6704705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5388065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6605387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572971" y="314096"/>
            <a:ext cx="507744" cy="5624056"/>
          </a:xfrm>
          <a:prstGeom prst="curvedConnector5">
            <a:avLst>
              <a:gd name="adj1" fmla="val -45023"/>
              <a:gd name="adj2" fmla="val 43832"/>
              <a:gd name="adj3" fmla="val 1450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925983" y="388184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914785" y="1062041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2131632" y="388184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3377910" y="392868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3398314" y="1062956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778011" y="1709973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1211088" y="1698973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016641"/>
            <a:ext cx="1531812" cy="608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2180016" y="10667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155</Words>
  <Application>Microsoft Office PowerPoint</Application>
  <PresentationFormat>와이드스크린</PresentationFormat>
  <Paragraphs>107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98</cp:revision>
  <dcterms:created xsi:type="dcterms:W3CDTF">2023-05-03T08:19:42Z</dcterms:created>
  <dcterms:modified xsi:type="dcterms:W3CDTF">2023-05-09T00:38:54Z</dcterms:modified>
</cp:coreProperties>
</file>