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17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13607" y="1162636"/>
            <a:ext cx="1127626" cy="2578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95979" y="87087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824935" y="3957639"/>
            <a:ext cx="2553223" cy="226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940357" y="3414994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endCxn id="38" idx="2"/>
          </p:cNvCxnSpPr>
          <p:nvPr/>
        </p:nvCxnSpPr>
        <p:spPr>
          <a:xfrm flipV="1">
            <a:off x="6521902" y="1687795"/>
            <a:ext cx="1428166" cy="14269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897382" y="2998774"/>
            <a:ext cx="800219" cy="1070127"/>
            <a:chOff x="5897382" y="2998774"/>
            <a:chExt cx="800219" cy="1070127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897382" y="37919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일반회원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398334" y="4835088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392056" y="4261129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092283" y="425427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9091477" y="536373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073294" y="369304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624484" y="3601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950068" y="36446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633428" y="1076076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50750" y="1025694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1"/>
          </p:cNvCxnSpPr>
          <p:nvPr/>
        </p:nvCxnSpPr>
        <p:spPr>
          <a:xfrm rot="16200000" flipH="1">
            <a:off x="6208044" y="2217238"/>
            <a:ext cx="1933816" cy="3530810"/>
          </a:xfrm>
          <a:prstGeom prst="curvedConnector4">
            <a:avLst>
              <a:gd name="adj1" fmla="val -11821"/>
              <a:gd name="adj2" fmla="val 521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59473" y="342170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3646819" y="4336659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2957586" y="4949551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178399" y="4958413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577331" y="5562443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101548" y="3508713"/>
            <a:ext cx="1850651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081402" y="5925828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10398334" y="5369223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261" name="타원 260"/>
          <p:cNvSpPr/>
          <p:nvPr/>
        </p:nvSpPr>
        <p:spPr>
          <a:xfrm>
            <a:off x="9092283" y="483508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392056" y="371486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9537712" y="1680870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9848484" y="2428056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9842741" y="1879871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6"/>
            <a:endCxn id="263" idx="3"/>
          </p:cNvCxnSpPr>
          <p:nvPr/>
        </p:nvCxnSpPr>
        <p:spPr>
          <a:xfrm flipH="1" flipV="1">
            <a:off x="11022331" y="2348138"/>
            <a:ext cx="521286" cy="3271353"/>
          </a:xfrm>
          <a:prstGeom prst="curvedConnector3">
            <a:avLst>
              <a:gd name="adj1" fmla="val -43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918162" y="4089806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1893988" y="4161081"/>
            <a:ext cx="492831" cy="136906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280022" y="5934141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5958471" cy="1267025"/>
          </a:xfrm>
          <a:prstGeom prst="curvedConnector3">
            <a:avLst>
              <a:gd name="adj1" fmla="val 52093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966414" y="4795938"/>
            <a:ext cx="1562130" cy="155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6301964" y="5111072"/>
            <a:ext cx="898174" cy="500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sp>
        <p:nvSpPr>
          <p:cNvPr id="72" name="타원 71"/>
          <p:cNvSpPr/>
          <p:nvPr/>
        </p:nvSpPr>
        <p:spPr>
          <a:xfrm>
            <a:off x="6384885" y="5743907"/>
            <a:ext cx="732332" cy="483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cxnSp>
        <p:nvCxnSpPr>
          <p:cNvPr id="20" name="구부러진 연결선 19"/>
          <p:cNvCxnSpPr>
            <a:stCxn id="3" idx="2"/>
            <a:endCxn id="69" idx="0"/>
          </p:cNvCxnSpPr>
          <p:nvPr/>
        </p:nvCxnSpPr>
        <p:spPr>
          <a:xfrm rot="16200000" flipH="1">
            <a:off x="6158967" y="4207425"/>
            <a:ext cx="727037" cy="449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80279" y="127266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68216" y="2888929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3133791" y="4275019"/>
            <a:ext cx="2553223" cy="227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931773" y="2540216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553054" y="2599297"/>
            <a:ext cx="1094759" cy="536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647813" y="236004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016962" y="2828097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651220" y="446111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976804" y="450421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629212" y="1214717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46534" y="1164335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6557584" y="1867697"/>
            <a:ext cx="2593595" cy="4889670"/>
          </a:xfrm>
          <a:prstGeom prst="curvedConnector5">
            <a:avLst>
              <a:gd name="adj1" fmla="val -8814"/>
              <a:gd name="adj2" fmla="val 59691"/>
              <a:gd name="adj3" fmla="val 1088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</a:p>
        </p:txBody>
      </p:sp>
      <p:sp>
        <p:nvSpPr>
          <p:cNvPr id="101" name="타원 100"/>
          <p:cNvSpPr/>
          <p:nvPr/>
        </p:nvSpPr>
        <p:spPr>
          <a:xfrm>
            <a:off x="557545" y="3723000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600324" y="3723000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3868584" y="4543273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704350" y="3160125"/>
            <a:ext cx="1808509" cy="7645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236231" y="5204841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457044" y="5213703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855976" y="5817733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410404" y="3744227"/>
            <a:ext cx="1611551" cy="5307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320" name="타원 319"/>
          <p:cNvSpPr/>
          <p:nvPr/>
        </p:nvSpPr>
        <p:spPr>
          <a:xfrm>
            <a:off x="978182" y="4330548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38258" y="4317573"/>
            <a:ext cx="573167" cy="1617900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52754" y="3148151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8987606" y="3499478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016961" y="4190437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019847" y="4885627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618888" y="282993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618888" y="3507314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619994" y="4190437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507162" y="4885626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16200000" flipH="1">
            <a:off x="6559015" y="-1199987"/>
            <a:ext cx="905637" cy="657476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6586524" y="4437182"/>
            <a:ext cx="1562130" cy="155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126" name="타원 125"/>
          <p:cNvSpPr/>
          <p:nvPr/>
        </p:nvSpPr>
        <p:spPr>
          <a:xfrm>
            <a:off x="6913520" y="4762886"/>
            <a:ext cx="898174" cy="500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sp>
        <p:nvSpPr>
          <p:cNvPr id="127" name="타원 126"/>
          <p:cNvSpPr/>
          <p:nvPr/>
        </p:nvSpPr>
        <p:spPr>
          <a:xfrm>
            <a:off x="7000208" y="5340564"/>
            <a:ext cx="732332" cy="502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cxnSp>
        <p:nvCxnSpPr>
          <p:cNvPr id="128" name="구부러진 연결선 127"/>
          <p:cNvCxnSpPr>
            <a:stCxn id="3" idx="2"/>
            <a:endCxn id="125" idx="0"/>
          </p:cNvCxnSpPr>
          <p:nvPr/>
        </p:nvCxnSpPr>
        <p:spPr>
          <a:xfrm rot="16200000" flipH="1">
            <a:off x="6661450" y="3731043"/>
            <a:ext cx="322296" cy="1089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982021" y="2673077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8" idx="0"/>
          </p:cNvCxnSpPr>
          <p:nvPr/>
        </p:nvCxnSpPr>
        <p:spPr>
          <a:xfrm flipV="1">
            <a:off x="5017557" y="4485146"/>
            <a:ext cx="5233622" cy="790545"/>
          </a:xfrm>
          <a:prstGeom prst="curvedConnector4">
            <a:avLst>
              <a:gd name="adj1" fmla="val 41773"/>
              <a:gd name="adj2" fmla="val 1289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468122"/>
            <a:ext cx="1656000" cy="2047033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423594" y="4659054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 flipV="1">
            <a:off x="5017557" y="5613054"/>
            <a:ext cx="2406037" cy="13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28" idx="6"/>
            <a:endCxn id="143" idx="0"/>
          </p:cNvCxnSpPr>
          <p:nvPr/>
        </p:nvCxnSpPr>
        <p:spPr>
          <a:xfrm flipV="1">
            <a:off x="5651401" y="609235"/>
            <a:ext cx="5375634" cy="2042715"/>
          </a:xfrm>
          <a:prstGeom prst="curvedConnector4">
            <a:avLst>
              <a:gd name="adj1" fmla="val 74463"/>
              <a:gd name="adj2" fmla="val 1111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5"/>
            <a:endCxn id="29" idx="2"/>
          </p:cNvCxnSpPr>
          <p:nvPr/>
        </p:nvCxnSpPr>
        <p:spPr>
          <a:xfrm rot="16200000" flipH="1">
            <a:off x="6176850" y="2113369"/>
            <a:ext cx="122318" cy="148802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99035" y="609235"/>
            <a:ext cx="1656000" cy="2300400"/>
            <a:chOff x="8830437" y="3386537"/>
            <a:chExt cx="1834217" cy="2917581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917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신청자 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270131" y="34553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71629" y="444903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5041678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</a:t>
              </a:r>
              <a:r>
                <a:rPr lang="ko-KR" altLang="en-US" sz="1100" dirty="0" smtClean="0"/>
                <a:t> 별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1629" y="5634321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390508" y="4452288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569717" y="193315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5789850" y="1136868"/>
            <a:ext cx="779867" cy="6089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327156" y="4223261"/>
            <a:ext cx="2142401" cy="5797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99155" y="2334396"/>
            <a:ext cx="1656000" cy="1888864"/>
            <a:chOff x="240217" y="2178809"/>
            <a:chExt cx="1869114" cy="1863509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863509"/>
              <a:chOff x="422087" y="2458769"/>
              <a:chExt cx="1869114" cy="136595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상담 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34422" y="3048625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485496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상담 현황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94165" y="1123757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12336" y="11334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94165" y="761890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477717" y="2470878"/>
            <a:ext cx="1562130" cy="1553042"/>
            <a:chOff x="8477717" y="2470878"/>
            <a:chExt cx="1562130" cy="1553042"/>
          </a:xfrm>
        </p:grpSpPr>
        <p:sp>
          <p:nvSpPr>
            <p:cNvPr id="128" name="직사각형 127"/>
            <p:cNvSpPr/>
            <p:nvPr/>
          </p:nvSpPr>
          <p:spPr>
            <a:xfrm>
              <a:off x="8477717" y="2470878"/>
              <a:ext cx="1562130" cy="1553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유관기관</a:t>
              </a:r>
              <a:endParaRPr lang="ko-KR" altLang="en-US" sz="12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804713" y="2796582"/>
              <a:ext cx="898174" cy="500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페이지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연결</a:t>
              </a:r>
              <a:endParaRPr lang="ko-KR" altLang="en-US" sz="11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8891401" y="3374260"/>
              <a:ext cx="732332" cy="5029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</p:grpSp>
      <p:cxnSp>
        <p:nvCxnSpPr>
          <p:cNvPr id="30" name="구부러진 연결선 29"/>
          <p:cNvCxnSpPr>
            <a:endCxn id="128" idx="1"/>
          </p:cNvCxnSpPr>
          <p:nvPr/>
        </p:nvCxnSpPr>
        <p:spPr>
          <a:xfrm flipV="1">
            <a:off x="6241633" y="3247399"/>
            <a:ext cx="2236084" cy="33391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320</Words>
  <Application>Microsoft Office PowerPoint</Application>
  <PresentationFormat>와이드스크린</PresentationFormat>
  <Paragraphs>205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big603-01</cp:lastModifiedBy>
  <cp:revision>142</cp:revision>
  <dcterms:created xsi:type="dcterms:W3CDTF">2023-05-03T08:19:42Z</dcterms:created>
  <dcterms:modified xsi:type="dcterms:W3CDTF">2023-06-20T06:58:55Z</dcterms:modified>
</cp:coreProperties>
</file>