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174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2813607" y="1162636"/>
            <a:ext cx="1127626" cy="2578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495979" y="87087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443303" y="4013407"/>
            <a:ext cx="2734887" cy="242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28403" y="2583398"/>
            <a:ext cx="557900" cy="155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41" idx="2"/>
          </p:cNvCxnSpPr>
          <p:nvPr/>
        </p:nvCxnSpPr>
        <p:spPr>
          <a:xfrm rot="16200000" flipV="1">
            <a:off x="4983789" y="1873115"/>
            <a:ext cx="1179404" cy="1067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endCxn id="38" idx="2"/>
          </p:cNvCxnSpPr>
          <p:nvPr/>
        </p:nvCxnSpPr>
        <p:spPr>
          <a:xfrm flipV="1">
            <a:off x="6521902" y="1687795"/>
            <a:ext cx="1428166" cy="142697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897382" y="2998774"/>
            <a:ext cx="800219" cy="1070127"/>
            <a:chOff x="5897382" y="2998774"/>
            <a:chExt cx="800219" cy="1070127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897382" y="379190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일반회원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847613" y="190362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9901280" y="479285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8595229" y="421204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8594423" y="5321500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923985" y="4178103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7366124" y="35660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</p:txBody>
      </p:sp>
      <p:sp>
        <p:nvSpPr>
          <p:cNvPr id="67" name="타원 66"/>
          <p:cNvSpPr/>
          <p:nvPr/>
        </p:nvSpPr>
        <p:spPr>
          <a:xfrm>
            <a:off x="6564355" y="924667"/>
            <a:ext cx="1126736" cy="5017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830950" y="960948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56" idx="2"/>
          </p:cNvCxnSpPr>
          <p:nvPr/>
        </p:nvCxnSpPr>
        <p:spPr>
          <a:xfrm rot="16200000" flipH="1">
            <a:off x="6283661" y="2141621"/>
            <a:ext cx="1437454" cy="3185682"/>
          </a:xfrm>
          <a:prstGeom prst="curvedConnector4">
            <a:avLst>
              <a:gd name="adj1" fmla="val -15903"/>
              <a:gd name="adj2" fmla="val 52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 수정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개인정보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59473" y="342170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일정</a:t>
            </a:r>
            <a:endParaRPr lang="en-US" altLang="ko-KR" sz="1100" dirty="0" smtClean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내역</a:t>
            </a:r>
            <a:endParaRPr lang="ko-KR" altLang="en-US" sz="11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091286" y="4313142"/>
            <a:ext cx="2553223" cy="2268780"/>
            <a:chOff x="2813505" y="4033142"/>
            <a:chExt cx="2553223" cy="2268780"/>
          </a:xfrm>
        </p:grpSpPr>
        <p:sp>
          <p:nvSpPr>
            <p:cNvPr id="40" name="직사각형 39"/>
            <p:cNvSpPr/>
            <p:nvPr/>
          </p:nvSpPr>
          <p:spPr>
            <a:xfrm>
              <a:off x="2813505" y="4033142"/>
              <a:ext cx="2553223" cy="2268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 smtClean="0"/>
                <a:t>마음건강정보</a:t>
              </a:r>
              <a:endParaRPr lang="ko-KR" altLang="en-US" sz="1200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3646819" y="4336659"/>
              <a:ext cx="973369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검색</a:t>
              </a:r>
              <a:endParaRPr lang="ko-KR" altLang="en-US" sz="1100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2957586" y="4949551"/>
              <a:ext cx="1132954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대인관계</a:t>
              </a:r>
              <a:endParaRPr lang="ko-KR" altLang="en-US" sz="1100" dirty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4178399" y="4958413"/>
              <a:ext cx="1091116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학교생활</a:t>
              </a:r>
              <a:endParaRPr lang="ko-KR" altLang="en-US" sz="1100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3577331" y="5562443"/>
              <a:ext cx="1132954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 건강</a:t>
              </a:r>
              <a:endParaRPr lang="ko-KR" altLang="en-US" sz="1100" dirty="0"/>
            </a:p>
          </p:txBody>
        </p:sp>
      </p:grp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367898" y="3646794"/>
            <a:ext cx="1562118" cy="66634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8584348" y="5883595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901280" y="5326990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488136" y="753718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261" name="타원 260"/>
          <p:cNvSpPr/>
          <p:nvPr/>
        </p:nvSpPr>
        <p:spPr>
          <a:xfrm>
            <a:off x="8595229" y="4792854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0096254" y="2348466"/>
            <a:ext cx="1484619" cy="1334535"/>
            <a:chOff x="9527022" y="1638937"/>
            <a:chExt cx="1484619" cy="1334535"/>
          </a:xfrm>
        </p:grpSpPr>
        <p:sp>
          <p:nvSpPr>
            <p:cNvPr id="263" name="직사각형 262"/>
            <p:cNvSpPr/>
            <p:nvPr/>
          </p:nvSpPr>
          <p:spPr>
            <a:xfrm>
              <a:off x="9527022" y="1638937"/>
              <a:ext cx="1484619" cy="13345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 smtClean="0"/>
                <a:t>게시판 상담</a:t>
              </a:r>
              <a:endParaRPr lang="ko-KR" altLang="en-US" sz="1200" dirty="0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9848484" y="2428056"/>
              <a:ext cx="853183" cy="5147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게시글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조회</a:t>
              </a:r>
              <a:endParaRPr lang="ko-KR" altLang="en-US" sz="1100" dirty="0"/>
            </a:p>
          </p:txBody>
        </p:sp>
        <p:sp>
          <p:nvSpPr>
            <p:cNvPr id="299" name="타원 298"/>
            <p:cNvSpPr/>
            <p:nvPr/>
          </p:nvSpPr>
          <p:spPr>
            <a:xfrm>
              <a:off x="9842741" y="1879871"/>
              <a:ext cx="853183" cy="4777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게시글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작성</a:t>
              </a:r>
              <a:endParaRPr lang="ko-KR" altLang="en-US" sz="1100" dirty="0"/>
            </a:p>
          </p:txBody>
        </p:sp>
      </p:grpSp>
      <p:cxnSp>
        <p:nvCxnSpPr>
          <p:cNvPr id="300" name="구부러진 연결선 299"/>
          <p:cNvCxnSpPr>
            <a:stCxn id="142" idx="6"/>
            <a:endCxn id="263" idx="3"/>
          </p:cNvCxnSpPr>
          <p:nvPr/>
        </p:nvCxnSpPr>
        <p:spPr>
          <a:xfrm flipV="1">
            <a:off x="11046563" y="3015734"/>
            <a:ext cx="534310" cy="2561524"/>
          </a:xfrm>
          <a:prstGeom prst="curvedConnector3">
            <a:avLst>
              <a:gd name="adj1" fmla="val 1427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1504876" y="3861122"/>
            <a:ext cx="837798" cy="2335022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9782968" y="5891908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5966414" y="4795938"/>
            <a:ext cx="1562130" cy="1553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71" name="타원 70"/>
          <p:cNvSpPr/>
          <p:nvPr/>
        </p:nvSpPr>
        <p:spPr>
          <a:xfrm>
            <a:off x="6301964" y="5111072"/>
            <a:ext cx="898174" cy="500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sp>
        <p:nvSpPr>
          <p:cNvPr id="72" name="타원 71"/>
          <p:cNvSpPr/>
          <p:nvPr/>
        </p:nvSpPr>
        <p:spPr>
          <a:xfrm>
            <a:off x="6384885" y="5743907"/>
            <a:ext cx="732332" cy="483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cxnSp>
        <p:nvCxnSpPr>
          <p:cNvPr id="20" name="구부러진 연결선 19"/>
          <p:cNvCxnSpPr>
            <a:stCxn id="3" idx="2"/>
            <a:endCxn id="69" idx="0"/>
          </p:cNvCxnSpPr>
          <p:nvPr/>
        </p:nvCxnSpPr>
        <p:spPr>
          <a:xfrm rot="16200000" flipH="1">
            <a:off x="6158967" y="4207425"/>
            <a:ext cx="727037" cy="449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endCxn id="44" idx="0"/>
          </p:cNvCxnSpPr>
          <p:nvPr/>
        </p:nvCxnSpPr>
        <p:spPr>
          <a:xfrm>
            <a:off x="6564355" y="3407172"/>
            <a:ext cx="3246392" cy="60623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88" idx="6"/>
            <a:endCxn id="23" idx="1"/>
          </p:cNvCxnSpPr>
          <p:nvPr/>
        </p:nvCxnSpPr>
        <p:spPr>
          <a:xfrm>
            <a:off x="3890013" y="649754"/>
            <a:ext cx="6245648" cy="5596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0135661" y="403907"/>
            <a:ext cx="1334583" cy="1610925"/>
            <a:chOff x="10246290" y="403048"/>
            <a:chExt cx="1334583" cy="1610925"/>
          </a:xfrm>
        </p:grpSpPr>
        <p:sp>
          <p:nvSpPr>
            <p:cNvPr id="23" name="직사각형 22"/>
            <p:cNvSpPr/>
            <p:nvPr/>
          </p:nvSpPr>
          <p:spPr>
            <a:xfrm>
              <a:off x="10246290" y="403048"/>
              <a:ext cx="1334583" cy="161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402523" y="480379"/>
              <a:ext cx="1034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비대면 상담</a:t>
              </a:r>
              <a:endParaRPr lang="ko-KR" altLang="en-US" sz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10327776" y="796143"/>
              <a:ext cx="1150602" cy="5003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상담내용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수정</a:t>
              </a:r>
              <a:endParaRPr lang="ko-KR" altLang="en-US" sz="1200" dirty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10331938" y="1412901"/>
              <a:ext cx="1150602" cy="5003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예약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취소</a:t>
              </a:r>
              <a:endParaRPr lang="ko-KR" altLang="en-US" sz="12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28137" y="2599866"/>
            <a:ext cx="2434312" cy="2071507"/>
            <a:chOff x="152003" y="2588891"/>
            <a:chExt cx="2434312" cy="2071507"/>
          </a:xfrm>
        </p:grpSpPr>
        <p:sp>
          <p:nvSpPr>
            <p:cNvPr id="39" name="직사각형 38"/>
            <p:cNvSpPr/>
            <p:nvPr/>
          </p:nvSpPr>
          <p:spPr>
            <a:xfrm>
              <a:off x="152003" y="2588891"/>
              <a:ext cx="2434312" cy="2071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 smtClean="0"/>
                <a:t>마음건강검사</a:t>
              </a:r>
              <a:endParaRPr lang="ko-KR" altLang="en-US" sz="12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35392" y="3454504"/>
              <a:ext cx="886684" cy="558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맞춤형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검사</a:t>
              </a:r>
              <a:endParaRPr lang="ko-KR" altLang="en-US" sz="1100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1503228" y="3454504"/>
              <a:ext cx="864328" cy="5652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상황별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검사</a:t>
              </a:r>
              <a:endParaRPr lang="ko-KR" altLang="en-US" sz="1100" dirty="0"/>
            </a:p>
          </p:txBody>
        </p:sp>
        <p:sp>
          <p:nvSpPr>
            <p:cNvPr id="320" name="타원 319"/>
            <p:cNvSpPr/>
            <p:nvPr/>
          </p:nvSpPr>
          <p:spPr>
            <a:xfrm>
              <a:off x="254376" y="4089367"/>
              <a:ext cx="1051507" cy="5093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검사결과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확인</a:t>
              </a:r>
              <a:endParaRPr lang="ko-KR" altLang="en-US" sz="1100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44872" y="2880673"/>
              <a:ext cx="1466242" cy="558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마음건강검사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실시</a:t>
              </a:r>
              <a:endParaRPr lang="ko-KR" altLang="en-US" sz="11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1405396" y="4077537"/>
              <a:ext cx="1075417" cy="5093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검사결과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저장</a:t>
              </a:r>
              <a:endParaRPr lang="ko-KR" altLang="en-US" sz="1100" dirty="0"/>
            </a:p>
          </p:txBody>
        </p:sp>
      </p:grpSp>
      <p:cxnSp>
        <p:nvCxnSpPr>
          <p:cNvPr id="37" name="구부러진 연결선 36"/>
          <p:cNvCxnSpPr>
            <a:endCxn id="39" idx="3"/>
          </p:cNvCxnSpPr>
          <p:nvPr/>
        </p:nvCxnSpPr>
        <p:spPr>
          <a:xfrm rot="10800000" flipV="1">
            <a:off x="2562450" y="3532764"/>
            <a:ext cx="3396955" cy="102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24" idx="2"/>
            <a:endCxn id="73" idx="6"/>
          </p:cNvCxnSpPr>
          <p:nvPr/>
        </p:nvCxnSpPr>
        <p:spPr>
          <a:xfrm rot="10800000" flipV="1">
            <a:off x="2456948" y="3160124"/>
            <a:ext cx="2055911" cy="11830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2874485" y="1223515"/>
            <a:ext cx="1042060" cy="25423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480279" y="127267"/>
            <a:ext cx="2908177" cy="1662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2"/>
          </p:cNvCxnSpPr>
          <p:nvPr/>
        </p:nvCxnSpPr>
        <p:spPr>
          <a:xfrm flipV="1">
            <a:off x="6500909" y="2759497"/>
            <a:ext cx="1094759" cy="536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96" idx="2"/>
          </p:cNvCxnSpPr>
          <p:nvPr/>
        </p:nvCxnSpPr>
        <p:spPr>
          <a:xfrm rot="16200000" flipV="1">
            <a:off x="4983790" y="1873115"/>
            <a:ext cx="1179405" cy="1067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677123" y="2998774"/>
            <a:ext cx="1200970" cy="1116112"/>
            <a:chOff x="5677123" y="2998774"/>
            <a:chExt cx="1200970" cy="1116112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677123" y="3837887"/>
              <a:ext cx="120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전문상담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교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사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7595668" y="2520249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7243854" y="424140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</p:txBody>
      </p:sp>
      <p:sp>
        <p:nvSpPr>
          <p:cNvPr id="67" name="타원 66"/>
          <p:cNvSpPr/>
          <p:nvPr/>
        </p:nvSpPr>
        <p:spPr>
          <a:xfrm>
            <a:off x="6627729" y="1106980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859275" y="1076043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6874723" y="1550558"/>
            <a:ext cx="2042719" cy="4973072"/>
          </a:xfrm>
          <a:prstGeom prst="curvedConnector5">
            <a:avLst>
              <a:gd name="adj1" fmla="val -11191"/>
              <a:gd name="adj2" fmla="val 35997"/>
              <a:gd name="adj3" fmla="val 11119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3133791" y="4275019"/>
            <a:ext cx="2553223" cy="2276175"/>
            <a:chOff x="3133791" y="4275019"/>
            <a:chExt cx="2553223" cy="2276175"/>
          </a:xfrm>
        </p:grpSpPr>
        <p:sp>
          <p:nvSpPr>
            <p:cNvPr id="40" name="직사각형 39"/>
            <p:cNvSpPr/>
            <p:nvPr/>
          </p:nvSpPr>
          <p:spPr>
            <a:xfrm>
              <a:off x="3133791" y="4275019"/>
              <a:ext cx="2553223" cy="22761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 smtClean="0"/>
                <a:t>마음건강정보</a:t>
              </a:r>
              <a:endParaRPr lang="ko-KR" altLang="en-US" sz="1200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3868584" y="4543273"/>
              <a:ext cx="973369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검색</a:t>
              </a:r>
              <a:endParaRPr lang="ko-KR" altLang="en-US" sz="1100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3236231" y="5204841"/>
              <a:ext cx="1132954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대인관계</a:t>
              </a:r>
              <a:endParaRPr lang="ko-KR" altLang="en-US" sz="1100" dirty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4457044" y="5213703"/>
              <a:ext cx="1091116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학교생활</a:t>
              </a:r>
              <a:endParaRPr lang="ko-KR" altLang="en-US" sz="1100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3855976" y="5817733"/>
              <a:ext cx="1132954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 건강</a:t>
              </a:r>
              <a:endParaRPr lang="ko-KR" altLang="en-US" sz="1100" dirty="0"/>
            </a:p>
          </p:txBody>
        </p:sp>
      </p:grp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410404" y="3744227"/>
            <a:ext cx="1611551" cy="53079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구부러진 연결선 323"/>
          <p:cNvCxnSpPr>
            <a:stCxn id="74" idx="4"/>
            <a:endCxn id="40" idx="1"/>
          </p:cNvCxnSpPr>
          <p:nvPr/>
        </p:nvCxnSpPr>
        <p:spPr>
          <a:xfrm rot="16200000" flipH="1">
            <a:off x="1511664" y="3790979"/>
            <a:ext cx="955581" cy="2288673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55073" y="222377"/>
            <a:ext cx="3738503" cy="1751298"/>
            <a:chOff x="255073" y="222377"/>
            <a:chExt cx="3738503" cy="1751298"/>
          </a:xfrm>
        </p:grpSpPr>
        <p:sp>
          <p:nvSpPr>
            <p:cNvPr id="34" name="직사각형 33"/>
            <p:cNvSpPr/>
            <p:nvPr/>
          </p:nvSpPr>
          <p:spPr>
            <a:xfrm>
              <a:off x="255073" y="222377"/>
              <a:ext cx="3738503" cy="17512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smtClean="0"/>
                <a:t>마이페이지</a:t>
              </a:r>
              <a:endParaRPr lang="ko-KR" altLang="en-US" sz="1200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369289" y="385060"/>
              <a:ext cx="1127782" cy="615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비밀번호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수정</a:t>
              </a:r>
              <a:endParaRPr lang="en-US" altLang="ko-KR" sz="1100" dirty="0" smtClean="0"/>
            </a:p>
          </p:txBody>
        </p:sp>
        <p:sp>
          <p:nvSpPr>
            <p:cNvPr id="84" name="타원 83"/>
            <p:cNvSpPr/>
            <p:nvPr/>
          </p:nvSpPr>
          <p:spPr>
            <a:xfrm>
              <a:off x="361831" y="1197549"/>
              <a:ext cx="1127782" cy="615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개인정보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수정</a:t>
              </a:r>
              <a:endParaRPr lang="ko-KR" altLang="en-US" sz="1100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2739069" y="442634"/>
              <a:ext cx="1130540" cy="615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게시판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상담 내역</a:t>
              </a:r>
              <a:endParaRPr lang="ko-KR" altLang="en-US" sz="1100" dirty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2841065" y="1178855"/>
              <a:ext cx="1130540" cy="6113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일정</a:t>
              </a:r>
              <a:endParaRPr lang="en-US" altLang="ko-KR" sz="1100" dirty="0" smtClean="0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1563730" y="528003"/>
              <a:ext cx="1127782" cy="615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회원탈퇴</a:t>
              </a:r>
              <a:endParaRPr lang="ko-KR" altLang="en-US" sz="1100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587028" y="1210306"/>
              <a:ext cx="1196356" cy="6502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스</a:t>
              </a:r>
              <a:r>
                <a:rPr lang="ko-KR" altLang="en-US" sz="1100" dirty="0" err="1"/>
                <a:t>윗</a:t>
              </a:r>
              <a:r>
                <a:rPr lang="en-US" altLang="ko-KR" sz="1100" dirty="0" smtClean="0"/>
                <a:t>(</a:t>
              </a:r>
              <a:r>
                <a:rPr lang="en-US" altLang="ko-KR" sz="1100" dirty="0" err="1" smtClean="0"/>
                <a:t>SWeeT</a:t>
              </a:r>
              <a:r>
                <a:rPr lang="en-US" altLang="ko-KR" sz="1100" dirty="0" smtClean="0"/>
                <a:t>)</a:t>
              </a:r>
            </a:p>
            <a:p>
              <a:pPr algn="ctr"/>
              <a:r>
                <a:rPr lang="ko-KR" altLang="en-US" sz="1100" dirty="0" smtClean="0"/>
                <a:t>닉네임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수정</a:t>
              </a:r>
              <a:endParaRPr lang="ko-KR" altLang="en-US" sz="11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6012" y="2638234"/>
            <a:ext cx="3093213" cy="2420220"/>
            <a:chOff x="8903863" y="2570042"/>
            <a:chExt cx="3093213" cy="2420220"/>
          </a:xfrm>
        </p:grpSpPr>
        <p:sp>
          <p:nvSpPr>
            <p:cNvPr id="44" name="직사각형 43"/>
            <p:cNvSpPr/>
            <p:nvPr/>
          </p:nvSpPr>
          <p:spPr>
            <a:xfrm>
              <a:off x="8903863" y="2570042"/>
              <a:ext cx="3093213" cy="2420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 smtClean="0"/>
                <a:t>스윗</a:t>
              </a:r>
              <a:r>
                <a:rPr lang="en-US" altLang="ko-KR" sz="1200" dirty="0" smtClean="0"/>
                <a:t>(SWeeT)</a:t>
              </a:r>
              <a:endParaRPr lang="ko-KR" altLang="en-US" sz="12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9016962" y="2828097"/>
              <a:ext cx="1428549" cy="5871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학교 업무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공유 게시판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9045726" y="3500982"/>
              <a:ext cx="1428549" cy="5871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전문성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공유 게시판</a:t>
              </a:r>
              <a:endParaRPr lang="ko-KR" altLang="en-US" sz="1100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10509498" y="4206473"/>
              <a:ext cx="1428549" cy="5871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서식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공유 게시판</a:t>
              </a:r>
              <a:endParaRPr lang="en-US" altLang="ko-KR" sz="1100" dirty="0" smtClean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981983" y="4203008"/>
              <a:ext cx="1428549" cy="5871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자유 게시판</a:t>
              </a:r>
              <a:endParaRPr lang="en-US" altLang="ko-KR" sz="1100" dirty="0" smtClean="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0706210" y="2842531"/>
              <a:ext cx="874394" cy="5871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닉네임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등록</a:t>
              </a:r>
              <a:endParaRPr lang="ko-KR" altLang="en-US" sz="1100" dirty="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0706210" y="3578150"/>
              <a:ext cx="874394" cy="5775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통합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조회</a:t>
              </a:r>
              <a:endParaRPr lang="en-US" altLang="ko-KR" sz="1100" dirty="0" smtClean="0"/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97" name="타원 96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98" name="타원 97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202637" y="4884558"/>
            <a:ext cx="1370203" cy="1553042"/>
            <a:chOff x="6287256" y="4816680"/>
            <a:chExt cx="1370203" cy="1553042"/>
          </a:xfrm>
        </p:grpSpPr>
        <p:sp>
          <p:nvSpPr>
            <p:cNvPr id="125" name="직사각형 124"/>
            <p:cNvSpPr/>
            <p:nvPr/>
          </p:nvSpPr>
          <p:spPr>
            <a:xfrm>
              <a:off x="6287256" y="4816680"/>
              <a:ext cx="1370203" cy="15530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smtClean="0"/>
                <a:t>유관기관</a:t>
              </a:r>
              <a:endParaRPr lang="ko-KR" altLang="en-US" sz="1200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509581" y="5141657"/>
              <a:ext cx="898174" cy="5007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기관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페이지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연결</a:t>
              </a:r>
              <a:endParaRPr lang="ko-KR" altLang="en-US" sz="1100" dirty="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92502" y="5749791"/>
              <a:ext cx="732332" cy="5029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기관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조회</a:t>
              </a:r>
              <a:endParaRPr lang="ko-KR" altLang="en-US" sz="1100" dirty="0"/>
            </a:p>
          </p:txBody>
        </p:sp>
      </p:grpSp>
      <p:cxnSp>
        <p:nvCxnSpPr>
          <p:cNvPr id="128" name="구부러진 연결선 127"/>
          <p:cNvCxnSpPr>
            <a:stCxn id="3" idx="2"/>
            <a:endCxn id="125" idx="0"/>
          </p:cNvCxnSpPr>
          <p:nvPr/>
        </p:nvCxnSpPr>
        <p:spPr>
          <a:xfrm rot="16200000" flipH="1">
            <a:off x="6197837" y="4194656"/>
            <a:ext cx="769672" cy="610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216991" y="2447658"/>
            <a:ext cx="2434312" cy="2071507"/>
            <a:chOff x="152003" y="2588891"/>
            <a:chExt cx="2434312" cy="2071507"/>
          </a:xfrm>
        </p:grpSpPr>
        <p:sp>
          <p:nvSpPr>
            <p:cNvPr id="71" name="직사각형 70"/>
            <p:cNvSpPr/>
            <p:nvPr/>
          </p:nvSpPr>
          <p:spPr>
            <a:xfrm>
              <a:off x="152003" y="2588891"/>
              <a:ext cx="2434312" cy="2071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 smtClean="0"/>
                <a:t>마음건강검사</a:t>
              </a:r>
              <a:endParaRPr lang="ko-KR" altLang="en-US" sz="1200" dirty="0"/>
            </a:p>
          </p:txBody>
        </p:sp>
        <p:sp>
          <p:nvSpPr>
            <p:cNvPr id="72" name="타원 71"/>
            <p:cNvSpPr/>
            <p:nvPr/>
          </p:nvSpPr>
          <p:spPr>
            <a:xfrm>
              <a:off x="335392" y="3454504"/>
              <a:ext cx="886684" cy="558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맞춤형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검사</a:t>
              </a:r>
              <a:endParaRPr lang="ko-KR" altLang="en-US" sz="11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1503228" y="3454504"/>
              <a:ext cx="864328" cy="5652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상황별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검사</a:t>
              </a:r>
              <a:endParaRPr lang="ko-KR" altLang="en-US" sz="1100" dirty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254376" y="4089367"/>
              <a:ext cx="1051507" cy="5093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검사결과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확인</a:t>
              </a:r>
              <a:endParaRPr lang="ko-KR" altLang="en-US" sz="1100" dirty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4872" y="2880673"/>
              <a:ext cx="1466242" cy="558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마음건강검사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실시</a:t>
              </a:r>
              <a:endParaRPr lang="ko-KR" altLang="en-US" sz="11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403726" y="4112126"/>
              <a:ext cx="1075417" cy="5093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검사결과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저장</a:t>
              </a:r>
              <a:endParaRPr lang="ko-KR" altLang="en-US" sz="1100" dirty="0"/>
            </a:p>
          </p:txBody>
        </p:sp>
      </p:grpSp>
      <p:cxnSp>
        <p:nvCxnSpPr>
          <p:cNvPr id="18" name="구부러진 연결선 17"/>
          <p:cNvCxnSpPr>
            <a:stCxn id="24" idx="2"/>
            <a:endCxn id="76" idx="6"/>
          </p:cNvCxnSpPr>
          <p:nvPr/>
        </p:nvCxnSpPr>
        <p:spPr>
          <a:xfrm rot="10800000" flipV="1">
            <a:off x="2544132" y="3160125"/>
            <a:ext cx="1968727" cy="106546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4576580" y="2447918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6982021" y="2673077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100" dirty="0"/>
          </a:p>
        </p:txBody>
      </p:sp>
      <p:cxnSp>
        <p:nvCxnSpPr>
          <p:cNvPr id="33" name="구부러진 연결선 32"/>
          <p:cNvCxnSpPr>
            <a:endCxn id="28" idx="4"/>
          </p:cNvCxnSpPr>
          <p:nvPr/>
        </p:nvCxnSpPr>
        <p:spPr>
          <a:xfrm rot="10800000">
            <a:off x="5113991" y="2855982"/>
            <a:ext cx="828728" cy="3620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28" idx="0"/>
            <a:endCxn id="34" idx="2"/>
          </p:cNvCxnSpPr>
          <p:nvPr/>
        </p:nvCxnSpPr>
        <p:spPr>
          <a:xfrm rot="16200000" flipV="1">
            <a:off x="4622743" y="1956669"/>
            <a:ext cx="355751" cy="626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2"/>
            <a:endCxn id="51" idx="0"/>
          </p:cNvCxnSpPr>
          <p:nvPr/>
        </p:nvCxnSpPr>
        <p:spPr>
          <a:xfrm rot="10800000" flipV="1">
            <a:off x="4222098" y="2651949"/>
            <a:ext cx="354482" cy="9934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297117" y="3645389"/>
            <a:ext cx="1849962" cy="2869766"/>
            <a:chOff x="2995630" y="3097508"/>
            <a:chExt cx="1171813" cy="2155821"/>
          </a:xfrm>
        </p:grpSpPr>
        <p:sp>
          <p:nvSpPr>
            <p:cNvPr id="51" name="직사각형 50"/>
            <p:cNvSpPr/>
            <p:nvPr/>
          </p:nvSpPr>
          <p:spPr>
            <a:xfrm>
              <a:off x="2995630" y="3097508"/>
              <a:ext cx="1171813" cy="2155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69638" y="3158309"/>
              <a:ext cx="694610" cy="23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사이트 관리</a:t>
              </a:r>
              <a:endParaRPr lang="ko-KR" altLang="en-US" sz="12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04857" y="3449726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ko-KR" altLang="en-US" sz="11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3104857" y="4515074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</a:t>
              </a:r>
              <a:endParaRPr lang="ko-KR" altLang="en-US" sz="11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104857" y="4159958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상담</a:t>
              </a:r>
              <a:endParaRPr lang="ko-KR" altLang="en-US" sz="11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04857" y="3804842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비대면 상담</a:t>
              </a:r>
              <a:endParaRPr lang="ko-KR" altLang="en-US" sz="11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104857" y="4870190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SWeeT</a:t>
              </a:r>
              <a:endParaRPr lang="ko-KR" altLang="en-US" sz="1100" dirty="0"/>
            </a:p>
          </p:txBody>
        </p:sp>
      </p:grpSp>
      <p:cxnSp>
        <p:nvCxnSpPr>
          <p:cNvPr id="71" name="구부러진 연결선 70"/>
          <p:cNvCxnSpPr>
            <a:stCxn id="59" idx="6"/>
            <a:endCxn id="68" idx="0"/>
          </p:cNvCxnSpPr>
          <p:nvPr/>
        </p:nvCxnSpPr>
        <p:spPr>
          <a:xfrm flipV="1">
            <a:off x="5017557" y="4485146"/>
            <a:ext cx="5233622" cy="790545"/>
          </a:xfrm>
          <a:prstGeom prst="curvedConnector4">
            <a:avLst>
              <a:gd name="adj1" fmla="val 41773"/>
              <a:gd name="adj2" fmla="val 1289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49355" y="269364"/>
            <a:ext cx="1656000" cy="1908000"/>
            <a:chOff x="1833304" y="1752290"/>
            <a:chExt cx="1309744" cy="1246793"/>
          </a:xfrm>
        </p:grpSpPr>
        <p:sp>
          <p:nvSpPr>
            <p:cNvPr id="74" name="직사각형 73"/>
            <p:cNvSpPr/>
            <p:nvPr/>
          </p:nvSpPr>
          <p:spPr>
            <a:xfrm>
              <a:off x="1833304" y="1752290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984485" y="199956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등록</a:t>
              </a:r>
              <a:endParaRPr lang="ko-KR" altLang="en-US" sz="11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18779" y="1779980"/>
              <a:ext cx="984800" cy="18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공지사항 관리</a:t>
              </a:r>
              <a:endParaRPr lang="ko-KR" altLang="en-US" sz="12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984485" y="230775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1984485" y="2615944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83" name="구부러진 연결선 82"/>
          <p:cNvCxnSpPr>
            <a:stCxn id="57" idx="2"/>
            <a:endCxn id="74" idx="3"/>
          </p:cNvCxnSpPr>
          <p:nvPr/>
        </p:nvCxnSpPr>
        <p:spPr>
          <a:xfrm rot="10800000">
            <a:off x="2005356" y="1223365"/>
            <a:ext cx="1464201" cy="3106887"/>
          </a:xfrm>
          <a:prstGeom prst="curvedConnector3">
            <a:avLst>
              <a:gd name="adj1" fmla="val 517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06131" y="4468122"/>
            <a:ext cx="1656000" cy="2047033"/>
            <a:chOff x="832764" y="4308031"/>
            <a:chExt cx="1309744" cy="1246793"/>
          </a:xfrm>
        </p:grpSpPr>
        <p:sp>
          <p:nvSpPr>
            <p:cNvPr id="98" name="직사각형 97"/>
            <p:cNvSpPr/>
            <p:nvPr/>
          </p:nvSpPr>
          <p:spPr>
            <a:xfrm>
              <a:off x="832764" y="4308031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999620" y="4555306"/>
              <a:ext cx="93677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조회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04259" y="4338787"/>
              <a:ext cx="635126" cy="182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SWeeT</a:t>
              </a:r>
              <a:endParaRPr lang="ko-KR" altLang="en-US" sz="11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003127" y="4879443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003127" y="5203579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>
            <a:off x="2649833" y="4921430"/>
            <a:ext cx="78023" cy="3109426"/>
          </a:xfrm>
          <a:prstGeom prst="curvedConnector3">
            <a:avLst>
              <a:gd name="adj1" fmla="val 392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7423594" y="4659054"/>
            <a:ext cx="1656001" cy="1908000"/>
            <a:chOff x="469279" y="2878456"/>
            <a:chExt cx="1521900" cy="1246793"/>
          </a:xfrm>
        </p:grpSpPr>
        <p:sp>
          <p:nvSpPr>
            <p:cNvPr id="106" name="직사각형 105"/>
            <p:cNvSpPr/>
            <p:nvPr/>
          </p:nvSpPr>
          <p:spPr>
            <a:xfrm>
              <a:off x="469279" y="2878456"/>
              <a:ext cx="152189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74070" y="3158736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905" y="2928023"/>
              <a:ext cx="1470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마음건강정보 관리</a:t>
              </a:r>
              <a:endParaRPr lang="ko-KR" altLang="en-US" sz="12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74070" y="3474780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74070" y="3790825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16" name="구부러진 연결선 115"/>
          <p:cNvCxnSpPr>
            <a:stCxn id="58" idx="6"/>
            <a:endCxn id="106" idx="1"/>
          </p:cNvCxnSpPr>
          <p:nvPr/>
        </p:nvCxnSpPr>
        <p:spPr>
          <a:xfrm flipV="1">
            <a:off x="5017557" y="5613054"/>
            <a:ext cx="2406037" cy="1353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구부러진 연결선 126"/>
          <p:cNvCxnSpPr>
            <a:stCxn id="126" idx="6"/>
            <a:endCxn id="143" idx="0"/>
          </p:cNvCxnSpPr>
          <p:nvPr/>
        </p:nvCxnSpPr>
        <p:spPr>
          <a:xfrm flipV="1">
            <a:off x="2074682" y="492783"/>
            <a:ext cx="8698159" cy="2905488"/>
          </a:xfrm>
          <a:prstGeom prst="curvedConnector4">
            <a:avLst>
              <a:gd name="adj1" fmla="val 61929"/>
              <a:gd name="adj2" fmla="val 1078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stCxn id="28" idx="5"/>
            <a:endCxn id="29" idx="2"/>
          </p:cNvCxnSpPr>
          <p:nvPr/>
        </p:nvCxnSpPr>
        <p:spPr>
          <a:xfrm rot="16200000" flipH="1">
            <a:off x="6176850" y="2113369"/>
            <a:ext cx="122318" cy="148802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944841" y="492783"/>
            <a:ext cx="1656000" cy="1501400"/>
            <a:chOff x="8830437" y="3386538"/>
            <a:chExt cx="1834217" cy="1836906"/>
          </a:xfrm>
        </p:grpSpPr>
        <p:sp>
          <p:nvSpPr>
            <p:cNvPr id="143" name="직사각형 142"/>
            <p:cNvSpPr/>
            <p:nvPr/>
          </p:nvSpPr>
          <p:spPr>
            <a:xfrm>
              <a:off x="8830437" y="3386538"/>
              <a:ext cx="1834217" cy="18369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971629" y="3856395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진행</a:t>
              </a:r>
              <a:endParaRPr lang="ko-KR" altLang="en-US" sz="11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73559" y="3454602"/>
              <a:ext cx="1347972" cy="338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상담 내역 관리</a:t>
              </a:r>
              <a:endParaRPr lang="ko-KR" altLang="en-US" sz="1200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8971629" y="4530367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내역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줄력</a:t>
              </a:r>
              <a:endParaRPr lang="ko-KR" altLang="en-US" sz="11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22072" y="3021368"/>
            <a:ext cx="607859" cy="1125536"/>
            <a:chOff x="5967164" y="2998774"/>
            <a:chExt cx="607859" cy="1125536"/>
          </a:xfrm>
        </p:grpSpPr>
        <p:grpSp>
          <p:nvGrpSpPr>
            <p:cNvPr id="79" name="그룹 78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84" name="직선 연결선 83"/>
              <p:cNvCxnSpPr>
                <a:stCxn id="82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67164" y="38627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관리자</a:t>
              </a:r>
              <a:endParaRPr lang="en-US" altLang="ko-KR" sz="1100" dirty="0" smtClean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390508" y="4452288"/>
            <a:ext cx="1656000" cy="1908000"/>
            <a:chOff x="4853911" y="4247116"/>
            <a:chExt cx="1579790" cy="1301018"/>
          </a:xfrm>
        </p:grpSpPr>
        <p:sp>
          <p:nvSpPr>
            <p:cNvPr id="64" name="직사각형 63"/>
            <p:cNvSpPr/>
            <p:nvPr/>
          </p:nvSpPr>
          <p:spPr>
            <a:xfrm>
              <a:off x="4853911" y="4247116"/>
              <a:ext cx="1579790" cy="1301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938088" y="453620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삭제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0668" y="426952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게시판 상담</a:t>
              </a:r>
              <a:endParaRPr lang="ko-KR" altLang="en-US" sz="12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938088" y="519603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 작성</a:t>
              </a:r>
              <a:endParaRPr lang="ko-KR" altLang="en-US" sz="1100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4938088" y="4856842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조회</a:t>
              </a:r>
              <a:endParaRPr lang="ko-KR" altLang="en-US" sz="11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6569717" y="193315"/>
            <a:ext cx="1908000" cy="1887105"/>
            <a:chOff x="1758788" y="1744036"/>
            <a:chExt cx="1770529" cy="1246793"/>
          </a:xfrm>
        </p:grpSpPr>
        <p:sp>
          <p:nvSpPr>
            <p:cNvPr id="90" name="직사각형 89"/>
            <p:cNvSpPr/>
            <p:nvPr/>
          </p:nvSpPr>
          <p:spPr>
            <a:xfrm>
              <a:off x="1758788" y="1744036"/>
              <a:ext cx="177052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929116" y="1941892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 가능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41386" y="1751850"/>
              <a:ext cx="1078740" cy="183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이용제한 관리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929116" y="2285581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이용제한중인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929116" y="2629269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회원이용제한 부여</a:t>
              </a:r>
              <a:endParaRPr lang="ko-KR" altLang="en-US" sz="1100" dirty="0"/>
            </a:p>
          </p:txBody>
        </p:sp>
      </p:grpSp>
      <p:cxnSp>
        <p:nvCxnSpPr>
          <p:cNvPr id="15" name="구부러진 연결선 14"/>
          <p:cNvCxnSpPr>
            <a:stCxn id="60" idx="2"/>
            <a:endCxn id="7" idx="2"/>
          </p:cNvCxnSpPr>
          <p:nvPr/>
        </p:nvCxnSpPr>
        <p:spPr>
          <a:xfrm rot="10800000">
            <a:off x="1327156" y="3724619"/>
            <a:ext cx="2142401" cy="10783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99155" y="2334397"/>
            <a:ext cx="1656000" cy="1390223"/>
            <a:chOff x="240217" y="2178809"/>
            <a:chExt cx="1869114" cy="1371561"/>
          </a:xfrm>
        </p:grpSpPr>
        <p:grpSp>
          <p:nvGrpSpPr>
            <p:cNvPr id="13" name="그룹 12"/>
            <p:cNvGrpSpPr/>
            <p:nvPr/>
          </p:nvGrpSpPr>
          <p:grpSpPr>
            <a:xfrm>
              <a:off x="240217" y="2178809"/>
              <a:ext cx="1869114" cy="1371561"/>
              <a:chOff x="422087" y="2458769"/>
              <a:chExt cx="1869114" cy="100535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22087" y="2458769"/>
                <a:ext cx="1869114" cy="10053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08636" y="2463222"/>
                <a:ext cx="1547310" cy="200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비대면 상담 관리</a:t>
                </a:r>
                <a:endParaRPr lang="ko-KR" altLang="en-US" sz="1200" dirty="0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34422" y="2680681"/>
                <a:ext cx="1665949" cy="312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 상담 일정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관리</a:t>
                </a:r>
                <a:endParaRPr lang="ko-KR" altLang="en-US" sz="1100" dirty="0"/>
              </a:p>
            </p:txBody>
          </p:sp>
        </p:grpSp>
        <p:sp>
          <p:nvSpPr>
            <p:cNvPr id="126" name="타원 125"/>
            <p:cNvSpPr/>
            <p:nvPr/>
          </p:nvSpPr>
          <p:spPr>
            <a:xfrm>
              <a:off x="352552" y="3015301"/>
              <a:ext cx="1665949" cy="4262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내역</a:t>
              </a:r>
              <a:endParaRPr lang="en-US" altLang="ko-KR" sz="11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56670" y="103438"/>
            <a:ext cx="3061147" cy="1988729"/>
            <a:chOff x="351808" y="90467"/>
            <a:chExt cx="3061147" cy="1651855"/>
          </a:xfrm>
        </p:grpSpPr>
        <p:grpSp>
          <p:nvGrpSpPr>
            <p:cNvPr id="2" name="그룹 1"/>
            <p:cNvGrpSpPr/>
            <p:nvPr/>
          </p:nvGrpSpPr>
          <p:grpSpPr>
            <a:xfrm>
              <a:off x="351808" y="90467"/>
              <a:ext cx="3061147" cy="1651855"/>
              <a:chOff x="2672206" y="143944"/>
              <a:chExt cx="2739562" cy="137962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672206" y="143944"/>
                <a:ext cx="2739562" cy="137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769071" y="755763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 정보수정</a:t>
                </a:r>
                <a:endParaRPr lang="ko-KR" altLang="en-US" sz="1100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112336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회원정보검색</a:t>
                </a:r>
                <a:endParaRPr lang="ko-KR" altLang="en-US" sz="1100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94165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회원정보조회</a:t>
                </a:r>
                <a:endParaRPr lang="ko-KR" altLang="en-US" sz="11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09101" y="170801"/>
                <a:ext cx="767951" cy="19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회원관리</a:t>
                </a:r>
                <a:endParaRPr lang="ko-KR" altLang="en-US" sz="11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427822" y="1131966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이용 제한</a:t>
                </a:r>
                <a:endParaRPr lang="ko-KR" altLang="en-US" sz="1100" dirty="0"/>
              </a:p>
            </p:txBody>
          </p:sp>
        </p:grpSp>
        <p:sp>
          <p:nvSpPr>
            <p:cNvPr id="132" name="타원 131"/>
            <p:cNvSpPr/>
            <p:nvPr/>
          </p:nvSpPr>
          <p:spPr>
            <a:xfrm>
              <a:off x="1808122" y="836159"/>
              <a:ext cx="1529735" cy="3588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</a:t>
              </a:r>
              <a:r>
                <a:rPr lang="en-US" altLang="ko-KR" sz="1100" dirty="0" smtClean="0"/>
                <a:t>/</a:t>
              </a:r>
              <a:r>
                <a:rPr lang="ko-KR" altLang="en-US" sz="1100" dirty="0" err="1" smtClean="0"/>
                <a:t>탈퇴회원</a:t>
              </a:r>
              <a:r>
                <a:rPr lang="ko-KR" altLang="en-US" sz="1100" dirty="0" smtClean="0"/>
                <a:t> 현황 조회</a:t>
              </a:r>
              <a:endParaRPr lang="ko-KR" altLang="en-US" sz="11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630807" y="2372148"/>
            <a:ext cx="1562130" cy="1553042"/>
            <a:chOff x="8477717" y="2470878"/>
            <a:chExt cx="1562130" cy="1553042"/>
          </a:xfrm>
        </p:grpSpPr>
        <p:sp>
          <p:nvSpPr>
            <p:cNvPr id="128" name="직사각형 127"/>
            <p:cNvSpPr/>
            <p:nvPr/>
          </p:nvSpPr>
          <p:spPr>
            <a:xfrm>
              <a:off x="8477717" y="2470878"/>
              <a:ext cx="1562130" cy="15530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smtClean="0"/>
                <a:t>유관기관</a:t>
              </a:r>
              <a:endParaRPr lang="ko-KR" altLang="en-US" sz="1200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804713" y="2796582"/>
              <a:ext cx="898174" cy="5007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기관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페이지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연결</a:t>
              </a:r>
              <a:endParaRPr lang="ko-KR" altLang="en-US" sz="11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8891401" y="3374260"/>
              <a:ext cx="732332" cy="5029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기관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조회</a:t>
              </a:r>
              <a:endParaRPr lang="ko-KR" altLang="en-US" sz="1100" dirty="0"/>
            </a:p>
          </p:txBody>
        </p:sp>
      </p:grpSp>
      <p:cxnSp>
        <p:nvCxnSpPr>
          <p:cNvPr id="30" name="구부러진 연결선 29"/>
          <p:cNvCxnSpPr>
            <a:endCxn id="128" idx="1"/>
          </p:cNvCxnSpPr>
          <p:nvPr/>
        </p:nvCxnSpPr>
        <p:spPr>
          <a:xfrm flipV="1">
            <a:off x="6573202" y="3148669"/>
            <a:ext cx="3057605" cy="472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endCxn id="90" idx="1"/>
          </p:cNvCxnSpPr>
          <p:nvPr/>
        </p:nvCxnSpPr>
        <p:spPr>
          <a:xfrm flipV="1">
            <a:off x="5024984" y="1136868"/>
            <a:ext cx="1544733" cy="611922"/>
          </a:xfrm>
          <a:prstGeom prst="curvedConnector3">
            <a:avLst>
              <a:gd name="adj1" fmla="val 69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276</Words>
  <Application>Microsoft Office PowerPoint</Application>
  <PresentationFormat>와이드스크린</PresentationFormat>
  <Paragraphs>180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big603-01</cp:lastModifiedBy>
  <cp:revision>162</cp:revision>
  <dcterms:created xsi:type="dcterms:W3CDTF">2023-05-03T08:19:42Z</dcterms:created>
  <dcterms:modified xsi:type="dcterms:W3CDTF">2023-06-27T04:49:46Z</dcterms:modified>
</cp:coreProperties>
</file>