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4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4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2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8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1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4D44-170D-469D-BA52-7EA16E27875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C0B6-DCE8-4485-BE4E-9E518E42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9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495676" y="2805838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4567684" y="294985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495676" y="3165878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67684" y="3165878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4495676" y="3021862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67684" y="3021862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490789" y="2924943"/>
            <a:ext cx="649162" cy="1700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로그</a:t>
            </a:r>
            <a:r>
              <a:rPr lang="ko-KR" altLang="en-US" sz="5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26" name="타원 25"/>
          <p:cNvSpPr/>
          <p:nvPr/>
        </p:nvSpPr>
        <p:spPr>
          <a:xfrm>
            <a:off x="3490788" y="249289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로그아</a:t>
            </a:r>
            <a:r>
              <a:rPr lang="ko-KR" altLang="en-US" sz="500" dirty="0">
                <a:solidFill>
                  <a:schemeClr val="tx1"/>
                </a:solidFill>
              </a:rPr>
              <a:t>웃</a:t>
            </a:r>
          </a:p>
        </p:txBody>
      </p:sp>
      <p:cxnSp>
        <p:nvCxnSpPr>
          <p:cNvPr id="30" name="구부러진 연결선 29"/>
          <p:cNvCxnSpPr>
            <a:endCxn id="17" idx="6"/>
          </p:cNvCxnSpPr>
          <p:nvPr/>
        </p:nvCxnSpPr>
        <p:spPr>
          <a:xfrm rot="10800000" flipV="1">
            <a:off x="4139951" y="3009991"/>
            <a:ext cx="348932" cy="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17" idx="0"/>
            <a:endCxn id="26" idx="4"/>
          </p:cNvCxnSpPr>
          <p:nvPr/>
        </p:nvCxnSpPr>
        <p:spPr>
          <a:xfrm rot="5400000" flipH="1" flipV="1">
            <a:off x="3689357" y="2798930"/>
            <a:ext cx="252027" cy="12700"/>
          </a:xfrm>
          <a:prstGeom prst="curvedConnector3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39752" y="2492895"/>
            <a:ext cx="792088" cy="9370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9592" y="1412776"/>
            <a:ext cx="864096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9592" y="2492895"/>
            <a:ext cx="864096" cy="1152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39752" y="332655"/>
            <a:ext cx="792088" cy="1280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99592" y="332656"/>
            <a:ext cx="864096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411214" y="273799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기안</a:t>
            </a:r>
            <a:r>
              <a:rPr lang="ko-KR" altLang="en-US" sz="500" dirty="0">
                <a:solidFill>
                  <a:schemeClr val="tx1"/>
                </a:solidFill>
              </a:rPr>
              <a:t>함</a:t>
            </a:r>
          </a:p>
        </p:txBody>
      </p:sp>
      <p:sp>
        <p:nvSpPr>
          <p:cNvPr id="39" name="타원 38"/>
          <p:cNvSpPr/>
          <p:nvPr/>
        </p:nvSpPr>
        <p:spPr>
          <a:xfrm>
            <a:off x="2411213" y="294855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검</a:t>
            </a:r>
            <a:r>
              <a:rPr lang="ko-KR" altLang="en-US" sz="5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40" name="타원 39"/>
          <p:cNvSpPr/>
          <p:nvPr/>
        </p:nvSpPr>
        <p:spPr>
          <a:xfrm>
            <a:off x="2411212" y="316227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결재</a:t>
            </a:r>
            <a:r>
              <a:rPr lang="ko-KR" altLang="en-US" sz="500" dirty="0">
                <a:solidFill>
                  <a:schemeClr val="tx1"/>
                </a:solidFill>
              </a:rPr>
              <a:t>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692" y="249530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결재</a:t>
            </a:r>
            <a:endParaRPr lang="en-US" altLang="ko-KR" sz="700" b="1" dirty="0" smtClean="0"/>
          </a:p>
        </p:txBody>
      </p:sp>
      <p:cxnSp>
        <p:nvCxnSpPr>
          <p:cNvPr id="44" name="구부러진 연결선 43"/>
          <p:cNvCxnSpPr>
            <a:stCxn id="17" idx="2"/>
            <a:endCxn id="33" idx="3"/>
          </p:cNvCxnSpPr>
          <p:nvPr/>
        </p:nvCxnSpPr>
        <p:spPr>
          <a:xfrm rot="10800000">
            <a:off x="3131841" y="2961421"/>
            <a:ext cx="358949" cy="48572"/>
          </a:xfrm>
          <a:prstGeom prst="curvedConnector3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007057" y="273799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</a:t>
            </a:r>
            <a:r>
              <a:rPr lang="ko-KR" altLang="en-US" sz="5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46" name="타원 45"/>
          <p:cNvSpPr/>
          <p:nvPr/>
        </p:nvSpPr>
        <p:spPr>
          <a:xfrm>
            <a:off x="1007058" y="294701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47" name="타원 46"/>
          <p:cNvSpPr/>
          <p:nvPr/>
        </p:nvSpPr>
        <p:spPr>
          <a:xfrm>
            <a:off x="1007056" y="314719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권한수정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15864" y="334530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</a:t>
            </a:r>
            <a:r>
              <a:rPr lang="ko-KR" altLang="en-US" sz="5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49536" y="249555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기능</a:t>
            </a:r>
            <a:endParaRPr lang="en-US" altLang="ko-KR" sz="7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158344" y="141277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기안</a:t>
            </a:r>
            <a:endParaRPr lang="en-US" altLang="ko-KR" sz="700" b="1" dirty="0" smtClean="0"/>
          </a:p>
        </p:txBody>
      </p:sp>
      <p:sp>
        <p:nvSpPr>
          <p:cNvPr id="53" name="타원 52"/>
          <p:cNvSpPr/>
          <p:nvPr/>
        </p:nvSpPr>
        <p:spPr>
          <a:xfrm>
            <a:off x="1015863" y="1612831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기</a:t>
            </a:r>
            <a:r>
              <a:rPr lang="ko-KR" altLang="en-US" sz="500" dirty="0">
                <a:solidFill>
                  <a:schemeClr val="tx1"/>
                </a:solidFill>
              </a:rPr>
              <a:t>안</a:t>
            </a:r>
          </a:p>
        </p:txBody>
      </p:sp>
      <p:sp>
        <p:nvSpPr>
          <p:cNvPr id="54" name="타원 53"/>
          <p:cNvSpPr/>
          <p:nvPr/>
        </p:nvSpPr>
        <p:spPr>
          <a:xfrm>
            <a:off x="1007055" y="180943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</a:t>
            </a:r>
            <a:r>
              <a:rPr lang="ko-KR" altLang="en-US" sz="500" dirty="0">
                <a:solidFill>
                  <a:schemeClr val="tx1"/>
                </a:solidFill>
              </a:rPr>
              <a:t>신</a:t>
            </a:r>
          </a:p>
        </p:txBody>
      </p:sp>
      <p:sp>
        <p:nvSpPr>
          <p:cNvPr id="55" name="타원 54"/>
          <p:cNvSpPr/>
          <p:nvPr/>
        </p:nvSpPr>
        <p:spPr>
          <a:xfrm>
            <a:off x="1015864" y="198646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임시보관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07054" y="63570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</a:t>
            </a:r>
            <a:r>
              <a:rPr lang="ko-KR" altLang="en-US" sz="5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57" name="타원 56"/>
          <p:cNvSpPr/>
          <p:nvPr/>
        </p:nvSpPr>
        <p:spPr>
          <a:xfrm>
            <a:off x="1007053" y="85471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8344" y="34563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</a:t>
            </a:r>
            <a:r>
              <a:rPr lang="ko-KR" altLang="en-US" sz="700" b="1" dirty="0"/>
              <a:t>능</a:t>
            </a:r>
            <a:endParaRPr lang="en-US" altLang="ko-KR" sz="7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553695" y="33265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</a:t>
            </a:r>
            <a:r>
              <a:rPr lang="ko-KR" altLang="en-US" sz="700" b="1" dirty="0"/>
              <a:t>능</a:t>
            </a:r>
            <a:endParaRPr lang="en-US" altLang="ko-KR" sz="700" b="1" dirty="0" smtClean="0"/>
          </a:p>
        </p:txBody>
      </p:sp>
      <p:sp>
        <p:nvSpPr>
          <p:cNvPr id="60" name="타원 59"/>
          <p:cNvSpPr/>
          <p:nvPr/>
        </p:nvSpPr>
        <p:spPr>
          <a:xfrm>
            <a:off x="2411214" y="51994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</a:t>
            </a:r>
            <a:r>
              <a:rPr lang="ko-KR" altLang="en-US" sz="500" dirty="0">
                <a:solidFill>
                  <a:schemeClr val="tx1"/>
                </a:solidFill>
              </a:rPr>
              <a:t>신</a:t>
            </a:r>
          </a:p>
        </p:txBody>
      </p:sp>
      <p:sp>
        <p:nvSpPr>
          <p:cNvPr id="61" name="타원 60"/>
          <p:cNvSpPr/>
          <p:nvPr/>
        </p:nvSpPr>
        <p:spPr>
          <a:xfrm>
            <a:off x="2411211" y="728700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반</a:t>
            </a:r>
            <a:r>
              <a:rPr lang="ko-KR" altLang="en-US" sz="500" dirty="0">
                <a:solidFill>
                  <a:schemeClr val="tx1"/>
                </a:solidFill>
              </a:rPr>
              <a:t>려</a:t>
            </a:r>
          </a:p>
        </p:txBody>
      </p:sp>
      <p:sp>
        <p:nvSpPr>
          <p:cNvPr id="62" name="타원 61"/>
          <p:cNvSpPr/>
          <p:nvPr/>
        </p:nvSpPr>
        <p:spPr>
          <a:xfrm>
            <a:off x="2411214" y="94472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63" name="타원 62"/>
          <p:cNvSpPr/>
          <p:nvPr/>
        </p:nvSpPr>
        <p:spPr>
          <a:xfrm>
            <a:off x="2408107" y="116855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참조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411210" y="141246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상세보기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65" name="구부러진 연결선 64"/>
          <p:cNvCxnSpPr/>
          <p:nvPr/>
        </p:nvCxnSpPr>
        <p:spPr>
          <a:xfrm rot="16200000" flipV="1">
            <a:off x="1756846" y="2147272"/>
            <a:ext cx="664784" cy="6511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55" idx="4"/>
            <a:endCxn id="35" idx="0"/>
          </p:cNvCxnSpPr>
          <p:nvPr/>
        </p:nvCxnSpPr>
        <p:spPr>
          <a:xfrm rot="5400000">
            <a:off x="1172840" y="2325288"/>
            <a:ext cx="326407" cy="8806"/>
          </a:xfrm>
          <a:prstGeom prst="curvedConnector3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54" idx="6"/>
            <a:endCxn id="36" idx="1"/>
          </p:cNvCxnSpPr>
          <p:nvPr/>
        </p:nvCxnSpPr>
        <p:spPr>
          <a:xfrm flipV="1">
            <a:off x="1656218" y="972743"/>
            <a:ext cx="683534" cy="9267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53" idx="1"/>
          </p:cNvCxnSpPr>
          <p:nvPr/>
        </p:nvCxnSpPr>
        <p:spPr>
          <a:xfrm rot="5400000" flipH="1" flipV="1">
            <a:off x="853706" y="1381969"/>
            <a:ext cx="514450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412976" y="332654"/>
            <a:ext cx="1735088" cy="1180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354289" y="345637"/>
            <a:ext cx="792088" cy="549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17565" y="359021"/>
            <a:ext cx="792088" cy="11434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596336" y="343243"/>
            <a:ext cx="792088" cy="7815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911428" y="1819856"/>
            <a:ext cx="648072" cy="590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652341" y="2166488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838874" y="2507774"/>
            <a:ext cx="792088" cy="847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200292" y="2166487"/>
            <a:ext cx="792088" cy="1385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858452" y="343243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개인정보 수정</a:t>
            </a:r>
            <a:endParaRPr lang="en-US" altLang="ko-KR" sz="700" b="1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462433" y="359020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업무 </a:t>
            </a:r>
            <a:r>
              <a:rPr lang="ko-KR" altLang="en-US" sz="700" b="1" dirty="0" smtClean="0"/>
              <a:t>관리</a:t>
            </a:r>
            <a:endParaRPr lang="en-US" altLang="ko-KR" sz="7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6631508" y="35120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</a:t>
            </a:r>
            <a:r>
              <a:rPr lang="ko-KR" altLang="en-US" sz="700" b="1" dirty="0"/>
              <a:t>능</a:t>
            </a:r>
            <a:endParaRPr lang="en-US" altLang="ko-KR" sz="7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7810279" y="35120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부</a:t>
            </a:r>
            <a:r>
              <a:rPr lang="ko-KR" altLang="en-US" sz="700" b="1" dirty="0"/>
              <a:t>가</a:t>
            </a:r>
            <a:endParaRPr lang="en-US" altLang="ko-KR" sz="7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6053363" y="182544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</a:t>
            </a:r>
            <a:r>
              <a:rPr lang="ko-KR" altLang="en-US" sz="700" b="1" dirty="0"/>
              <a:t>능</a:t>
            </a:r>
            <a:endParaRPr lang="en-US" altLang="ko-KR" sz="700" b="1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626048" y="2166488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 smtClean="0"/>
              <a:t>대시보드</a:t>
            </a:r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UI </a:t>
            </a:r>
            <a:r>
              <a:rPr lang="ko-KR" altLang="en-US" sz="700" b="1" dirty="0" smtClean="0"/>
              <a:t>설정</a:t>
            </a:r>
            <a:endParaRPr lang="en-US" altLang="ko-KR" sz="700" b="1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5962865" y="252179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일정 관리</a:t>
            </a:r>
            <a:endParaRPr lang="en-US" altLang="ko-KR" sz="7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7414235" y="215190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기능</a:t>
            </a:r>
            <a:endParaRPr lang="en-US" altLang="ko-KR" sz="700" b="1" dirty="0" smtClean="0"/>
          </a:p>
        </p:txBody>
      </p:sp>
      <p:sp>
        <p:nvSpPr>
          <p:cNvPr id="97" name="타원 96"/>
          <p:cNvSpPr/>
          <p:nvPr/>
        </p:nvSpPr>
        <p:spPr>
          <a:xfrm>
            <a:off x="3923382" y="539413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417070" y="92636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연락처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435970" y="89478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주소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4411091" y="1217025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이메일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435969" y="122794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사진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/>
          <p:cNvCxnSpPr>
            <a:stCxn id="97" idx="3"/>
            <a:endCxn id="99" idx="7"/>
          </p:cNvCxnSpPr>
          <p:nvPr/>
        </p:nvCxnSpPr>
        <p:spPr>
          <a:xfrm flipH="1">
            <a:off x="3990065" y="693070"/>
            <a:ext cx="28385" cy="228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endCxn id="101" idx="6"/>
          </p:cNvCxnSpPr>
          <p:nvPr/>
        </p:nvCxnSpPr>
        <p:spPr>
          <a:xfrm flipH="1">
            <a:off x="4085132" y="718007"/>
            <a:ext cx="99911" cy="5999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endCxn id="100" idx="2"/>
          </p:cNvCxnSpPr>
          <p:nvPr/>
        </p:nvCxnSpPr>
        <p:spPr>
          <a:xfrm>
            <a:off x="4330476" y="718007"/>
            <a:ext cx="80615" cy="589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98" idx="1"/>
          </p:cNvCxnSpPr>
          <p:nvPr/>
        </p:nvCxnSpPr>
        <p:spPr>
          <a:xfrm>
            <a:off x="4463989" y="693070"/>
            <a:ext cx="48149" cy="25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5425750" y="61388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업무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6489027" y="56843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6489026" y="78373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6489025" y="999107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6489024" y="122003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상세보기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7667798" y="603060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보기권</a:t>
            </a:r>
            <a:r>
              <a:rPr lang="ko-KR" altLang="en-US" sz="500" dirty="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164" name="타원 163"/>
          <p:cNvSpPr/>
          <p:nvPr/>
        </p:nvSpPr>
        <p:spPr>
          <a:xfrm>
            <a:off x="7672761" y="856530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</a:t>
            </a:r>
            <a:r>
              <a:rPr lang="ko-KR" altLang="en-US" sz="500" dirty="0">
                <a:solidFill>
                  <a:schemeClr val="tx1"/>
                </a:solidFill>
              </a:rPr>
              <a:t>태</a:t>
            </a:r>
          </a:p>
        </p:txBody>
      </p:sp>
      <p:sp>
        <p:nvSpPr>
          <p:cNvPr id="165" name="타원 164"/>
          <p:cNvSpPr/>
          <p:nvPr/>
        </p:nvSpPr>
        <p:spPr>
          <a:xfrm>
            <a:off x="5910337" y="2050420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업무완</a:t>
            </a:r>
            <a:r>
              <a:rPr lang="ko-KR" altLang="en-US" sz="500" dirty="0">
                <a:solidFill>
                  <a:schemeClr val="tx1"/>
                </a:solidFill>
              </a:rPr>
              <a:t>료</a:t>
            </a:r>
          </a:p>
        </p:txBody>
      </p:sp>
      <p:sp>
        <p:nvSpPr>
          <p:cNvPr id="166" name="타원 165"/>
          <p:cNvSpPr/>
          <p:nvPr/>
        </p:nvSpPr>
        <p:spPr>
          <a:xfrm>
            <a:off x="5925315" y="2723550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개</a:t>
            </a:r>
            <a:r>
              <a:rPr lang="ko-KR" altLang="en-US" sz="5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167" name="타원 166"/>
          <p:cNvSpPr/>
          <p:nvPr/>
        </p:nvSpPr>
        <p:spPr>
          <a:xfrm>
            <a:off x="5926407" y="292157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팀</a:t>
            </a:r>
            <a:r>
              <a:rPr lang="ko-KR" altLang="en-US" sz="500" dirty="0" err="1">
                <a:solidFill>
                  <a:schemeClr val="tx1"/>
                </a:solidFill>
              </a:rPr>
              <a:t>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5925316" y="311435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부서</a:t>
            </a:r>
            <a:r>
              <a:rPr lang="ko-KR" altLang="en-US" sz="5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169" name="타원 168"/>
          <p:cNvSpPr/>
          <p:nvPr/>
        </p:nvSpPr>
        <p:spPr>
          <a:xfrm>
            <a:off x="7271753" y="2415557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7271754" y="264798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271754" y="331720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권한설정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271754" y="309504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상세보기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7271754" y="2871411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174" name="구부러진 연결선 173"/>
          <p:cNvCxnSpPr>
            <a:stCxn id="17" idx="6"/>
          </p:cNvCxnSpPr>
          <p:nvPr/>
        </p:nvCxnSpPr>
        <p:spPr>
          <a:xfrm flipV="1">
            <a:off x="4139951" y="1512806"/>
            <a:ext cx="372188" cy="1497187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 176"/>
          <p:cNvCxnSpPr>
            <a:stCxn id="17" idx="7"/>
            <a:endCxn id="86" idx="2"/>
          </p:cNvCxnSpPr>
          <p:nvPr/>
        </p:nvCxnSpPr>
        <p:spPr>
          <a:xfrm rot="5400000" flipH="1" flipV="1">
            <a:off x="4262964" y="2164432"/>
            <a:ext cx="567341" cy="10035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구부러진 연결선 179"/>
          <p:cNvCxnSpPr>
            <a:stCxn id="17" idx="4"/>
          </p:cNvCxnSpPr>
          <p:nvPr/>
        </p:nvCxnSpPr>
        <p:spPr>
          <a:xfrm rot="16200000" flipH="1">
            <a:off x="4792536" y="2117876"/>
            <a:ext cx="90010" cy="2044342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구부러진 연결선 184"/>
          <p:cNvCxnSpPr/>
          <p:nvPr/>
        </p:nvCxnSpPr>
        <p:spPr>
          <a:xfrm flipV="1">
            <a:off x="6651800" y="3217787"/>
            <a:ext cx="548493" cy="3"/>
          </a:xfrm>
          <a:prstGeom prst="curvedConnector3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구부러진 연결선 187"/>
          <p:cNvCxnSpPr>
            <a:stCxn id="17" idx="7"/>
            <a:endCxn id="82" idx="2"/>
          </p:cNvCxnSpPr>
          <p:nvPr/>
        </p:nvCxnSpPr>
        <p:spPr>
          <a:xfrm rot="5400000" flipH="1" flipV="1">
            <a:off x="3870074" y="1069594"/>
            <a:ext cx="2055069" cy="1705450"/>
          </a:xfrm>
          <a:prstGeom prst="curvedConnector3">
            <a:avLst>
              <a:gd name="adj1" fmla="val 41966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구부러진 연결선 199"/>
          <p:cNvCxnSpPr>
            <a:stCxn id="158" idx="5"/>
            <a:endCxn id="85" idx="0"/>
          </p:cNvCxnSpPr>
          <p:nvPr/>
        </p:nvCxnSpPr>
        <p:spPr>
          <a:xfrm rot="16200000" flipH="1">
            <a:off x="5581496" y="1165887"/>
            <a:ext cx="1052317" cy="255619"/>
          </a:xfrm>
          <a:prstGeom prst="curvedConnector3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구부러진 연결선 202"/>
          <p:cNvCxnSpPr>
            <a:stCxn id="82" idx="3"/>
          </p:cNvCxnSpPr>
          <p:nvPr/>
        </p:nvCxnSpPr>
        <p:spPr>
          <a:xfrm>
            <a:off x="6146377" y="620211"/>
            <a:ext cx="271188" cy="1628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구부러진 연결선 205"/>
          <p:cNvCxnSpPr>
            <a:stCxn id="159" idx="6"/>
            <a:endCxn id="84" idx="1"/>
          </p:cNvCxnSpPr>
          <p:nvPr/>
        </p:nvCxnSpPr>
        <p:spPr>
          <a:xfrm>
            <a:off x="7138190" y="658446"/>
            <a:ext cx="458146" cy="755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구부러진 연결선 208"/>
          <p:cNvCxnSpPr>
            <a:stCxn id="160" idx="6"/>
          </p:cNvCxnSpPr>
          <p:nvPr/>
        </p:nvCxnSpPr>
        <p:spPr>
          <a:xfrm flipV="1">
            <a:off x="7138189" y="854714"/>
            <a:ext cx="458145" cy="190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899592" y="3789040"/>
            <a:ext cx="864096" cy="9370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2339752" y="3789040"/>
            <a:ext cx="792088" cy="9370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1726226" y="5318284"/>
            <a:ext cx="792088" cy="9370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62751" y="4919030"/>
            <a:ext cx="792088" cy="752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460892" y="5783126"/>
            <a:ext cx="792088" cy="9370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5292081" y="3491244"/>
            <a:ext cx="1834354" cy="13779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4422921" y="4391737"/>
            <a:ext cx="792088" cy="9370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3860253" y="5646755"/>
            <a:ext cx="792088" cy="11530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5885927" y="4996329"/>
            <a:ext cx="792088" cy="6649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886931" y="5949280"/>
            <a:ext cx="79208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7227316" y="3717032"/>
            <a:ext cx="792088" cy="5784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7276717" y="4977171"/>
            <a:ext cx="792088" cy="6840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7295717" y="5912803"/>
            <a:ext cx="792088" cy="757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7294821" y="4542757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sz="500" dirty="0" smtClean="0">
                <a:solidFill>
                  <a:schemeClr val="tx1"/>
                </a:solidFill>
              </a:rPr>
              <a:t>, </a:t>
            </a:r>
            <a:r>
              <a:rPr lang="ko-KR" altLang="en-US" sz="500" dirty="0" err="1" smtClean="0">
                <a:solidFill>
                  <a:schemeClr val="tx1"/>
                </a:solidFill>
              </a:rPr>
              <a:t>댓글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5353615" y="371703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</a:t>
            </a:r>
            <a:r>
              <a:rPr lang="ko-KR" altLang="en-US" sz="5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229" name="타원 228"/>
          <p:cNvSpPr/>
          <p:nvPr/>
        </p:nvSpPr>
        <p:spPr>
          <a:xfrm>
            <a:off x="5358547" y="415678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354289" y="393907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31" name="타원 230"/>
          <p:cNvSpPr/>
          <p:nvPr/>
        </p:nvSpPr>
        <p:spPr>
          <a:xfrm>
            <a:off x="5354288" y="4362737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권한설정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5368782" y="460462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검색기능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234918" y="4145163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공유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6243734" y="370785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업로드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6234917" y="4601891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다운로드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494383" y="4584545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5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37" name="타원 236"/>
          <p:cNvSpPr/>
          <p:nvPr/>
        </p:nvSpPr>
        <p:spPr>
          <a:xfrm>
            <a:off x="4494931" y="479643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검색기능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4509737" y="510936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다운로드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88533" y="388787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295717" y="408460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권한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343216" y="519588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가입수락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42" name="타원 241"/>
          <p:cNvSpPr/>
          <p:nvPr/>
        </p:nvSpPr>
        <p:spPr>
          <a:xfrm>
            <a:off x="7353646" y="544153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탈퇴수락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43" name="타원 242"/>
          <p:cNvSpPr/>
          <p:nvPr/>
        </p:nvSpPr>
        <p:spPr>
          <a:xfrm>
            <a:off x="7370241" y="607150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</a:t>
            </a:r>
            <a:r>
              <a:rPr lang="ko-KR" altLang="en-US" sz="5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244" name="타원 243"/>
          <p:cNvSpPr/>
          <p:nvPr/>
        </p:nvSpPr>
        <p:spPr>
          <a:xfrm>
            <a:off x="7370241" y="627331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45" name="타원 244"/>
          <p:cNvSpPr/>
          <p:nvPr/>
        </p:nvSpPr>
        <p:spPr>
          <a:xfrm>
            <a:off x="7367179" y="645333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</a:t>
            </a:r>
            <a:r>
              <a:rPr lang="ko-KR" altLang="en-US" sz="5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46" name="타원 245"/>
          <p:cNvSpPr/>
          <p:nvPr/>
        </p:nvSpPr>
        <p:spPr>
          <a:xfrm>
            <a:off x="5957389" y="518426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게시판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5962865" y="544153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회원관리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5962865" y="6158780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게시판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49" name="타원 248"/>
          <p:cNvSpPr/>
          <p:nvPr/>
        </p:nvSpPr>
        <p:spPr>
          <a:xfrm>
            <a:off x="5962865" y="636332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가입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50" name="타원 249"/>
          <p:cNvSpPr/>
          <p:nvPr/>
        </p:nvSpPr>
        <p:spPr>
          <a:xfrm>
            <a:off x="3913909" y="586372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회장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51" name="타원 250"/>
          <p:cNvSpPr/>
          <p:nvPr/>
        </p:nvSpPr>
        <p:spPr>
          <a:xfrm>
            <a:off x="3911537" y="609329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</a:t>
            </a:r>
            <a:r>
              <a:rPr lang="ko-KR" altLang="en-US" sz="5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52" name="타원 251"/>
          <p:cNvSpPr/>
          <p:nvPr/>
        </p:nvSpPr>
        <p:spPr>
          <a:xfrm>
            <a:off x="3911537" y="632454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검색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53" name="타원 252"/>
          <p:cNvSpPr/>
          <p:nvPr/>
        </p:nvSpPr>
        <p:spPr>
          <a:xfrm>
            <a:off x="3928714" y="654127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생성신청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54" name="타원 253"/>
          <p:cNvSpPr/>
          <p:nvPr/>
        </p:nvSpPr>
        <p:spPr>
          <a:xfrm>
            <a:off x="972568" y="3994596"/>
            <a:ext cx="723271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미결제 상세보기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975964" y="4235173"/>
            <a:ext cx="719875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기결된결제</a:t>
            </a:r>
            <a:r>
              <a:rPr lang="ko-KR" altLang="en-US" sz="500" dirty="0" smtClean="0">
                <a:solidFill>
                  <a:schemeClr val="tx1"/>
                </a:solidFill>
              </a:rPr>
              <a:t> 상세보기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975963" y="4461275"/>
            <a:ext cx="717231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반려된결제</a:t>
            </a:r>
            <a:r>
              <a:rPr lang="ko-KR" altLang="en-US" sz="500" dirty="0" smtClean="0">
                <a:solidFill>
                  <a:schemeClr val="tx1"/>
                </a:solidFill>
              </a:rPr>
              <a:t> 상세보기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57" name="타원 256"/>
          <p:cNvSpPr/>
          <p:nvPr/>
        </p:nvSpPr>
        <p:spPr>
          <a:xfrm>
            <a:off x="2408106" y="399274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신</a:t>
            </a:r>
          </a:p>
        </p:txBody>
      </p:sp>
      <p:sp>
        <p:nvSpPr>
          <p:cNvPr id="258" name="타원 257"/>
          <p:cNvSpPr/>
          <p:nvPr/>
        </p:nvSpPr>
        <p:spPr>
          <a:xfrm>
            <a:off x="2401359" y="424679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발</a:t>
            </a:r>
            <a:r>
              <a:rPr lang="ko-KR" altLang="en-US" sz="500" dirty="0">
                <a:solidFill>
                  <a:schemeClr val="tx1"/>
                </a:solidFill>
              </a:rPr>
              <a:t>신</a:t>
            </a:r>
          </a:p>
        </p:txBody>
      </p:sp>
      <p:sp>
        <p:nvSpPr>
          <p:cNvPr id="259" name="타원 258"/>
          <p:cNvSpPr/>
          <p:nvPr/>
        </p:nvSpPr>
        <p:spPr>
          <a:xfrm>
            <a:off x="2414788" y="450087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다중선택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60" name="타원 259"/>
          <p:cNvSpPr/>
          <p:nvPr/>
        </p:nvSpPr>
        <p:spPr>
          <a:xfrm>
            <a:off x="1797688" y="5570785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보</a:t>
            </a:r>
            <a:r>
              <a:rPr lang="ko-KR" altLang="en-US" sz="5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61" name="타원 260"/>
          <p:cNvSpPr/>
          <p:nvPr/>
        </p:nvSpPr>
        <p:spPr>
          <a:xfrm>
            <a:off x="1797687" y="580433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</a:t>
            </a:r>
            <a:r>
              <a:rPr lang="ko-KR" altLang="en-US" sz="5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262" name="타원 261"/>
          <p:cNvSpPr/>
          <p:nvPr/>
        </p:nvSpPr>
        <p:spPr>
          <a:xfrm>
            <a:off x="1815034" y="6025893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댓글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516968" y="5165080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상세보기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16968" y="542355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검색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516967" y="599191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516907" y="621138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16968" y="6456193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512384" y="379269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 smtClean="0"/>
              <a:t>메세지</a:t>
            </a:r>
            <a:endParaRPr lang="en-US" altLang="ko-KR" sz="700" b="1" dirty="0" smtClean="0"/>
          </a:p>
        </p:txBody>
      </p:sp>
      <p:sp>
        <p:nvSpPr>
          <p:cNvPr id="269" name="TextBox 268"/>
          <p:cNvSpPr txBox="1"/>
          <p:nvPr/>
        </p:nvSpPr>
        <p:spPr>
          <a:xfrm>
            <a:off x="1149533" y="379269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기능</a:t>
            </a:r>
            <a:endParaRPr lang="en-US" altLang="ko-KR" sz="700" b="1" dirty="0" smtClean="0"/>
          </a:p>
        </p:txBody>
      </p:sp>
      <p:sp>
        <p:nvSpPr>
          <p:cNvPr id="270" name="TextBox 269"/>
          <p:cNvSpPr txBox="1"/>
          <p:nvPr/>
        </p:nvSpPr>
        <p:spPr>
          <a:xfrm>
            <a:off x="1808286" y="5323531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자유게시판</a:t>
            </a:r>
            <a:endParaRPr lang="en-US" altLang="ko-KR" sz="700" b="1" dirty="0" smtClean="0"/>
          </a:p>
        </p:txBody>
      </p:sp>
      <p:sp>
        <p:nvSpPr>
          <p:cNvPr id="271" name="TextBox 270"/>
          <p:cNvSpPr txBox="1"/>
          <p:nvPr/>
        </p:nvSpPr>
        <p:spPr>
          <a:xfrm>
            <a:off x="677480" y="491903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보기</a:t>
            </a:r>
            <a:endParaRPr lang="en-US" altLang="ko-KR" sz="700" b="1" dirty="0" smtClean="0"/>
          </a:p>
        </p:txBody>
      </p:sp>
      <p:sp>
        <p:nvSpPr>
          <p:cNvPr id="272" name="TextBox 271"/>
          <p:cNvSpPr txBox="1"/>
          <p:nvPr/>
        </p:nvSpPr>
        <p:spPr>
          <a:xfrm>
            <a:off x="632596" y="579242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글작성</a:t>
            </a:r>
            <a:endParaRPr lang="en-US" altLang="ko-KR" sz="700" b="1" dirty="0" smtClean="0"/>
          </a:p>
        </p:txBody>
      </p:sp>
      <p:sp>
        <p:nvSpPr>
          <p:cNvPr id="273" name="TextBox 272"/>
          <p:cNvSpPr txBox="1"/>
          <p:nvPr/>
        </p:nvSpPr>
        <p:spPr>
          <a:xfrm>
            <a:off x="5885927" y="349426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문서관리</a:t>
            </a:r>
            <a:endParaRPr lang="en-US" altLang="ko-KR" sz="700" b="1" dirty="0" smtClean="0"/>
          </a:p>
        </p:txBody>
      </p:sp>
      <p:sp>
        <p:nvSpPr>
          <p:cNvPr id="274" name="TextBox 273"/>
          <p:cNvSpPr txBox="1"/>
          <p:nvPr/>
        </p:nvSpPr>
        <p:spPr>
          <a:xfrm>
            <a:off x="4592527" y="439173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주소</a:t>
            </a:r>
            <a:r>
              <a:rPr lang="ko-KR" altLang="en-US" sz="700" b="1"/>
              <a:t>록</a:t>
            </a:r>
            <a:endParaRPr lang="en-US" altLang="ko-KR" sz="700" b="1" dirty="0" smtClean="0"/>
          </a:p>
        </p:txBody>
      </p:sp>
      <p:sp>
        <p:nvSpPr>
          <p:cNvPr id="275" name="TextBox 274"/>
          <p:cNvSpPr txBox="1"/>
          <p:nvPr/>
        </p:nvSpPr>
        <p:spPr>
          <a:xfrm>
            <a:off x="4026310" y="564675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동호회</a:t>
            </a:r>
            <a:endParaRPr lang="en-US" altLang="ko-KR" sz="700" b="1" dirty="0" smtClean="0"/>
          </a:p>
        </p:txBody>
      </p:sp>
      <p:sp>
        <p:nvSpPr>
          <p:cNvPr id="276" name="TextBox 275"/>
          <p:cNvSpPr txBox="1"/>
          <p:nvPr/>
        </p:nvSpPr>
        <p:spPr>
          <a:xfrm>
            <a:off x="5937097" y="4981095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동호회 관리</a:t>
            </a:r>
            <a:endParaRPr lang="en-US" altLang="ko-KR" sz="700" b="1" dirty="0" smtClean="0"/>
          </a:p>
        </p:txBody>
      </p:sp>
      <p:sp>
        <p:nvSpPr>
          <p:cNvPr id="277" name="TextBox 276"/>
          <p:cNvSpPr txBox="1"/>
          <p:nvPr/>
        </p:nvSpPr>
        <p:spPr>
          <a:xfrm>
            <a:off x="5957389" y="593202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동호회 회원</a:t>
            </a:r>
            <a:endParaRPr lang="en-US" altLang="ko-KR" sz="700" b="1" dirty="0" smtClean="0"/>
          </a:p>
        </p:txBody>
      </p:sp>
      <p:sp>
        <p:nvSpPr>
          <p:cNvPr id="278" name="TextBox 277"/>
          <p:cNvSpPr txBox="1"/>
          <p:nvPr/>
        </p:nvSpPr>
        <p:spPr>
          <a:xfrm>
            <a:off x="7350016" y="5890818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 smtClean="0"/>
              <a:t>댓글</a:t>
            </a:r>
            <a:r>
              <a:rPr lang="en-US" altLang="ko-KR" sz="700" b="1" dirty="0" smtClean="0"/>
              <a:t>, </a:t>
            </a:r>
            <a:r>
              <a:rPr lang="ko-KR" altLang="en-US" sz="700" b="1" dirty="0" err="1" smtClean="0"/>
              <a:t>게시글</a:t>
            </a:r>
            <a:endParaRPr lang="en-US" altLang="ko-KR" sz="700" b="1" dirty="0" smtClean="0"/>
          </a:p>
        </p:txBody>
      </p:sp>
      <p:sp>
        <p:nvSpPr>
          <p:cNvPr id="279" name="TextBox 278"/>
          <p:cNvSpPr txBox="1"/>
          <p:nvPr/>
        </p:nvSpPr>
        <p:spPr>
          <a:xfrm>
            <a:off x="7490660" y="496918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회원</a:t>
            </a:r>
            <a:endParaRPr lang="en-US" altLang="ko-KR" sz="700" b="1" dirty="0" smtClean="0"/>
          </a:p>
        </p:txBody>
      </p:sp>
      <p:sp>
        <p:nvSpPr>
          <p:cNvPr id="280" name="TextBox 279"/>
          <p:cNvSpPr txBox="1"/>
          <p:nvPr/>
        </p:nvSpPr>
        <p:spPr>
          <a:xfrm>
            <a:off x="7446077" y="369266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기능</a:t>
            </a:r>
            <a:endParaRPr lang="en-US" altLang="ko-KR" sz="700" b="1" dirty="0" smtClean="0"/>
          </a:p>
        </p:txBody>
      </p:sp>
      <p:cxnSp>
        <p:nvCxnSpPr>
          <p:cNvPr id="281" name="구부러진 연결선 280"/>
          <p:cNvCxnSpPr>
            <a:stCxn id="17" idx="4"/>
          </p:cNvCxnSpPr>
          <p:nvPr/>
        </p:nvCxnSpPr>
        <p:spPr>
          <a:xfrm rot="5400000">
            <a:off x="3083660" y="3075334"/>
            <a:ext cx="712002" cy="75141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구부러진 연결선 281"/>
          <p:cNvCxnSpPr>
            <a:stCxn id="17" idx="4"/>
            <a:endCxn id="219" idx="1"/>
          </p:cNvCxnSpPr>
          <p:nvPr/>
        </p:nvCxnSpPr>
        <p:spPr>
          <a:xfrm rot="16200000" flipH="1">
            <a:off x="3236535" y="3673876"/>
            <a:ext cx="1765221" cy="60755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구부러진 연결선 286"/>
          <p:cNvCxnSpPr/>
          <p:nvPr/>
        </p:nvCxnSpPr>
        <p:spPr>
          <a:xfrm rot="10800000" flipV="1">
            <a:off x="1763688" y="3438588"/>
            <a:ext cx="864096" cy="368456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구부러진 연결선 289"/>
          <p:cNvCxnSpPr>
            <a:stCxn id="17" idx="4"/>
            <a:endCxn id="270" idx="0"/>
          </p:cNvCxnSpPr>
          <p:nvPr/>
        </p:nvCxnSpPr>
        <p:spPr>
          <a:xfrm rot="5400000">
            <a:off x="1855961" y="3364121"/>
            <a:ext cx="2228489" cy="1690330"/>
          </a:xfrm>
          <a:prstGeom prst="curvedConnector3">
            <a:avLst>
              <a:gd name="adj1" fmla="val 79919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구부러진 연결선 292"/>
          <p:cNvCxnSpPr>
            <a:stCxn id="260" idx="2"/>
            <a:endCxn id="216" idx="3"/>
          </p:cNvCxnSpPr>
          <p:nvPr/>
        </p:nvCxnSpPr>
        <p:spPr>
          <a:xfrm rot="10800000">
            <a:off x="1254840" y="5295231"/>
            <a:ext cx="542849" cy="365565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구부러진 연결선 295"/>
          <p:cNvCxnSpPr>
            <a:stCxn id="261" idx="2"/>
            <a:endCxn id="217" idx="3"/>
          </p:cNvCxnSpPr>
          <p:nvPr/>
        </p:nvCxnSpPr>
        <p:spPr>
          <a:xfrm rot="10800000" flipV="1">
            <a:off x="1252981" y="5894348"/>
            <a:ext cx="544707" cy="3573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구부러진 연결선 298"/>
          <p:cNvCxnSpPr>
            <a:stCxn id="262" idx="2"/>
          </p:cNvCxnSpPr>
          <p:nvPr/>
        </p:nvCxnSpPr>
        <p:spPr>
          <a:xfrm rot="10800000" flipV="1">
            <a:off x="1254840" y="6115902"/>
            <a:ext cx="560194" cy="4814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구부러진 연결선 301"/>
          <p:cNvCxnSpPr>
            <a:endCxn id="238" idx="0"/>
          </p:cNvCxnSpPr>
          <p:nvPr/>
        </p:nvCxnSpPr>
        <p:spPr>
          <a:xfrm rot="16200000" flipH="1">
            <a:off x="4763731" y="5038775"/>
            <a:ext cx="126369" cy="1480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구부러진 연결선 304"/>
          <p:cNvCxnSpPr>
            <a:stCxn id="17" idx="4"/>
            <a:endCxn id="220" idx="0"/>
          </p:cNvCxnSpPr>
          <p:nvPr/>
        </p:nvCxnSpPr>
        <p:spPr>
          <a:xfrm rot="16200000" flipH="1">
            <a:off x="2759977" y="4150434"/>
            <a:ext cx="2551713" cy="440927"/>
          </a:xfrm>
          <a:prstGeom prst="curvedConnector3">
            <a:avLst>
              <a:gd name="adj1" fmla="val 66424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구부러진 연결선 307"/>
          <p:cNvCxnSpPr>
            <a:stCxn id="250" idx="7"/>
            <a:endCxn id="221" idx="1"/>
          </p:cNvCxnSpPr>
          <p:nvPr/>
        </p:nvCxnSpPr>
        <p:spPr>
          <a:xfrm rot="5400000" flipH="1" flipV="1">
            <a:off x="4896315" y="4900478"/>
            <a:ext cx="561300" cy="1417923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구부러진 연결선 310"/>
          <p:cNvCxnSpPr>
            <a:stCxn id="251" idx="6"/>
            <a:endCxn id="222" idx="1"/>
          </p:cNvCxnSpPr>
          <p:nvPr/>
        </p:nvCxnSpPr>
        <p:spPr>
          <a:xfrm>
            <a:off x="4560700" y="6183306"/>
            <a:ext cx="1326231" cy="900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48" idx="6"/>
            <a:endCxn id="225" idx="1"/>
          </p:cNvCxnSpPr>
          <p:nvPr/>
        </p:nvCxnSpPr>
        <p:spPr>
          <a:xfrm>
            <a:off x="6612028" y="6248790"/>
            <a:ext cx="683689" cy="427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구부러진 연결선 316"/>
          <p:cNvCxnSpPr>
            <a:stCxn id="246" idx="6"/>
            <a:endCxn id="226" idx="3"/>
          </p:cNvCxnSpPr>
          <p:nvPr/>
        </p:nvCxnSpPr>
        <p:spPr>
          <a:xfrm flipV="1">
            <a:off x="6606552" y="4696414"/>
            <a:ext cx="783337" cy="577864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구부러진 연결선 319"/>
          <p:cNvCxnSpPr>
            <a:stCxn id="226" idx="0"/>
            <a:endCxn id="223" idx="2"/>
          </p:cNvCxnSpPr>
          <p:nvPr/>
        </p:nvCxnSpPr>
        <p:spPr>
          <a:xfrm rot="5400000" flipH="1" flipV="1">
            <a:off x="7497754" y="4417152"/>
            <a:ext cx="247255" cy="39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구부러진 연결선 322"/>
          <p:cNvCxnSpPr>
            <a:stCxn id="247" idx="6"/>
            <a:endCxn id="224" idx="1"/>
          </p:cNvCxnSpPr>
          <p:nvPr/>
        </p:nvCxnSpPr>
        <p:spPr>
          <a:xfrm flipV="1">
            <a:off x="6612028" y="5319210"/>
            <a:ext cx="664689" cy="2123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구부러진 연결선 326"/>
          <p:cNvCxnSpPr>
            <a:stCxn id="17" idx="4"/>
          </p:cNvCxnSpPr>
          <p:nvPr/>
        </p:nvCxnSpPr>
        <p:spPr>
          <a:xfrm rot="16200000" flipH="1">
            <a:off x="4278734" y="2631677"/>
            <a:ext cx="549982" cy="147671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구부러진 연결선 329"/>
          <p:cNvCxnSpPr>
            <a:stCxn id="228" idx="6"/>
            <a:endCxn id="234" idx="2"/>
          </p:cNvCxnSpPr>
          <p:nvPr/>
        </p:nvCxnSpPr>
        <p:spPr>
          <a:xfrm flipV="1">
            <a:off x="6002778" y="3797866"/>
            <a:ext cx="240956" cy="91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구부러진 연결선 332"/>
          <p:cNvCxnSpPr>
            <a:endCxn id="235" idx="0"/>
          </p:cNvCxnSpPr>
          <p:nvPr/>
        </p:nvCxnSpPr>
        <p:spPr>
          <a:xfrm rot="5400000">
            <a:off x="6431364" y="4464939"/>
            <a:ext cx="265087" cy="8816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구부러진 연결선 182"/>
          <p:cNvCxnSpPr>
            <a:stCxn id="17" idx="1"/>
          </p:cNvCxnSpPr>
          <p:nvPr/>
        </p:nvCxnSpPr>
        <p:spPr>
          <a:xfrm rot="16200000" flipV="1">
            <a:off x="2162584" y="1526579"/>
            <a:ext cx="1024378" cy="1822169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4272860" y="3595594"/>
            <a:ext cx="43204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임직</a:t>
            </a:r>
            <a:r>
              <a:rPr lang="ko-KR" altLang="en-US" sz="500" dirty="0"/>
              <a:t>원</a:t>
            </a:r>
          </a:p>
        </p:txBody>
      </p:sp>
      <p:sp>
        <p:nvSpPr>
          <p:cNvPr id="288" name="직사각형 287"/>
          <p:cNvSpPr/>
          <p:nvPr/>
        </p:nvSpPr>
        <p:spPr>
          <a:xfrm>
            <a:off x="4116915" y="3660134"/>
            <a:ext cx="792088" cy="6192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89" name="타원 288"/>
          <p:cNvSpPr/>
          <p:nvPr/>
        </p:nvSpPr>
        <p:spPr>
          <a:xfrm>
            <a:off x="4213274" y="4048151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댓글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337178" y="366013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이슈</a:t>
            </a:r>
            <a:endParaRPr lang="en-US" altLang="ko-KR" sz="700" b="1" dirty="0" smtClean="0"/>
          </a:p>
        </p:txBody>
      </p:sp>
      <p:sp>
        <p:nvSpPr>
          <p:cNvPr id="292" name="타원 291"/>
          <p:cNvSpPr/>
          <p:nvPr/>
        </p:nvSpPr>
        <p:spPr>
          <a:xfrm>
            <a:off x="4208312" y="384457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본문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294" name="구부러진 연결선 293"/>
          <p:cNvCxnSpPr/>
          <p:nvPr/>
        </p:nvCxnSpPr>
        <p:spPr>
          <a:xfrm rot="5400000">
            <a:off x="3910166" y="1703460"/>
            <a:ext cx="2771513" cy="1182030"/>
          </a:xfrm>
          <a:prstGeom prst="curvedConnector3">
            <a:avLst>
              <a:gd name="adj1" fmla="val 62831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구부러진 연결선 294"/>
          <p:cNvCxnSpPr>
            <a:stCxn id="87" idx="1"/>
            <a:endCxn id="291" idx="0"/>
          </p:cNvCxnSpPr>
          <p:nvPr/>
        </p:nvCxnSpPr>
        <p:spPr>
          <a:xfrm rot="10800000" flipV="1">
            <a:off x="4519280" y="2931293"/>
            <a:ext cx="1319595" cy="72883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구부러진 연결선 296"/>
          <p:cNvCxnSpPr>
            <a:stCxn id="218" idx="1"/>
            <a:endCxn id="288" idx="3"/>
          </p:cNvCxnSpPr>
          <p:nvPr/>
        </p:nvCxnSpPr>
        <p:spPr>
          <a:xfrm rot="10800000">
            <a:off x="4909003" y="3969752"/>
            <a:ext cx="383078" cy="210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구부러진 연결선 297"/>
          <p:cNvCxnSpPr/>
          <p:nvPr/>
        </p:nvCxnSpPr>
        <p:spPr>
          <a:xfrm rot="5400000" flipH="1" flipV="1">
            <a:off x="3464563" y="4837886"/>
            <a:ext cx="1351875" cy="191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구부러진 연결선 299"/>
          <p:cNvCxnSpPr>
            <a:stCxn id="215" idx="3"/>
            <a:endCxn id="288" idx="1"/>
          </p:cNvCxnSpPr>
          <p:nvPr/>
        </p:nvCxnSpPr>
        <p:spPr>
          <a:xfrm flipV="1">
            <a:off x="2518314" y="3969752"/>
            <a:ext cx="1598601" cy="1817058"/>
          </a:xfrm>
          <a:prstGeom prst="curvedConnector3">
            <a:avLst>
              <a:gd name="adj1" fmla="val 66286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구부러진 연결선 318"/>
          <p:cNvCxnSpPr>
            <a:stCxn id="17" idx="3"/>
            <a:endCxn id="288" idx="1"/>
          </p:cNvCxnSpPr>
          <p:nvPr/>
        </p:nvCxnSpPr>
        <p:spPr>
          <a:xfrm rot="16200000" flipH="1">
            <a:off x="3401576" y="3254413"/>
            <a:ext cx="899620" cy="531058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55976" y="2780928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4"/>
          </p:cNvCxnSpPr>
          <p:nvPr/>
        </p:nvCxnSpPr>
        <p:spPr>
          <a:xfrm>
            <a:off x="4427984" y="292494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55976" y="3140968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27984" y="3140968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4355976" y="2996952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427984" y="2996952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7964" y="3345309"/>
            <a:ext cx="43204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관리자</a:t>
            </a:r>
            <a:endParaRPr lang="ko-KR" altLang="en-US" sz="500" dirty="0"/>
          </a:p>
        </p:txBody>
      </p:sp>
      <p:sp>
        <p:nvSpPr>
          <p:cNvPr id="11" name="타원 10"/>
          <p:cNvSpPr/>
          <p:nvPr/>
        </p:nvSpPr>
        <p:spPr>
          <a:xfrm>
            <a:off x="3490789" y="2924943"/>
            <a:ext cx="649162" cy="1700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로그</a:t>
            </a:r>
            <a:r>
              <a:rPr lang="ko-KR" altLang="en-US" sz="5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12" name="타원 11"/>
          <p:cNvSpPr/>
          <p:nvPr/>
        </p:nvSpPr>
        <p:spPr>
          <a:xfrm>
            <a:off x="3490788" y="249289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로그아</a:t>
            </a:r>
            <a:r>
              <a:rPr lang="ko-KR" altLang="en-US" sz="500" dirty="0">
                <a:solidFill>
                  <a:schemeClr val="tx1"/>
                </a:solidFill>
              </a:rPr>
              <a:t>웃</a:t>
            </a:r>
          </a:p>
        </p:txBody>
      </p:sp>
      <p:cxnSp>
        <p:nvCxnSpPr>
          <p:cNvPr id="13" name="구부러진 연결선 12"/>
          <p:cNvCxnSpPr>
            <a:endCxn id="11" idx="6"/>
          </p:cNvCxnSpPr>
          <p:nvPr/>
        </p:nvCxnSpPr>
        <p:spPr>
          <a:xfrm rot="10800000" flipV="1">
            <a:off x="4139952" y="2996951"/>
            <a:ext cx="216025" cy="130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" idx="0"/>
            <a:endCxn id="12" idx="4"/>
          </p:cNvCxnSpPr>
          <p:nvPr/>
        </p:nvCxnSpPr>
        <p:spPr>
          <a:xfrm rot="5400000" flipH="1" flipV="1">
            <a:off x="3689357" y="2798930"/>
            <a:ext cx="252027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39752" y="2492895"/>
            <a:ext cx="792088" cy="720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11214" y="273799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5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7" name="타원 16"/>
          <p:cNvSpPr/>
          <p:nvPr/>
        </p:nvSpPr>
        <p:spPr>
          <a:xfrm>
            <a:off x="2411213" y="294855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현재결재리스트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3692" y="249530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결재</a:t>
            </a:r>
            <a:endParaRPr lang="en-US" altLang="ko-KR" sz="700" b="1" dirty="0" smtClean="0"/>
          </a:p>
        </p:txBody>
      </p:sp>
      <p:cxnSp>
        <p:nvCxnSpPr>
          <p:cNvPr id="20" name="구부러진 연결선 19"/>
          <p:cNvCxnSpPr>
            <a:endCxn id="15" idx="3"/>
          </p:cNvCxnSpPr>
          <p:nvPr/>
        </p:nvCxnSpPr>
        <p:spPr>
          <a:xfrm rot="10800000">
            <a:off x="3131841" y="2852937"/>
            <a:ext cx="358953" cy="157059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09539" y="2492897"/>
            <a:ext cx="8640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68291" y="249289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기능</a:t>
            </a:r>
            <a:endParaRPr lang="en-US" altLang="ko-KR" sz="700" b="1" dirty="0" smtClean="0"/>
          </a:p>
        </p:txBody>
      </p:sp>
      <p:sp>
        <p:nvSpPr>
          <p:cNvPr id="24" name="타원 23"/>
          <p:cNvSpPr/>
          <p:nvPr/>
        </p:nvSpPr>
        <p:spPr>
          <a:xfrm>
            <a:off x="971600" y="2956280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결재리스트검색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27" name="구부러진 연결선 26"/>
          <p:cNvCxnSpPr>
            <a:stCxn id="17" idx="2"/>
          </p:cNvCxnSpPr>
          <p:nvPr/>
        </p:nvCxnSpPr>
        <p:spPr>
          <a:xfrm rot="10800000" flipV="1">
            <a:off x="1773635" y="3038568"/>
            <a:ext cx="637578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971600" y="2739902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결재 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332656"/>
            <a:ext cx="864096" cy="12961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17005" y="63570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상신    결재삭제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17006" y="85471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완료    결재삭제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8344" y="34563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삭제</a:t>
            </a:r>
            <a:endParaRPr lang="en-US" altLang="ko-KR" sz="700" b="1" dirty="0" smtClean="0"/>
          </a:p>
        </p:txBody>
      </p:sp>
      <p:sp>
        <p:nvSpPr>
          <p:cNvPr id="38" name="타원 37"/>
          <p:cNvSpPr/>
          <p:nvPr/>
        </p:nvSpPr>
        <p:spPr>
          <a:xfrm>
            <a:off x="1025809" y="109712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반려    결재삭제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25810" y="134076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미결    결재삭제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40" name="구부러진 연결선 39"/>
          <p:cNvCxnSpPr>
            <a:endCxn id="39" idx="3"/>
          </p:cNvCxnSpPr>
          <p:nvPr/>
        </p:nvCxnSpPr>
        <p:spPr>
          <a:xfrm rot="16200000" flipV="1">
            <a:off x="515497" y="2099807"/>
            <a:ext cx="1251829" cy="410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339752" y="332655"/>
            <a:ext cx="792088" cy="1280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53695" y="33265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</a:t>
            </a:r>
            <a:r>
              <a:rPr lang="ko-KR" altLang="en-US" sz="700" b="1" dirty="0"/>
              <a:t>능</a:t>
            </a:r>
            <a:endParaRPr lang="en-US" altLang="ko-KR" sz="700" b="1" dirty="0" smtClean="0"/>
          </a:p>
        </p:txBody>
      </p:sp>
      <p:sp>
        <p:nvSpPr>
          <p:cNvPr id="50" name="타원 49"/>
          <p:cNvSpPr/>
          <p:nvPr/>
        </p:nvSpPr>
        <p:spPr>
          <a:xfrm>
            <a:off x="2411214" y="51994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</a:t>
            </a:r>
            <a:r>
              <a:rPr lang="ko-KR" altLang="en-US" sz="500" dirty="0">
                <a:solidFill>
                  <a:schemeClr val="tx1"/>
                </a:solidFill>
              </a:rPr>
              <a:t>신</a:t>
            </a:r>
          </a:p>
        </p:txBody>
      </p:sp>
      <p:sp>
        <p:nvSpPr>
          <p:cNvPr id="51" name="타원 50"/>
          <p:cNvSpPr/>
          <p:nvPr/>
        </p:nvSpPr>
        <p:spPr>
          <a:xfrm>
            <a:off x="2411211" y="728700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반</a:t>
            </a:r>
            <a:r>
              <a:rPr lang="ko-KR" altLang="en-US" sz="500" dirty="0">
                <a:solidFill>
                  <a:schemeClr val="tx1"/>
                </a:solidFill>
              </a:rPr>
              <a:t>려</a:t>
            </a:r>
          </a:p>
        </p:txBody>
      </p:sp>
      <p:sp>
        <p:nvSpPr>
          <p:cNvPr id="52" name="타원 51"/>
          <p:cNvSpPr/>
          <p:nvPr/>
        </p:nvSpPr>
        <p:spPr>
          <a:xfrm>
            <a:off x="2411214" y="94472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53" name="타원 52"/>
          <p:cNvSpPr/>
          <p:nvPr/>
        </p:nvSpPr>
        <p:spPr>
          <a:xfrm>
            <a:off x="2408107" y="116855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참조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411210" y="1412462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상세보기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55" name="구부러진 연결선 54"/>
          <p:cNvCxnSpPr>
            <a:stCxn id="16" idx="1"/>
          </p:cNvCxnSpPr>
          <p:nvPr/>
        </p:nvCxnSpPr>
        <p:spPr>
          <a:xfrm rot="5400000" flipH="1" flipV="1">
            <a:off x="1920346" y="2178419"/>
            <a:ext cx="117187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782824" y="1610208"/>
            <a:ext cx="792088" cy="864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62114" y="161020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임직원관리</a:t>
            </a:r>
            <a:endParaRPr lang="en-US" altLang="ko-KR" sz="700" b="1" dirty="0" smtClean="0"/>
          </a:p>
        </p:txBody>
      </p:sp>
      <p:sp>
        <p:nvSpPr>
          <p:cNvPr id="60" name="타원 59"/>
          <p:cNvSpPr/>
          <p:nvPr/>
        </p:nvSpPr>
        <p:spPr>
          <a:xfrm>
            <a:off x="4842772" y="1867631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54285" y="212728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82824" y="383646"/>
            <a:ext cx="792088" cy="864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85252" y="38364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수정</a:t>
            </a:r>
            <a:endParaRPr lang="en-US" altLang="ko-KR" sz="700" b="1" dirty="0" smtClean="0"/>
          </a:p>
        </p:txBody>
      </p:sp>
      <p:sp>
        <p:nvSpPr>
          <p:cNvPr id="64" name="타원 63"/>
          <p:cNvSpPr/>
          <p:nvPr/>
        </p:nvSpPr>
        <p:spPr>
          <a:xfrm>
            <a:off x="4842772" y="641069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권한수정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854285" y="90072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정보수정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12160" y="389958"/>
            <a:ext cx="792088" cy="864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226101" y="39288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직급</a:t>
            </a:r>
            <a:endParaRPr lang="en-US" altLang="ko-KR" sz="700" b="1" dirty="0" smtClean="0"/>
          </a:p>
        </p:txBody>
      </p:sp>
      <p:sp>
        <p:nvSpPr>
          <p:cNvPr id="68" name="타원 67"/>
          <p:cNvSpPr/>
          <p:nvPr/>
        </p:nvSpPr>
        <p:spPr>
          <a:xfrm>
            <a:off x="6072108" y="647381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동호회 직급수정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083621" y="90703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일반직급 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11952" y="392882"/>
            <a:ext cx="792088" cy="195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525893" y="39288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정보</a:t>
            </a:r>
            <a:endParaRPr lang="en-US" altLang="ko-KR" sz="700" b="1" dirty="0" smtClean="0"/>
          </a:p>
        </p:txBody>
      </p:sp>
      <p:sp>
        <p:nvSpPr>
          <p:cNvPr id="76" name="타원 75"/>
          <p:cNvSpPr/>
          <p:nvPr/>
        </p:nvSpPr>
        <p:spPr>
          <a:xfrm>
            <a:off x="7383414" y="203727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상태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7383413" y="89071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비밀번호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383414" y="111696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연락처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383414" y="1345661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주소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383414" y="157565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사진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383414" y="1804583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이메일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82" name="구부러진 연결선 81"/>
          <p:cNvCxnSpPr>
            <a:stCxn id="11" idx="7"/>
          </p:cNvCxnSpPr>
          <p:nvPr/>
        </p:nvCxnSpPr>
        <p:spPr>
          <a:xfrm rot="5400000" flipH="1" flipV="1">
            <a:off x="4113367" y="2280397"/>
            <a:ext cx="600973" cy="737941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65" idx="6"/>
          </p:cNvCxnSpPr>
          <p:nvPr/>
        </p:nvCxnSpPr>
        <p:spPr>
          <a:xfrm>
            <a:off x="5503448" y="990734"/>
            <a:ext cx="1808504" cy="1316572"/>
          </a:xfrm>
          <a:prstGeom prst="curvedConnector3">
            <a:avLst>
              <a:gd name="adj1" fmla="val 27177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 90"/>
          <p:cNvCxnSpPr/>
          <p:nvPr/>
        </p:nvCxnSpPr>
        <p:spPr>
          <a:xfrm rot="5400000" flipH="1" flipV="1">
            <a:off x="4475063" y="1707957"/>
            <a:ext cx="92032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 101"/>
          <p:cNvCxnSpPr>
            <a:stCxn id="64" idx="6"/>
            <a:endCxn id="66" idx="1"/>
          </p:cNvCxnSpPr>
          <p:nvPr/>
        </p:nvCxnSpPr>
        <p:spPr>
          <a:xfrm>
            <a:off x="5491935" y="731079"/>
            <a:ext cx="520225" cy="90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2339752" y="3528428"/>
            <a:ext cx="792088" cy="720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12633" y="353210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게시판</a:t>
            </a:r>
            <a:endParaRPr lang="en-US" altLang="ko-KR" sz="700" b="1" dirty="0" smtClean="0"/>
          </a:p>
        </p:txBody>
      </p:sp>
      <p:sp>
        <p:nvSpPr>
          <p:cNvPr id="110" name="타원 109"/>
          <p:cNvSpPr/>
          <p:nvPr/>
        </p:nvSpPr>
        <p:spPr>
          <a:xfrm>
            <a:off x="2375756" y="3798458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자유게시</a:t>
            </a:r>
            <a:r>
              <a:rPr lang="ko-KR" altLang="en-US" sz="500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111" name="타원 110"/>
          <p:cNvSpPr/>
          <p:nvPr/>
        </p:nvSpPr>
        <p:spPr>
          <a:xfrm>
            <a:off x="2375756" y="4005064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5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971600" y="3528428"/>
            <a:ext cx="792088" cy="105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85543" y="353210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기</a:t>
            </a:r>
            <a:r>
              <a:rPr lang="ko-KR" altLang="en-US" sz="700" b="1"/>
              <a:t>능</a:t>
            </a:r>
            <a:endParaRPr lang="en-US" altLang="ko-KR" sz="700" b="1" dirty="0" smtClean="0"/>
          </a:p>
        </p:txBody>
      </p:sp>
      <p:sp>
        <p:nvSpPr>
          <p:cNvPr id="114" name="타원 113"/>
          <p:cNvSpPr/>
          <p:nvPr/>
        </p:nvSpPr>
        <p:spPr>
          <a:xfrm>
            <a:off x="1025808" y="379845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500" dirty="0" smtClean="0">
                <a:solidFill>
                  <a:schemeClr val="tx1"/>
                </a:solidFill>
              </a:rPr>
              <a:t> 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025807" y="404550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댓글삭제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025806" y="4283035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권한관리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81547" y="4733528"/>
            <a:ext cx="792088" cy="105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1195490" y="473720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기</a:t>
            </a:r>
            <a:r>
              <a:rPr lang="ko-KR" altLang="en-US" sz="700" b="1"/>
              <a:t>능</a:t>
            </a:r>
            <a:endParaRPr lang="en-US" altLang="ko-KR" sz="700" b="1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35755" y="500355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35754" y="525060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21" name="타원 120"/>
          <p:cNvSpPr/>
          <p:nvPr/>
        </p:nvSpPr>
        <p:spPr>
          <a:xfrm>
            <a:off x="1035753" y="5488135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303748" y="4742557"/>
            <a:ext cx="792088" cy="105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427922" y="474255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카테고</a:t>
            </a:r>
            <a:r>
              <a:rPr lang="ko-KR" altLang="en-US" sz="700" b="1"/>
              <a:t>리</a:t>
            </a:r>
            <a:endParaRPr lang="en-US" altLang="ko-KR" sz="700" b="1" dirty="0" smtClean="0"/>
          </a:p>
        </p:txBody>
      </p:sp>
      <p:sp>
        <p:nvSpPr>
          <p:cNvPr id="124" name="타원 123"/>
          <p:cNvSpPr/>
          <p:nvPr/>
        </p:nvSpPr>
        <p:spPr>
          <a:xfrm>
            <a:off x="2357956" y="5012587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2357955" y="5259635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26" name="타원 125"/>
          <p:cNvSpPr/>
          <p:nvPr/>
        </p:nvSpPr>
        <p:spPr>
          <a:xfrm>
            <a:off x="2357954" y="549716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</a:t>
            </a:r>
            <a:r>
              <a:rPr lang="ko-KR" altLang="en-US" sz="5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3571387" y="4249650"/>
            <a:ext cx="864096" cy="1000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3580883" y="4263000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관리자 문서관리</a:t>
            </a:r>
            <a:endParaRPr lang="en-US" altLang="ko-KR" sz="700" b="1" dirty="0" smtClean="0"/>
          </a:p>
        </p:txBody>
      </p:sp>
      <p:sp>
        <p:nvSpPr>
          <p:cNvPr id="129" name="타원 128"/>
          <p:cNvSpPr/>
          <p:nvPr/>
        </p:nvSpPr>
        <p:spPr>
          <a:xfrm>
            <a:off x="3633448" y="4713034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임의의문서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633448" y="4496656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카테고리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130063" y="4247089"/>
            <a:ext cx="864096" cy="1021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5388815" y="424708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기능</a:t>
            </a:r>
            <a:endParaRPr lang="en-US" altLang="ko-KR" sz="700" b="1" dirty="0" smtClean="0"/>
          </a:p>
        </p:txBody>
      </p:sp>
      <p:sp>
        <p:nvSpPr>
          <p:cNvPr id="133" name="타원 132"/>
          <p:cNvSpPr/>
          <p:nvPr/>
        </p:nvSpPr>
        <p:spPr>
          <a:xfrm>
            <a:off x="5192124" y="4726946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r>
              <a:rPr lang="en-US" altLang="ko-KR" sz="500" dirty="0" smtClean="0">
                <a:solidFill>
                  <a:schemeClr val="tx1"/>
                </a:solidFill>
              </a:rPr>
              <a:t>/</a:t>
            </a:r>
            <a:r>
              <a:rPr lang="ko-KR" altLang="en-US" sz="500" dirty="0" smtClean="0">
                <a:solidFill>
                  <a:schemeClr val="tx1"/>
                </a:solidFill>
              </a:rPr>
              <a:t>교체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192124" y="4494094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</a:t>
            </a:r>
            <a:r>
              <a:rPr lang="ko-KR" altLang="en-US" sz="5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135" name="타원 134"/>
          <p:cNvSpPr/>
          <p:nvPr/>
        </p:nvSpPr>
        <p:spPr>
          <a:xfrm>
            <a:off x="5206093" y="4969731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3633448" y="4933943"/>
            <a:ext cx="720080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회사문</a:t>
            </a:r>
            <a:r>
              <a:rPr lang="ko-KR" altLang="en-US" sz="500" dirty="0">
                <a:solidFill>
                  <a:schemeClr val="tx1"/>
                </a:solidFill>
              </a:rPr>
              <a:t>서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7311950" y="4249650"/>
            <a:ext cx="792088" cy="830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7463075" y="425336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동호회</a:t>
            </a:r>
            <a:endParaRPr lang="en-US" altLang="ko-KR" sz="700" b="1" dirty="0" smtClean="0"/>
          </a:p>
        </p:txBody>
      </p:sp>
      <p:sp>
        <p:nvSpPr>
          <p:cNvPr id="139" name="타원 138"/>
          <p:cNvSpPr/>
          <p:nvPr/>
        </p:nvSpPr>
        <p:spPr>
          <a:xfrm>
            <a:off x="7366157" y="4519680"/>
            <a:ext cx="677931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생성승인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7366157" y="4766728"/>
            <a:ext cx="677932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삭제승</a:t>
            </a:r>
            <a:r>
              <a:rPr lang="ko-KR" altLang="en-US" sz="5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6000645" y="2805280"/>
            <a:ext cx="792088" cy="8268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6121947" y="281563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조직관리</a:t>
            </a:r>
            <a:endParaRPr lang="en-US" altLang="ko-KR" sz="700" b="1" dirty="0" smtClean="0"/>
          </a:p>
        </p:txBody>
      </p:sp>
      <p:sp>
        <p:nvSpPr>
          <p:cNvPr id="144" name="타원 143"/>
          <p:cNvSpPr/>
          <p:nvPr/>
        </p:nvSpPr>
        <p:spPr>
          <a:xfrm>
            <a:off x="6054853" y="3075310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부서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054852" y="332235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311952" y="2805038"/>
            <a:ext cx="792088" cy="105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7525895" y="280871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기</a:t>
            </a:r>
            <a:r>
              <a:rPr lang="ko-KR" altLang="en-US" sz="700" b="1"/>
              <a:t>능</a:t>
            </a:r>
            <a:endParaRPr lang="en-US" altLang="ko-KR" sz="700" b="1" dirty="0" smtClean="0"/>
          </a:p>
        </p:txBody>
      </p:sp>
      <p:sp>
        <p:nvSpPr>
          <p:cNvPr id="149" name="타원 148"/>
          <p:cNvSpPr/>
          <p:nvPr/>
        </p:nvSpPr>
        <p:spPr>
          <a:xfrm>
            <a:off x="7366160" y="3075068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등록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7366159" y="3322116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</a:t>
            </a:r>
            <a:r>
              <a:rPr lang="ko-KR" altLang="en-US" sz="5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1" name="타원 150"/>
          <p:cNvSpPr/>
          <p:nvPr/>
        </p:nvSpPr>
        <p:spPr>
          <a:xfrm>
            <a:off x="7366158" y="3559645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152" name="구부러진 연결선 151"/>
          <p:cNvCxnSpPr>
            <a:stCxn id="11" idx="3"/>
          </p:cNvCxnSpPr>
          <p:nvPr/>
        </p:nvCxnSpPr>
        <p:spPr>
          <a:xfrm rot="5400000">
            <a:off x="3114093" y="3087880"/>
            <a:ext cx="489513" cy="4540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 159"/>
          <p:cNvCxnSpPr>
            <a:stCxn id="11" idx="4"/>
          </p:cNvCxnSpPr>
          <p:nvPr/>
        </p:nvCxnSpPr>
        <p:spPr>
          <a:xfrm rot="16200000" flipH="1">
            <a:off x="3234565" y="3675846"/>
            <a:ext cx="1167960" cy="63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 162"/>
          <p:cNvCxnSpPr>
            <a:stCxn id="11" idx="5"/>
          </p:cNvCxnSpPr>
          <p:nvPr/>
        </p:nvCxnSpPr>
        <p:spPr>
          <a:xfrm rot="16200000" flipH="1">
            <a:off x="5039924" y="2075090"/>
            <a:ext cx="1276984" cy="3267067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 165"/>
          <p:cNvCxnSpPr>
            <a:stCxn id="11" idx="5"/>
          </p:cNvCxnSpPr>
          <p:nvPr/>
        </p:nvCxnSpPr>
        <p:spPr>
          <a:xfrm rot="16200000" flipH="1">
            <a:off x="4738523" y="2376492"/>
            <a:ext cx="561997" cy="1949276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 168"/>
          <p:cNvCxnSpPr>
            <a:stCxn id="110" idx="2"/>
          </p:cNvCxnSpPr>
          <p:nvPr/>
        </p:nvCxnSpPr>
        <p:spPr>
          <a:xfrm rot="10800000">
            <a:off x="1763688" y="3708624"/>
            <a:ext cx="612068" cy="179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 172"/>
          <p:cNvCxnSpPr>
            <a:stCxn id="111" idx="3"/>
          </p:cNvCxnSpPr>
          <p:nvPr/>
        </p:nvCxnSpPr>
        <p:spPr>
          <a:xfrm rot="5400000">
            <a:off x="1783195" y="4139215"/>
            <a:ext cx="678508" cy="71752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구부러진 연결선 175"/>
          <p:cNvCxnSpPr>
            <a:stCxn id="110" idx="6"/>
          </p:cNvCxnSpPr>
          <p:nvPr/>
        </p:nvCxnSpPr>
        <p:spPr>
          <a:xfrm flipH="1">
            <a:off x="3057274" y="3888468"/>
            <a:ext cx="38562" cy="878259"/>
          </a:xfrm>
          <a:prstGeom prst="curvedConnector4">
            <a:avLst>
              <a:gd name="adj1" fmla="val -592812"/>
              <a:gd name="adj2" fmla="val 551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 180"/>
          <p:cNvCxnSpPr>
            <a:stCxn id="127" idx="3"/>
            <a:endCxn id="131" idx="1"/>
          </p:cNvCxnSpPr>
          <p:nvPr/>
        </p:nvCxnSpPr>
        <p:spPr>
          <a:xfrm>
            <a:off x="4435483" y="4750128"/>
            <a:ext cx="694580" cy="78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 183"/>
          <p:cNvCxnSpPr>
            <a:stCxn id="142" idx="3"/>
          </p:cNvCxnSpPr>
          <p:nvPr/>
        </p:nvCxnSpPr>
        <p:spPr>
          <a:xfrm flipV="1">
            <a:off x="6792733" y="3212976"/>
            <a:ext cx="519217" cy="57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7383412" y="674694"/>
            <a:ext cx="649163" cy="180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부서</a:t>
            </a:r>
            <a:r>
              <a:rPr lang="en-US" altLang="ko-KR" sz="500" dirty="0" smtClean="0">
                <a:solidFill>
                  <a:schemeClr val="tx1"/>
                </a:solidFill>
              </a:rPr>
              <a:t>,</a:t>
            </a:r>
            <a:r>
              <a:rPr lang="ko-KR" altLang="en-US" sz="500" dirty="0" smtClean="0">
                <a:solidFill>
                  <a:schemeClr val="tx1"/>
                </a:solidFill>
              </a:rPr>
              <a:t>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208</Words>
  <Application>Microsoft Office PowerPoint</Application>
  <PresentationFormat>화면 슬라이드 쇼(4:3)</PresentationFormat>
  <Paragraphs>181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big2-01</dc:creator>
  <cp:lastModifiedBy>big2-01</cp:lastModifiedBy>
  <cp:revision>22</cp:revision>
  <dcterms:created xsi:type="dcterms:W3CDTF">2018-12-04T08:10:20Z</dcterms:created>
  <dcterms:modified xsi:type="dcterms:W3CDTF">2018-12-06T10:59:15Z</dcterms:modified>
</cp:coreProperties>
</file>