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7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6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26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2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3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67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7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8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DD50A-CFF0-4AD3-91EA-AE2AFF9D3E3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7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/>
          <p:cNvSpPr/>
          <p:nvPr/>
        </p:nvSpPr>
        <p:spPr>
          <a:xfrm>
            <a:off x="4512858" y="2955926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cxnSp>
        <p:nvCxnSpPr>
          <p:cNvPr id="26" name="구부러진 연결선 25"/>
          <p:cNvCxnSpPr>
            <a:endCxn id="24" idx="6"/>
          </p:cNvCxnSpPr>
          <p:nvPr/>
        </p:nvCxnSpPr>
        <p:spPr>
          <a:xfrm rot="10800000">
            <a:off x="5563395" y="3160126"/>
            <a:ext cx="472399" cy="23683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094328" y="2161644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cxnSp>
        <p:nvCxnSpPr>
          <p:cNvPr id="28" name="구부러진 연결선 27"/>
          <p:cNvCxnSpPr>
            <a:stCxn id="24" idx="0"/>
            <a:endCxn id="27" idx="4"/>
          </p:cNvCxnSpPr>
          <p:nvPr/>
        </p:nvCxnSpPr>
        <p:spPr>
          <a:xfrm rot="16200000" flipV="1">
            <a:off x="4635919" y="2553719"/>
            <a:ext cx="385884" cy="4185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92757" y="145194"/>
            <a:ext cx="3790753" cy="2258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마이페이지</a:t>
            </a:r>
            <a:endParaRPr lang="ko-KR" altLang="en-US" sz="1200" dirty="0"/>
          </a:p>
        </p:txBody>
      </p:sp>
      <p:cxnSp>
        <p:nvCxnSpPr>
          <p:cNvPr id="35" name="구부러진 연결선 34"/>
          <p:cNvCxnSpPr>
            <a:stCxn id="24" idx="1"/>
            <a:endCxn id="34" idx="2"/>
          </p:cNvCxnSpPr>
          <p:nvPr/>
        </p:nvCxnSpPr>
        <p:spPr>
          <a:xfrm rot="16200000" flipV="1">
            <a:off x="3071285" y="1420314"/>
            <a:ext cx="612270" cy="2578571"/>
          </a:xfrm>
          <a:prstGeom prst="curvedConnector3">
            <a:avLst>
              <a:gd name="adj1" fmla="val 757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059138" y="187065"/>
            <a:ext cx="2908177" cy="1600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서울 위</a:t>
            </a:r>
            <a:r>
              <a:rPr lang="en-US" altLang="ko-KR" sz="1200" dirty="0" smtClean="0"/>
              <a:t>(Wee)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350181" y="2588891"/>
            <a:ext cx="2236133" cy="2071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마음건강검사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2965820" y="3990232"/>
            <a:ext cx="2553223" cy="2741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마음건강정보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206174" y="112060"/>
            <a:ext cx="1699365" cy="1960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Wee-Network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271427" y="310882"/>
            <a:ext cx="2734887" cy="3069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상담신청</a:t>
            </a:r>
            <a:endParaRPr lang="ko-KR" altLang="en-US" sz="1200" dirty="0"/>
          </a:p>
        </p:txBody>
      </p:sp>
      <p:cxnSp>
        <p:nvCxnSpPr>
          <p:cNvPr id="47" name="구부러진 연결선 46"/>
          <p:cNvCxnSpPr/>
          <p:nvPr/>
        </p:nvCxnSpPr>
        <p:spPr>
          <a:xfrm rot="5400000" flipH="1" flipV="1">
            <a:off x="6074090" y="2478983"/>
            <a:ext cx="616626" cy="3054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602012" y="3697129"/>
            <a:ext cx="3248239" cy="932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퀵 메뉴</a:t>
            </a:r>
            <a:endParaRPr lang="en-US" altLang="ko-KR" sz="1200" dirty="0" smtClean="0"/>
          </a:p>
        </p:txBody>
      </p:sp>
      <p:cxnSp>
        <p:nvCxnSpPr>
          <p:cNvPr id="60" name="구부러진 연결선 59"/>
          <p:cNvCxnSpPr/>
          <p:nvPr/>
        </p:nvCxnSpPr>
        <p:spPr>
          <a:xfrm rot="16200000" flipV="1">
            <a:off x="5190330" y="2079656"/>
            <a:ext cx="923727" cy="9105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/>
          <p:nvPr/>
        </p:nvCxnSpPr>
        <p:spPr>
          <a:xfrm rot="5400000" flipH="1" flipV="1">
            <a:off x="6376285" y="1815815"/>
            <a:ext cx="1164767" cy="11265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5955681" y="2998774"/>
            <a:ext cx="646331" cy="1071250"/>
            <a:chOff x="5955681" y="2998774"/>
            <a:chExt cx="646331" cy="1071250"/>
          </a:xfrm>
        </p:grpSpPr>
        <p:grpSp>
          <p:nvGrpSpPr>
            <p:cNvPr id="5" name="그룹 4"/>
            <p:cNvGrpSpPr/>
            <p:nvPr/>
          </p:nvGrpSpPr>
          <p:grpSpPr>
            <a:xfrm>
              <a:off x="6163264" y="2998774"/>
              <a:ext cx="223462" cy="827067"/>
              <a:chOff x="6163264" y="2998774"/>
              <a:chExt cx="223462" cy="827067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6170968" y="2998774"/>
                <a:ext cx="215758" cy="2260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>
                <a:stCxn id="4" idx="4"/>
              </p:cNvCxnSpPr>
              <p:nvPr/>
            </p:nvCxnSpPr>
            <p:spPr>
              <a:xfrm>
                <a:off x="6278847" y="3224805"/>
                <a:ext cx="0" cy="3595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 flipV="1">
                <a:off x="6163264" y="3255628"/>
                <a:ext cx="115583" cy="1515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 flipV="1">
                <a:off x="6271142" y="3271039"/>
                <a:ext cx="115583" cy="1361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6163264" y="3558717"/>
                <a:ext cx="115583" cy="2517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H="1" flipV="1">
                <a:off x="6271142" y="3574128"/>
                <a:ext cx="115583" cy="2517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5955681" y="379302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사용자</a:t>
              </a:r>
              <a:endParaRPr lang="ko-KR" altLang="en-US" sz="1200" dirty="0"/>
            </a:p>
          </p:txBody>
        </p:sp>
      </p:grpSp>
      <p:sp>
        <p:nvSpPr>
          <p:cNvPr id="11" name="타원 10"/>
          <p:cNvSpPr/>
          <p:nvPr/>
        </p:nvSpPr>
        <p:spPr>
          <a:xfrm>
            <a:off x="5955681" y="1845439"/>
            <a:ext cx="1074832" cy="478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회원가입</a:t>
            </a:r>
            <a:endParaRPr lang="ko-KR" altLang="en-US" sz="1100" dirty="0"/>
          </a:p>
        </p:txBody>
      </p:sp>
      <p:sp>
        <p:nvSpPr>
          <p:cNvPr id="36" name="타원 35"/>
          <p:cNvSpPr/>
          <p:nvPr/>
        </p:nvSpPr>
        <p:spPr>
          <a:xfrm>
            <a:off x="10770969" y="1730976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취소</a:t>
            </a:r>
            <a:endParaRPr lang="ko-KR" altLang="en-US" sz="1100" dirty="0"/>
          </a:p>
        </p:txBody>
      </p:sp>
      <p:sp>
        <p:nvSpPr>
          <p:cNvPr id="48" name="타원 47"/>
          <p:cNvSpPr/>
          <p:nvPr/>
        </p:nvSpPr>
        <p:spPr>
          <a:xfrm>
            <a:off x="10764691" y="1157017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56" name="타원 55"/>
          <p:cNvSpPr/>
          <p:nvPr/>
        </p:nvSpPr>
        <p:spPr>
          <a:xfrm>
            <a:off x="9464918" y="1150162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화상 상담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예약</a:t>
            </a:r>
            <a:endParaRPr lang="ko-KR" altLang="en-US" sz="1100" dirty="0"/>
          </a:p>
        </p:txBody>
      </p:sp>
      <p:sp>
        <p:nvSpPr>
          <p:cNvPr id="57" name="타원 56"/>
          <p:cNvSpPr/>
          <p:nvPr/>
        </p:nvSpPr>
        <p:spPr>
          <a:xfrm>
            <a:off x="9464918" y="1719930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전화상담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예약</a:t>
            </a:r>
            <a:endParaRPr lang="ko-KR" altLang="en-US" sz="1100" dirty="0"/>
          </a:p>
        </p:txBody>
      </p:sp>
      <p:sp>
        <p:nvSpPr>
          <p:cNvPr id="58" name="타원 57"/>
          <p:cNvSpPr/>
          <p:nvPr/>
        </p:nvSpPr>
        <p:spPr>
          <a:xfrm>
            <a:off x="10770969" y="2277242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희망 일시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등록</a:t>
            </a:r>
            <a:endParaRPr lang="ko-KR" altLang="en-US" sz="1100" dirty="0"/>
          </a:p>
        </p:txBody>
      </p:sp>
      <p:sp>
        <p:nvSpPr>
          <p:cNvPr id="59" name="타원 58"/>
          <p:cNvSpPr/>
          <p:nvPr/>
        </p:nvSpPr>
        <p:spPr>
          <a:xfrm>
            <a:off x="9445929" y="588931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이용안내</a:t>
            </a:r>
            <a:endParaRPr lang="ko-KR" altLang="en-US" sz="1100" dirty="0"/>
          </a:p>
        </p:txBody>
      </p:sp>
      <p:sp>
        <p:nvSpPr>
          <p:cNvPr id="62" name="타원 61"/>
          <p:cNvSpPr/>
          <p:nvPr/>
        </p:nvSpPr>
        <p:spPr>
          <a:xfrm>
            <a:off x="4303177" y="401809"/>
            <a:ext cx="1525251" cy="579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Wee-Network</a:t>
            </a:r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63" name="타원 62"/>
          <p:cNvSpPr/>
          <p:nvPr/>
        </p:nvSpPr>
        <p:spPr>
          <a:xfrm>
            <a:off x="4390543" y="1026777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위치 정보</a:t>
            </a:r>
            <a:endParaRPr lang="ko-KR" altLang="en-US" sz="1100" dirty="0"/>
          </a:p>
        </p:txBody>
      </p:sp>
      <p:sp>
        <p:nvSpPr>
          <p:cNvPr id="64" name="타원 63"/>
          <p:cNvSpPr/>
          <p:nvPr/>
        </p:nvSpPr>
        <p:spPr>
          <a:xfrm>
            <a:off x="4390544" y="1539112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공지사항</a:t>
            </a:r>
            <a:endParaRPr lang="ko-KR" altLang="en-US" sz="1100" dirty="0"/>
          </a:p>
        </p:txBody>
      </p:sp>
      <p:sp>
        <p:nvSpPr>
          <p:cNvPr id="65" name="타원 64"/>
          <p:cNvSpPr/>
          <p:nvPr/>
        </p:nvSpPr>
        <p:spPr>
          <a:xfrm>
            <a:off x="6187643" y="460137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프로젝트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66" name="타원 65"/>
          <p:cNvSpPr/>
          <p:nvPr/>
        </p:nvSpPr>
        <p:spPr>
          <a:xfrm>
            <a:off x="7513227" y="464447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소개</a:t>
            </a:r>
            <a:endParaRPr lang="ko-KR" altLang="en-US" sz="1100" dirty="0"/>
          </a:p>
        </p:txBody>
      </p:sp>
      <p:sp>
        <p:nvSpPr>
          <p:cNvPr id="67" name="타원 66"/>
          <p:cNvSpPr/>
          <p:nvPr/>
        </p:nvSpPr>
        <p:spPr>
          <a:xfrm>
            <a:off x="6196587" y="1176054"/>
            <a:ext cx="1126736" cy="5050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공지사항</a:t>
            </a:r>
            <a:endParaRPr lang="ko-KR" altLang="en-US" sz="1100" dirty="0"/>
          </a:p>
        </p:txBody>
      </p:sp>
      <p:sp>
        <p:nvSpPr>
          <p:cNvPr id="68" name="타원 67"/>
          <p:cNvSpPr/>
          <p:nvPr/>
        </p:nvSpPr>
        <p:spPr>
          <a:xfrm>
            <a:off x="7413909" y="1125672"/>
            <a:ext cx="1438742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위플</a:t>
            </a:r>
            <a:r>
              <a:rPr lang="en-US" altLang="ko-KR" sz="1100" dirty="0" smtClean="0"/>
              <a:t>(Weepl) </a:t>
            </a:r>
          </a:p>
          <a:p>
            <a:pPr algn="ctr"/>
            <a:r>
              <a:rPr lang="ko-KR" altLang="en-US" sz="1100" dirty="0" smtClean="0"/>
              <a:t>상징</a:t>
            </a:r>
            <a:endParaRPr lang="ko-KR" altLang="en-US" sz="1100" dirty="0"/>
          </a:p>
        </p:txBody>
      </p:sp>
      <p:cxnSp>
        <p:nvCxnSpPr>
          <p:cNvPr id="70" name="구부러진 연결선 69"/>
          <p:cNvCxnSpPr>
            <a:stCxn id="24" idx="7"/>
            <a:endCxn id="44" idx="2"/>
          </p:cNvCxnSpPr>
          <p:nvPr/>
        </p:nvCxnSpPr>
        <p:spPr>
          <a:xfrm rot="16200000" flipH="1">
            <a:off x="7842078" y="583203"/>
            <a:ext cx="364261" cy="5229324"/>
          </a:xfrm>
          <a:prstGeom prst="curvedConnector5">
            <a:avLst>
              <a:gd name="adj1" fmla="val -62757"/>
              <a:gd name="adj2" fmla="val 40145"/>
              <a:gd name="adj3" fmla="val 16275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287142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84" name="타원 83"/>
          <p:cNvSpPr/>
          <p:nvPr/>
        </p:nvSpPr>
        <p:spPr>
          <a:xfrm>
            <a:off x="275944" y="1111807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86" name="타원 85"/>
          <p:cNvSpPr/>
          <p:nvPr/>
        </p:nvSpPr>
        <p:spPr>
          <a:xfrm>
            <a:off x="1492791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88" name="타원 87"/>
          <p:cNvSpPr/>
          <p:nvPr/>
        </p:nvSpPr>
        <p:spPr>
          <a:xfrm>
            <a:off x="2739069" y="442634"/>
            <a:ext cx="1130540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상담 신청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현황</a:t>
            </a:r>
            <a:endParaRPr lang="ko-KR" altLang="en-US" sz="1100" dirty="0"/>
          </a:p>
        </p:txBody>
      </p:sp>
      <p:sp>
        <p:nvSpPr>
          <p:cNvPr id="91" name="타원 90"/>
          <p:cNvSpPr/>
          <p:nvPr/>
        </p:nvSpPr>
        <p:spPr>
          <a:xfrm>
            <a:off x="2759473" y="1112722"/>
            <a:ext cx="1130540" cy="6113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확인</a:t>
            </a:r>
            <a:endParaRPr lang="ko-KR" altLang="en-US" sz="1100" dirty="0"/>
          </a:p>
        </p:txBody>
      </p:sp>
      <p:sp>
        <p:nvSpPr>
          <p:cNvPr id="92" name="타원 91"/>
          <p:cNvSpPr/>
          <p:nvPr/>
        </p:nvSpPr>
        <p:spPr>
          <a:xfrm>
            <a:off x="2139170" y="1759739"/>
            <a:ext cx="1394674" cy="563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만족도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 참여</a:t>
            </a:r>
            <a:endParaRPr lang="ko-KR" altLang="en-US" sz="1100" dirty="0"/>
          </a:p>
        </p:txBody>
      </p:sp>
      <p:sp>
        <p:nvSpPr>
          <p:cNvPr id="95" name="타원 94"/>
          <p:cNvSpPr/>
          <p:nvPr/>
        </p:nvSpPr>
        <p:spPr>
          <a:xfrm>
            <a:off x="572247" y="1748739"/>
            <a:ext cx="1493481" cy="567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마음건강검사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이력 확인</a:t>
            </a:r>
            <a:endParaRPr lang="ko-KR" altLang="en-US" sz="1100" dirty="0"/>
          </a:p>
        </p:txBody>
      </p:sp>
      <p:sp>
        <p:nvSpPr>
          <p:cNvPr id="101" name="타원 100"/>
          <p:cNvSpPr/>
          <p:nvPr/>
        </p:nvSpPr>
        <p:spPr>
          <a:xfrm>
            <a:off x="498240" y="3454504"/>
            <a:ext cx="886684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맞춤형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2" name="타원 101"/>
          <p:cNvSpPr/>
          <p:nvPr/>
        </p:nvSpPr>
        <p:spPr>
          <a:xfrm>
            <a:off x="492567" y="4068901"/>
            <a:ext cx="873322" cy="526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연령별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3" name="타원 102"/>
          <p:cNvSpPr/>
          <p:nvPr/>
        </p:nvSpPr>
        <p:spPr>
          <a:xfrm>
            <a:off x="1541019" y="3454504"/>
            <a:ext cx="864328" cy="5652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상황별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4" name="직사각형 103"/>
          <p:cNvSpPr/>
          <p:nvPr/>
        </p:nvSpPr>
        <p:spPr>
          <a:xfrm>
            <a:off x="852830" y="4777342"/>
            <a:ext cx="1509847" cy="1954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연령별 검사</a:t>
            </a:r>
            <a:endParaRPr lang="ko-KR" altLang="en-US" sz="1200" dirty="0"/>
          </a:p>
        </p:txBody>
      </p:sp>
      <p:cxnSp>
        <p:nvCxnSpPr>
          <p:cNvPr id="105" name="구부러진 연결선 104"/>
          <p:cNvCxnSpPr>
            <a:stCxn id="102" idx="4"/>
            <a:endCxn id="104" idx="1"/>
          </p:cNvCxnSpPr>
          <p:nvPr/>
        </p:nvCxnSpPr>
        <p:spPr>
          <a:xfrm rot="5400000">
            <a:off x="311190" y="5136696"/>
            <a:ext cx="1159679" cy="76398"/>
          </a:xfrm>
          <a:prstGeom prst="curvedConnector4">
            <a:avLst>
              <a:gd name="adj1" fmla="val 7859"/>
              <a:gd name="adj2" fmla="val 3992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941053" y="508706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초등 선택</a:t>
            </a:r>
            <a:endParaRPr lang="ko-KR" altLang="en-US" sz="1100" dirty="0"/>
          </a:p>
        </p:txBody>
      </p:sp>
      <p:sp>
        <p:nvSpPr>
          <p:cNvPr id="112" name="타원 111"/>
          <p:cNvSpPr/>
          <p:nvPr/>
        </p:nvSpPr>
        <p:spPr>
          <a:xfrm>
            <a:off x="941053" y="562791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중고등 </a:t>
            </a:r>
            <a:r>
              <a:rPr lang="ko-KR" altLang="en-US" sz="1100" dirty="0" smtClean="0"/>
              <a:t>선택</a:t>
            </a:r>
            <a:endParaRPr lang="ko-KR" altLang="en-US" sz="1100" dirty="0"/>
          </a:p>
        </p:txBody>
      </p:sp>
      <p:sp>
        <p:nvSpPr>
          <p:cNvPr id="113" name="타원 112"/>
          <p:cNvSpPr/>
          <p:nvPr/>
        </p:nvSpPr>
        <p:spPr>
          <a:xfrm>
            <a:off x="948390" y="616876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성인 선택</a:t>
            </a:r>
            <a:endParaRPr lang="ko-KR" altLang="en-US" sz="1100" dirty="0"/>
          </a:p>
        </p:txBody>
      </p:sp>
      <p:sp>
        <p:nvSpPr>
          <p:cNvPr id="116" name="타원 115"/>
          <p:cNvSpPr/>
          <p:nvPr/>
        </p:nvSpPr>
        <p:spPr>
          <a:xfrm>
            <a:off x="3234718" y="4337098"/>
            <a:ext cx="98839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추천 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보기</a:t>
            </a:r>
            <a:endParaRPr lang="ko-KR" altLang="en-US" sz="1100" dirty="0"/>
          </a:p>
        </p:txBody>
      </p:sp>
      <p:sp>
        <p:nvSpPr>
          <p:cNvPr id="117" name="타원 116"/>
          <p:cNvSpPr/>
          <p:nvPr/>
        </p:nvSpPr>
        <p:spPr>
          <a:xfrm>
            <a:off x="4349106" y="4337098"/>
            <a:ext cx="97336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검색</a:t>
            </a:r>
            <a:endParaRPr lang="ko-KR" altLang="en-US" sz="1100" dirty="0"/>
          </a:p>
        </p:txBody>
      </p:sp>
      <p:cxnSp>
        <p:nvCxnSpPr>
          <p:cNvPr id="118" name="구부러진 연결선 117"/>
          <p:cNvCxnSpPr>
            <a:stCxn id="24" idx="2"/>
            <a:endCxn id="39" idx="3"/>
          </p:cNvCxnSpPr>
          <p:nvPr/>
        </p:nvCxnSpPr>
        <p:spPr>
          <a:xfrm rot="10800000" flipV="1">
            <a:off x="2586314" y="3160125"/>
            <a:ext cx="1926544" cy="4645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3098471" y="4982144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대인관계</a:t>
            </a:r>
            <a:endParaRPr lang="ko-KR" altLang="en-US" sz="1100" dirty="0"/>
          </a:p>
        </p:txBody>
      </p:sp>
      <p:sp>
        <p:nvSpPr>
          <p:cNvPr id="123" name="타원 122"/>
          <p:cNvSpPr/>
          <p:nvPr/>
        </p:nvSpPr>
        <p:spPr>
          <a:xfrm>
            <a:off x="4319284" y="4991006"/>
            <a:ext cx="1091116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학교생활</a:t>
            </a:r>
            <a:endParaRPr lang="ko-KR" altLang="en-US" sz="1100" dirty="0"/>
          </a:p>
        </p:txBody>
      </p:sp>
      <p:sp>
        <p:nvSpPr>
          <p:cNvPr id="129" name="타원 128"/>
          <p:cNvSpPr/>
          <p:nvPr/>
        </p:nvSpPr>
        <p:spPr>
          <a:xfrm>
            <a:off x="3718216" y="5595036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 건강</a:t>
            </a:r>
            <a:endParaRPr lang="ko-KR" altLang="en-US" sz="1100" dirty="0"/>
          </a:p>
        </p:txBody>
      </p:sp>
      <p:sp>
        <p:nvSpPr>
          <p:cNvPr id="130" name="타원 129"/>
          <p:cNvSpPr/>
          <p:nvPr/>
        </p:nvSpPr>
        <p:spPr>
          <a:xfrm>
            <a:off x="3224294" y="6094339"/>
            <a:ext cx="81391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위기</a:t>
            </a:r>
            <a:endParaRPr lang="ko-KR" altLang="en-US" sz="1100" dirty="0"/>
          </a:p>
        </p:txBody>
      </p:sp>
      <p:sp>
        <p:nvSpPr>
          <p:cNvPr id="131" name="타원 130"/>
          <p:cNvSpPr/>
          <p:nvPr/>
        </p:nvSpPr>
        <p:spPr>
          <a:xfrm>
            <a:off x="4526648" y="6087082"/>
            <a:ext cx="808903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일탈</a:t>
            </a:r>
            <a:endParaRPr lang="ko-KR" altLang="en-US" sz="1100" dirty="0"/>
          </a:p>
        </p:txBody>
      </p:sp>
      <p:cxnSp>
        <p:nvCxnSpPr>
          <p:cNvPr id="132" name="구부러진 연결선 131"/>
          <p:cNvCxnSpPr>
            <a:endCxn id="40" idx="0"/>
          </p:cNvCxnSpPr>
          <p:nvPr/>
        </p:nvCxnSpPr>
        <p:spPr>
          <a:xfrm rot="10800000" flipV="1">
            <a:off x="4242433" y="3541306"/>
            <a:ext cx="1850647" cy="44892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10832272" y="2810684"/>
            <a:ext cx="1078593" cy="50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비회원 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상담신청</a:t>
            </a:r>
            <a:endParaRPr lang="ko-KR" altLang="en-US" sz="1100" dirty="0"/>
          </a:p>
        </p:txBody>
      </p:sp>
      <p:sp>
        <p:nvSpPr>
          <p:cNvPr id="142" name="타원 141"/>
          <p:cNvSpPr/>
          <p:nvPr/>
        </p:nvSpPr>
        <p:spPr>
          <a:xfrm>
            <a:off x="9473339" y="2268924"/>
            <a:ext cx="1145283" cy="50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예약</a:t>
            </a:r>
            <a:endParaRPr lang="ko-KR" altLang="en-US" sz="1100" dirty="0"/>
          </a:p>
        </p:txBody>
      </p:sp>
      <p:sp>
        <p:nvSpPr>
          <p:cNvPr id="169" name="타원 168"/>
          <p:cNvSpPr/>
          <p:nvPr/>
        </p:nvSpPr>
        <p:spPr>
          <a:xfrm>
            <a:off x="1541175" y="1116473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회원탈퇴</a:t>
            </a:r>
            <a:endParaRPr lang="ko-KR" altLang="en-US" sz="1100" dirty="0"/>
          </a:p>
        </p:txBody>
      </p:sp>
      <p:sp>
        <p:nvSpPr>
          <p:cNvPr id="174" name="타원 173"/>
          <p:cNvSpPr/>
          <p:nvPr/>
        </p:nvSpPr>
        <p:spPr>
          <a:xfrm>
            <a:off x="6812107" y="3980433"/>
            <a:ext cx="828607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챗 봇</a:t>
            </a:r>
            <a:endParaRPr lang="ko-KR" altLang="en-US" sz="1100" dirty="0"/>
          </a:p>
        </p:txBody>
      </p:sp>
      <p:sp>
        <p:nvSpPr>
          <p:cNvPr id="175" name="타원 174"/>
          <p:cNvSpPr/>
          <p:nvPr/>
        </p:nvSpPr>
        <p:spPr>
          <a:xfrm>
            <a:off x="7748382" y="3988698"/>
            <a:ext cx="80179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SNS</a:t>
            </a:r>
            <a:endParaRPr lang="ko-KR" altLang="en-US" sz="1100" dirty="0"/>
          </a:p>
        </p:txBody>
      </p:sp>
      <p:sp>
        <p:nvSpPr>
          <p:cNvPr id="176" name="타원 175"/>
          <p:cNvSpPr/>
          <p:nvPr/>
        </p:nvSpPr>
        <p:spPr>
          <a:xfrm>
            <a:off x="8626570" y="3988698"/>
            <a:ext cx="10783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유관기관</a:t>
            </a:r>
            <a:endParaRPr lang="ko-KR" altLang="en-US" sz="1100" dirty="0"/>
          </a:p>
        </p:txBody>
      </p:sp>
      <p:cxnSp>
        <p:nvCxnSpPr>
          <p:cNvPr id="177" name="구부러진 연결선 176"/>
          <p:cNvCxnSpPr>
            <a:endCxn id="52" idx="0"/>
          </p:cNvCxnSpPr>
          <p:nvPr/>
        </p:nvCxnSpPr>
        <p:spPr>
          <a:xfrm>
            <a:off x="6521899" y="3391039"/>
            <a:ext cx="1704233" cy="30609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직사각형 183"/>
          <p:cNvSpPr/>
          <p:nvPr/>
        </p:nvSpPr>
        <p:spPr>
          <a:xfrm>
            <a:off x="8567590" y="5031596"/>
            <a:ext cx="1188720" cy="1419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SNS</a:t>
            </a:r>
          </a:p>
        </p:txBody>
      </p:sp>
      <p:sp>
        <p:nvSpPr>
          <p:cNvPr id="185" name="타원 184"/>
          <p:cNvSpPr/>
          <p:nvPr/>
        </p:nvSpPr>
        <p:spPr>
          <a:xfrm>
            <a:off x="8729799" y="5308262"/>
            <a:ext cx="864303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유튜브</a:t>
            </a:r>
            <a:endParaRPr lang="ko-KR" altLang="en-US" sz="1100" dirty="0"/>
          </a:p>
        </p:txBody>
      </p:sp>
      <p:sp>
        <p:nvSpPr>
          <p:cNvPr id="186" name="타원 185"/>
          <p:cNvSpPr/>
          <p:nvPr/>
        </p:nvSpPr>
        <p:spPr>
          <a:xfrm>
            <a:off x="8632977" y="5862524"/>
            <a:ext cx="1057947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카카오톡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채널</a:t>
            </a:r>
            <a:endParaRPr lang="ko-KR" altLang="en-US" sz="1100" dirty="0"/>
          </a:p>
        </p:txBody>
      </p:sp>
      <p:cxnSp>
        <p:nvCxnSpPr>
          <p:cNvPr id="188" name="구부러진 연결선 187"/>
          <p:cNvCxnSpPr>
            <a:stCxn id="175" idx="4"/>
            <a:endCxn id="184" idx="0"/>
          </p:cNvCxnSpPr>
          <p:nvPr/>
        </p:nvCxnSpPr>
        <p:spPr>
          <a:xfrm rot="16200000" flipH="1">
            <a:off x="8396267" y="4265913"/>
            <a:ext cx="518698" cy="10126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8" name="직사각형 207"/>
          <p:cNvSpPr/>
          <p:nvPr/>
        </p:nvSpPr>
        <p:spPr>
          <a:xfrm>
            <a:off x="5814089" y="4908102"/>
            <a:ext cx="2545589" cy="177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챗 봇</a:t>
            </a:r>
            <a:endParaRPr lang="ko-KR" altLang="en-US" sz="1200" dirty="0"/>
          </a:p>
        </p:txBody>
      </p:sp>
      <p:sp>
        <p:nvSpPr>
          <p:cNvPr id="209" name="타원 208"/>
          <p:cNvSpPr/>
          <p:nvPr/>
        </p:nvSpPr>
        <p:spPr>
          <a:xfrm>
            <a:off x="5915300" y="5220714"/>
            <a:ext cx="114215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위플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(Weepl)</a:t>
            </a:r>
          </a:p>
          <a:p>
            <a:pPr algn="ctr"/>
            <a:r>
              <a:rPr lang="ko-KR" altLang="en-US" sz="1100" dirty="0" smtClean="0"/>
              <a:t>앱서비스</a:t>
            </a:r>
            <a:endParaRPr lang="ko-KR" altLang="en-US" sz="1100" dirty="0"/>
          </a:p>
        </p:txBody>
      </p:sp>
      <p:sp>
        <p:nvSpPr>
          <p:cNvPr id="211" name="타원 210"/>
          <p:cNvSpPr/>
          <p:nvPr/>
        </p:nvSpPr>
        <p:spPr>
          <a:xfrm>
            <a:off x="7107044" y="5255972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신청</a:t>
            </a:r>
            <a:endParaRPr lang="ko-KR" altLang="en-US" sz="1100" dirty="0"/>
          </a:p>
        </p:txBody>
      </p:sp>
      <p:sp>
        <p:nvSpPr>
          <p:cNvPr id="212" name="타원 211"/>
          <p:cNvSpPr/>
          <p:nvPr/>
        </p:nvSpPr>
        <p:spPr>
          <a:xfrm>
            <a:off x="5922247" y="5951427"/>
            <a:ext cx="1130444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213" name="타원 212"/>
          <p:cNvSpPr/>
          <p:nvPr/>
        </p:nvSpPr>
        <p:spPr>
          <a:xfrm>
            <a:off x="7109229" y="5882979"/>
            <a:ext cx="1142152" cy="7114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문의</a:t>
            </a:r>
            <a:endParaRPr lang="ko-KR" altLang="en-US" sz="1100" dirty="0"/>
          </a:p>
        </p:txBody>
      </p:sp>
      <p:cxnSp>
        <p:nvCxnSpPr>
          <p:cNvPr id="214" name="구부러진 연결선 213"/>
          <p:cNvCxnSpPr>
            <a:stCxn id="174" idx="4"/>
            <a:endCxn id="208" idx="0"/>
          </p:cNvCxnSpPr>
          <p:nvPr/>
        </p:nvCxnSpPr>
        <p:spPr>
          <a:xfrm rot="5400000">
            <a:off x="6954914" y="4636604"/>
            <a:ext cx="403469" cy="1395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직사각형 223"/>
          <p:cNvSpPr/>
          <p:nvPr/>
        </p:nvSpPr>
        <p:spPr>
          <a:xfrm>
            <a:off x="10100387" y="4300039"/>
            <a:ext cx="1930214" cy="2467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유관기관</a:t>
            </a:r>
            <a:endParaRPr lang="ko-KR" altLang="en-US" sz="1200" dirty="0"/>
          </a:p>
        </p:txBody>
      </p:sp>
      <p:sp>
        <p:nvSpPr>
          <p:cNvPr id="231" name="타원 230"/>
          <p:cNvSpPr/>
          <p:nvPr/>
        </p:nvSpPr>
        <p:spPr>
          <a:xfrm>
            <a:off x="10237555" y="4670976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심리 상담</a:t>
            </a:r>
            <a:endParaRPr lang="ko-KR" altLang="en-US" sz="1100" dirty="0"/>
          </a:p>
        </p:txBody>
      </p:sp>
      <p:sp>
        <p:nvSpPr>
          <p:cNvPr id="232" name="타원 231"/>
          <p:cNvSpPr/>
          <p:nvPr/>
        </p:nvSpPr>
        <p:spPr>
          <a:xfrm>
            <a:off x="11134078" y="4685836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생명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존중</a:t>
            </a:r>
            <a:endParaRPr lang="ko-KR" altLang="en-US" sz="1100" dirty="0"/>
          </a:p>
        </p:txBody>
      </p:sp>
      <p:sp>
        <p:nvSpPr>
          <p:cNvPr id="233" name="타원 232"/>
          <p:cNvSpPr/>
          <p:nvPr/>
        </p:nvSpPr>
        <p:spPr>
          <a:xfrm>
            <a:off x="10237555" y="5356191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</a:t>
            </a:r>
            <a:endParaRPr lang="ko-KR" altLang="en-US" sz="1100" dirty="0"/>
          </a:p>
        </p:txBody>
      </p:sp>
      <p:sp>
        <p:nvSpPr>
          <p:cNvPr id="234" name="타원 233"/>
          <p:cNvSpPr/>
          <p:nvPr/>
        </p:nvSpPr>
        <p:spPr>
          <a:xfrm>
            <a:off x="11134078" y="5371051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도박</a:t>
            </a:r>
            <a:endParaRPr lang="ko-KR" altLang="en-US" sz="1100" dirty="0"/>
          </a:p>
        </p:txBody>
      </p:sp>
      <p:sp>
        <p:nvSpPr>
          <p:cNvPr id="235" name="타원 234"/>
          <p:cNvSpPr/>
          <p:nvPr/>
        </p:nvSpPr>
        <p:spPr>
          <a:xfrm>
            <a:off x="10237555" y="6057769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36" name="타원 235"/>
          <p:cNvSpPr/>
          <p:nvPr/>
        </p:nvSpPr>
        <p:spPr>
          <a:xfrm>
            <a:off x="11065494" y="6072465"/>
            <a:ext cx="898174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페이지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연결</a:t>
            </a:r>
            <a:endParaRPr lang="ko-KR" altLang="en-US" sz="1100" dirty="0"/>
          </a:p>
        </p:txBody>
      </p:sp>
      <p:cxnSp>
        <p:nvCxnSpPr>
          <p:cNvPr id="237" name="구부러진 연결선 236"/>
          <p:cNvCxnSpPr>
            <a:stCxn id="176" idx="5"/>
            <a:endCxn id="224" idx="0"/>
          </p:cNvCxnSpPr>
          <p:nvPr/>
        </p:nvCxnSpPr>
        <p:spPr>
          <a:xfrm rot="5400000" flipH="1" flipV="1">
            <a:off x="10238202" y="3608839"/>
            <a:ext cx="136092" cy="1518491"/>
          </a:xfrm>
          <a:prstGeom prst="curvedConnector5">
            <a:avLst>
              <a:gd name="adj1" fmla="val -76353"/>
              <a:gd name="adj2" fmla="val 27253"/>
              <a:gd name="adj3" fmla="val 26797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1" name="타원 260"/>
          <p:cNvSpPr/>
          <p:nvPr/>
        </p:nvSpPr>
        <p:spPr>
          <a:xfrm>
            <a:off x="9464918" y="2833574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신청</a:t>
            </a:r>
            <a:endParaRPr lang="ko-KR" altLang="en-US" sz="1100" dirty="0"/>
          </a:p>
        </p:txBody>
      </p:sp>
      <p:sp>
        <p:nvSpPr>
          <p:cNvPr id="262" name="타원 261"/>
          <p:cNvSpPr/>
          <p:nvPr/>
        </p:nvSpPr>
        <p:spPr>
          <a:xfrm>
            <a:off x="10764691" y="610751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63" name="직사각형 262"/>
          <p:cNvSpPr/>
          <p:nvPr/>
        </p:nvSpPr>
        <p:spPr>
          <a:xfrm>
            <a:off x="7626694" y="1919401"/>
            <a:ext cx="1484619" cy="133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게시판 상담</a:t>
            </a:r>
            <a:endParaRPr lang="ko-KR" altLang="en-US" sz="1200" dirty="0"/>
          </a:p>
        </p:txBody>
      </p:sp>
      <p:sp>
        <p:nvSpPr>
          <p:cNvPr id="298" name="타원 297"/>
          <p:cNvSpPr/>
          <p:nvPr/>
        </p:nvSpPr>
        <p:spPr>
          <a:xfrm>
            <a:off x="7930806" y="2697378"/>
            <a:ext cx="853183" cy="5147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게시글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99" name="타원 298"/>
          <p:cNvSpPr/>
          <p:nvPr/>
        </p:nvSpPr>
        <p:spPr>
          <a:xfrm>
            <a:off x="7933638" y="2177853"/>
            <a:ext cx="853183" cy="4777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작성</a:t>
            </a:r>
            <a:endParaRPr lang="ko-KR" altLang="en-US" sz="1100" dirty="0"/>
          </a:p>
        </p:txBody>
      </p:sp>
      <p:cxnSp>
        <p:nvCxnSpPr>
          <p:cNvPr id="300" name="구부러진 연결선 299"/>
          <p:cNvCxnSpPr>
            <a:stCxn id="142" idx="2"/>
            <a:endCxn id="263" idx="3"/>
          </p:cNvCxnSpPr>
          <p:nvPr/>
        </p:nvCxnSpPr>
        <p:spPr>
          <a:xfrm rot="10800000" flipV="1">
            <a:off x="9111313" y="2519191"/>
            <a:ext cx="362026" cy="674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구부러진 연결선 306"/>
          <p:cNvCxnSpPr>
            <a:stCxn id="211" idx="0"/>
            <a:endCxn id="44" idx="2"/>
          </p:cNvCxnSpPr>
          <p:nvPr/>
        </p:nvCxnSpPr>
        <p:spPr>
          <a:xfrm rot="5400000" flipH="1" flipV="1">
            <a:off x="8218208" y="2835309"/>
            <a:ext cx="1875976" cy="2965350"/>
          </a:xfrm>
          <a:prstGeom prst="curvedConnector3">
            <a:avLst>
              <a:gd name="adj1" fmla="val 19868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" name="구부러진 연결선 313"/>
          <p:cNvCxnSpPr>
            <a:stCxn id="212" idx="2"/>
            <a:endCxn id="39" idx="3"/>
          </p:cNvCxnSpPr>
          <p:nvPr/>
        </p:nvCxnSpPr>
        <p:spPr>
          <a:xfrm rot="10800000">
            <a:off x="2586315" y="3624645"/>
            <a:ext cx="3335933" cy="2634366"/>
          </a:xfrm>
          <a:prstGeom prst="curvedConnector3">
            <a:avLst>
              <a:gd name="adj1" fmla="val 7140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0" name="타원 319"/>
          <p:cNvSpPr/>
          <p:nvPr/>
        </p:nvSpPr>
        <p:spPr>
          <a:xfrm>
            <a:off x="1442407" y="4070024"/>
            <a:ext cx="1075417" cy="5093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검사결과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cxnSp>
        <p:nvCxnSpPr>
          <p:cNvPr id="324" name="구부러진 연결선 323"/>
          <p:cNvCxnSpPr>
            <a:stCxn id="320" idx="4"/>
            <a:endCxn id="40" idx="1"/>
          </p:cNvCxnSpPr>
          <p:nvPr/>
        </p:nvCxnSpPr>
        <p:spPr>
          <a:xfrm rot="16200000" flipH="1">
            <a:off x="2082086" y="4477446"/>
            <a:ext cx="781764" cy="985704"/>
          </a:xfrm>
          <a:prstGeom prst="curvedConnector2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693449" y="2879655"/>
            <a:ext cx="1466242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마음건강검사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실시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430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/>
          <p:cNvSpPr/>
          <p:nvPr/>
        </p:nvSpPr>
        <p:spPr>
          <a:xfrm>
            <a:off x="4512858" y="2955926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cxnSp>
        <p:nvCxnSpPr>
          <p:cNvPr id="26" name="구부러진 연결선 25"/>
          <p:cNvCxnSpPr>
            <a:endCxn id="24" idx="6"/>
          </p:cNvCxnSpPr>
          <p:nvPr/>
        </p:nvCxnSpPr>
        <p:spPr>
          <a:xfrm rot="10800000">
            <a:off x="5563395" y="3160126"/>
            <a:ext cx="472399" cy="23683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094328" y="2161644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cxnSp>
        <p:nvCxnSpPr>
          <p:cNvPr id="28" name="구부러진 연결선 27"/>
          <p:cNvCxnSpPr>
            <a:stCxn id="24" idx="0"/>
            <a:endCxn id="27" idx="4"/>
          </p:cNvCxnSpPr>
          <p:nvPr/>
        </p:nvCxnSpPr>
        <p:spPr>
          <a:xfrm rot="16200000" flipV="1">
            <a:off x="4635919" y="2553719"/>
            <a:ext cx="385884" cy="4185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92757" y="145194"/>
            <a:ext cx="3790753" cy="2258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마이페이지</a:t>
            </a:r>
            <a:endParaRPr lang="ko-KR" altLang="en-US" sz="1200" dirty="0"/>
          </a:p>
        </p:txBody>
      </p:sp>
      <p:cxnSp>
        <p:nvCxnSpPr>
          <p:cNvPr id="35" name="구부러진 연결선 34"/>
          <p:cNvCxnSpPr>
            <a:stCxn id="24" idx="1"/>
            <a:endCxn id="34" idx="2"/>
          </p:cNvCxnSpPr>
          <p:nvPr/>
        </p:nvCxnSpPr>
        <p:spPr>
          <a:xfrm rot="16200000" flipV="1">
            <a:off x="3071285" y="1420314"/>
            <a:ext cx="612270" cy="2578571"/>
          </a:xfrm>
          <a:prstGeom prst="curvedConnector3">
            <a:avLst>
              <a:gd name="adj1" fmla="val 757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059138" y="187064"/>
            <a:ext cx="2908177" cy="1885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서울 위</a:t>
            </a:r>
            <a:r>
              <a:rPr lang="en-US" altLang="ko-KR" sz="1200" dirty="0" smtClean="0"/>
              <a:t>(Wee)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350181" y="2588891"/>
            <a:ext cx="2236133" cy="2071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마음건강검사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2965820" y="3990232"/>
            <a:ext cx="2553223" cy="2741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마음건강정보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206174" y="112060"/>
            <a:ext cx="1699365" cy="1960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Wee-Network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271427" y="310882"/>
            <a:ext cx="2734887" cy="3069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스윗</a:t>
            </a:r>
            <a:r>
              <a:rPr lang="en-US" altLang="ko-KR" sz="1200" dirty="0" smtClean="0"/>
              <a:t>(SWeeT)</a:t>
            </a:r>
            <a:endParaRPr lang="ko-KR" altLang="en-US" sz="1200" dirty="0"/>
          </a:p>
        </p:txBody>
      </p:sp>
      <p:cxnSp>
        <p:nvCxnSpPr>
          <p:cNvPr id="47" name="구부러진 연결선 46"/>
          <p:cNvCxnSpPr>
            <a:endCxn id="11" idx="2"/>
          </p:cNvCxnSpPr>
          <p:nvPr/>
        </p:nvCxnSpPr>
        <p:spPr>
          <a:xfrm flipV="1">
            <a:off x="6486376" y="2436501"/>
            <a:ext cx="1459941" cy="6671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69636" y="3697129"/>
            <a:ext cx="3107769" cy="932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퀵 메뉴</a:t>
            </a:r>
            <a:endParaRPr lang="en-US" altLang="ko-KR" sz="1200" dirty="0" smtClean="0"/>
          </a:p>
        </p:txBody>
      </p:sp>
      <p:cxnSp>
        <p:nvCxnSpPr>
          <p:cNvPr id="60" name="구부러진 연결선 59"/>
          <p:cNvCxnSpPr/>
          <p:nvPr/>
        </p:nvCxnSpPr>
        <p:spPr>
          <a:xfrm rot="16200000" flipV="1">
            <a:off x="5190330" y="2079656"/>
            <a:ext cx="923727" cy="9105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/>
          <p:nvPr/>
        </p:nvCxnSpPr>
        <p:spPr>
          <a:xfrm rot="5400000" flipH="1" flipV="1">
            <a:off x="6376285" y="1815815"/>
            <a:ext cx="1164767" cy="11265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5677123" y="2998774"/>
            <a:ext cx="1200970" cy="1116112"/>
            <a:chOff x="5677123" y="2998774"/>
            <a:chExt cx="1200970" cy="1116112"/>
          </a:xfrm>
        </p:grpSpPr>
        <p:grpSp>
          <p:nvGrpSpPr>
            <p:cNvPr id="5" name="그룹 4"/>
            <p:cNvGrpSpPr/>
            <p:nvPr/>
          </p:nvGrpSpPr>
          <p:grpSpPr>
            <a:xfrm>
              <a:off x="6163264" y="2998774"/>
              <a:ext cx="223462" cy="827067"/>
              <a:chOff x="6163264" y="2998774"/>
              <a:chExt cx="223462" cy="827067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6170968" y="2998774"/>
                <a:ext cx="215758" cy="2260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>
                <a:stCxn id="4" idx="4"/>
              </p:cNvCxnSpPr>
              <p:nvPr/>
            </p:nvCxnSpPr>
            <p:spPr>
              <a:xfrm>
                <a:off x="6278847" y="3224805"/>
                <a:ext cx="0" cy="3595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 flipV="1">
                <a:off x="6163264" y="3255628"/>
                <a:ext cx="115583" cy="1515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 flipV="1">
                <a:off x="6271142" y="3271039"/>
                <a:ext cx="115583" cy="1361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6163264" y="3558717"/>
                <a:ext cx="115583" cy="2517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H="1" flipV="1">
                <a:off x="6271142" y="3574128"/>
                <a:ext cx="115583" cy="2517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5677123" y="3837887"/>
              <a:ext cx="1200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전문상담</a:t>
              </a: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교</a:t>
              </a:r>
              <a:r>
                <a:rPr lang="en-US" altLang="ko-KR" sz="1200" dirty="0" smtClean="0"/>
                <a:t>)</a:t>
              </a:r>
              <a:r>
                <a:rPr lang="ko-KR" altLang="en-US" sz="1200" dirty="0" smtClean="0"/>
                <a:t>사</a:t>
              </a:r>
              <a:endParaRPr lang="ko-KR" altLang="en-US" sz="1200" dirty="0"/>
            </a:p>
          </p:txBody>
        </p:sp>
      </p:grpSp>
      <p:sp>
        <p:nvSpPr>
          <p:cNvPr id="11" name="타원 10"/>
          <p:cNvSpPr/>
          <p:nvPr/>
        </p:nvSpPr>
        <p:spPr>
          <a:xfrm>
            <a:off x="7946317" y="2197253"/>
            <a:ext cx="1074832" cy="478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회원가입</a:t>
            </a:r>
            <a:endParaRPr lang="ko-KR" altLang="en-US" sz="1100" dirty="0"/>
          </a:p>
        </p:txBody>
      </p:sp>
      <p:sp>
        <p:nvSpPr>
          <p:cNvPr id="59" name="타원 58"/>
          <p:cNvSpPr/>
          <p:nvPr/>
        </p:nvSpPr>
        <p:spPr>
          <a:xfrm>
            <a:off x="9356616" y="598763"/>
            <a:ext cx="1428549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학교 업무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공유 게시판</a:t>
            </a:r>
            <a:endParaRPr lang="ko-KR" altLang="en-US" sz="1100" dirty="0"/>
          </a:p>
        </p:txBody>
      </p:sp>
      <p:sp>
        <p:nvSpPr>
          <p:cNvPr id="62" name="타원 61"/>
          <p:cNvSpPr/>
          <p:nvPr/>
        </p:nvSpPr>
        <p:spPr>
          <a:xfrm>
            <a:off x="4303177" y="401809"/>
            <a:ext cx="1525251" cy="579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Wee-Network</a:t>
            </a:r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63" name="타원 62"/>
          <p:cNvSpPr/>
          <p:nvPr/>
        </p:nvSpPr>
        <p:spPr>
          <a:xfrm>
            <a:off x="4390543" y="1026777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위치 정보</a:t>
            </a:r>
            <a:endParaRPr lang="ko-KR" altLang="en-US" sz="1100" dirty="0"/>
          </a:p>
        </p:txBody>
      </p:sp>
      <p:sp>
        <p:nvSpPr>
          <p:cNvPr id="64" name="타원 63"/>
          <p:cNvSpPr/>
          <p:nvPr/>
        </p:nvSpPr>
        <p:spPr>
          <a:xfrm>
            <a:off x="4390544" y="1539112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공지사항</a:t>
            </a:r>
            <a:endParaRPr lang="ko-KR" altLang="en-US" sz="1100" dirty="0"/>
          </a:p>
        </p:txBody>
      </p:sp>
      <p:sp>
        <p:nvSpPr>
          <p:cNvPr id="65" name="타원 64"/>
          <p:cNvSpPr/>
          <p:nvPr/>
        </p:nvSpPr>
        <p:spPr>
          <a:xfrm>
            <a:off x="6209651" y="531049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프로젝트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66" name="타원 65"/>
          <p:cNvSpPr/>
          <p:nvPr/>
        </p:nvSpPr>
        <p:spPr>
          <a:xfrm>
            <a:off x="7535235" y="535359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소개</a:t>
            </a:r>
            <a:endParaRPr lang="ko-KR" altLang="en-US" sz="1100" dirty="0"/>
          </a:p>
        </p:txBody>
      </p:sp>
      <p:sp>
        <p:nvSpPr>
          <p:cNvPr id="67" name="타원 66"/>
          <p:cNvSpPr/>
          <p:nvPr/>
        </p:nvSpPr>
        <p:spPr>
          <a:xfrm>
            <a:off x="6187643" y="1299655"/>
            <a:ext cx="1126736" cy="5050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공지사항</a:t>
            </a:r>
            <a:endParaRPr lang="ko-KR" altLang="en-US" sz="1100" dirty="0"/>
          </a:p>
        </p:txBody>
      </p:sp>
      <p:sp>
        <p:nvSpPr>
          <p:cNvPr id="68" name="타원 67"/>
          <p:cNvSpPr/>
          <p:nvPr/>
        </p:nvSpPr>
        <p:spPr>
          <a:xfrm>
            <a:off x="7404965" y="1249273"/>
            <a:ext cx="1438742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위플</a:t>
            </a:r>
            <a:r>
              <a:rPr lang="en-US" altLang="ko-KR" sz="1100" dirty="0" smtClean="0"/>
              <a:t>(Weepl) </a:t>
            </a:r>
          </a:p>
          <a:p>
            <a:pPr algn="ctr"/>
            <a:r>
              <a:rPr lang="ko-KR" altLang="en-US" sz="1100" dirty="0" smtClean="0"/>
              <a:t>상징</a:t>
            </a:r>
            <a:endParaRPr lang="ko-KR" altLang="en-US" sz="1100" dirty="0"/>
          </a:p>
        </p:txBody>
      </p:sp>
      <p:cxnSp>
        <p:nvCxnSpPr>
          <p:cNvPr id="70" name="구부러진 연결선 69"/>
          <p:cNvCxnSpPr>
            <a:stCxn id="24" idx="7"/>
            <a:endCxn id="44" idx="2"/>
          </p:cNvCxnSpPr>
          <p:nvPr/>
        </p:nvCxnSpPr>
        <p:spPr>
          <a:xfrm rot="16200000" flipH="1">
            <a:off x="7842078" y="583203"/>
            <a:ext cx="364261" cy="5229324"/>
          </a:xfrm>
          <a:prstGeom prst="curvedConnector5">
            <a:avLst>
              <a:gd name="adj1" fmla="val -62757"/>
              <a:gd name="adj2" fmla="val 40145"/>
              <a:gd name="adj3" fmla="val 16275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287142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84" name="타원 83"/>
          <p:cNvSpPr/>
          <p:nvPr/>
        </p:nvSpPr>
        <p:spPr>
          <a:xfrm>
            <a:off x="275944" y="1111807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86" name="타원 85"/>
          <p:cNvSpPr/>
          <p:nvPr/>
        </p:nvSpPr>
        <p:spPr>
          <a:xfrm>
            <a:off x="1492791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상담신청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현황 조회</a:t>
            </a:r>
            <a:endParaRPr lang="ko-KR" altLang="en-US" sz="1100" dirty="0"/>
          </a:p>
        </p:txBody>
      </p:sp>
      <p:sp>
        <p:nvSpPr>
          <p:cNvPr id="88" name="타원 87"/>
          <p:cNvSpPr/>
          <p:nvPr/>
        </p:nvSpPr>
        <p:spPr>
          <a:xfrm>
            <a:off x="2739069" y="442634"/>
            <a:ext cx="1130540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내담자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상담 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91" name="타원 90"/>
          <p:cNvSpPr/>
          <p:nvPr/>
        </p:nvSpPr>
        <p:spPr>
          <a:xfrm>
            <a:off x="2759473" y="1112722"/>
            <a:ext cx="1130540" cy="6113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확인</a:t>
            </a:r>
            <a:endParaRPr lang="ko-KR" altLang="en-US" sz="1100" dirty="0"/>
          </a:p>
        </p:txBody>
      </p:sp>
      <p:sp>
        <p:nvSpPr>
          <p:cNvPr id="92" name="타원 91"/>
          <p:cNvSpPr/>
          <p:nvPr/>
        </p:nvSpPr>
        <p:spPr>
          <a:xfrm>
            <a:off x="2139170" y="1759739"/>
            <a:ext cx="1630666" cy="563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만족도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 </a:t>
            </a:r>
            <a:r>
              <a:rPr lang="ko-KR" altLang="en-US" sz="1100" dirty="0" smtClean="0"/>
              <a:t>결과 조회</a:t>
            </a:r>
            <a:endParaRPr lang="ko-KR" altLang="en-US" sz="1100" dirty="0"/>
          </a:p>
        </p:txBody>
      </p:sp>
      <p:sp>
        <p:nvSpPr>
          <p:cNvPr id="95" name="타원 94"/>
          <p:cNvSpPr/>
          <p:nvPr/>
        </p:nvSpPr>
        <p:spPr>
          <a:xfrm>
            <a:off x="572247" y="1748739"/>
            <a:ext cx="1493481" cy="567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마음건강검사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이력 확인</a:t>
            </a:r>
            <a:endParaRPr lang="ko-KR" altLang="en-US" sz="1100" dirty="0"/>
          </a:p>
        </p:txBody>
      </p:sp>
      <p:sp>
        <p:nvSpPr>
          <p:cNvPr id="101" name="타원 100"/>
          <p:cNvSpPr/>
          <p:nvPr/>
        </p:nvSpPr>
        <p:spPr>
          <a:xfrm>
            <a:off x="498240" y="3454504"/>
            <a:ext cx="886684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맞춤형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2" name="타원 101"/>
          <p:cNvSpPr/>
          <p:nvPr/>
        </p:nvSpPr>
        <p:spPr>
          <a:xfrm>
            <a:off x="492567" y="4068901"/>
            <a:ext cx="873322" cy="526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연령별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3" name="타원 102"/>
          <p:cNvSpPr/>
          <p:nvPr/>
        </p:nvSpPr>
        <p:spPr>
          <a:xfrm>
            <a:off x="1541019" y="3454504"/>
            <a:ext cx="864328" cy="5652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상황별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4" name="직사각형 103"/>
          <p:cNvSpPr/>
          <p:nvPr/>
        </p:nvSpPr>
        <p:spPr>
          <a:xfrm>
            <a:off x="852830" y="4777342"/>
            <a:ext cx="1509847" cy="1954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연령별 검사</a:t>
            </a:r>
            <a:endParaRPr lang="ko-KR" altLang="en-US" sz="1200" dirty="0"/>
          </a:p>
        </p:txBody>
      </p:sp>
      <p:cxnSp>
        <p:nvCxnSpPr>
          <p:cNvPr id="105" name="구부러진 연결선 104"/>
          <p:cNvCxnSpPr>
            <a:stCxn id="102" idx="4"/>
            <a:endCxn id="104" idx="1"/>
          </p:cNvCxnSpPr>
          <p:nvPr/>
        </p:nvCxnSpPr>
        <p:spPr>
          <a:xfrm rot="5400000">
            <a:off x="311190" y="5136696"/>
            <a:ext cx="1159679" cy="76398"/>
          </a:xfrm>
          <a:prstGeom prst="curvedConnector4">
            <a:avLst>
              <a:gd name="adj1" fmla="val 7859"/>
              <a:gd name="adj2" fmla="val 3992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941053" y="508706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초등 선택</a:t>
            </a:r>
            <a:endParaRPr lang="ko-KR" altLang="en-US" sz="1100" dirty="0"/>
          </a:p>
        </p:txBody>
      </p:sp>
      <p:sp>
        <p:nvSpPr>
          <p:cNvPr id="112" name="타원 111"/>
          <p:cNvSpPr/>
          <p:nvPr/>
        </p:nvSpPr>
        <p:spPr>
          <a:xfrm>
            <a:off x="941053" y="562791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중고등 </a:t>
            </a:r>
            <a:r>
              <a:rPr lang="ko-KR" altLang="en-US" sz="1100" dirty="0" smtClean="0"/>
              <a:t>선택</a:t>
            </a:r>
            <a:endParaRPr lang="ko-KR" altLang="en-US" sz="1100" dirty="0"/>
          </a:p>
        </p:txBody>
      </p:sp>
      <p:sp>
        <p:nvSpPr>
          <p:cNvPr id="113" name="타원 112"/>
          <p:cNvSpPr/>
          <p:nvPr/>
        </p:nvSpPr>
        <p:spPr>
          <a:xfrm>
            <a:off x="948390" y="616876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성인 선택</a:t>
            </a:r>
            <a:endParaRPr lang="ko-KR" altLang="en-US" sz="1100" dirty="0"/>
          </a:p>
        </p:txBody>
      </p:sp>
      <p:sp>
        <p:nvSpPr>
          <p:cNvPr id="116" name="타원 115"/>
          <p:cNvSpPr/>
          <p:nvPr/>
        </p:nvSpPr>
        <p:spPr>
          <a:xfrm>
            <a:off x="3234718" y="4337098"/>
            <a:ext cx="98839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추천 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보기</a:t>
            </a:r>
            <a:endParaRPr lang="ko-KR" altLang="en-US" sz="1100" dirty="0"/>
          </a:p>
        </p:txBody>
      </p:sp>
      <p:sp>
        <p:nvSpPr>
          <p:cNvPr id="117" name="타원 116"/>
          <p:cNvSpPr/>
          <p:nvPr/>
        </p:nvSpPr>
        <p:spPr>
          <a:xfrm>
            <a:off x="4349106" y="4337098"/>
            <a:ext cx="97336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검색</a:t>
            </a:r>
            <a:endParaRPr lang="ko-KR" altLang="en-US" sz="1100" dirty="0"/>
          </a:p>
        </p:txBody>
      </p:sp>
      <p:cxnSp>
        <p:nvCxnSpPr>
          <p:cNvPr id="118" name="구부러진 연결선 117"/>
          <p:cNvCxnSpPr>
            <a:stCxn id="24" idx="2"/>
            <a:endCxn id="39" idx="3"/>
          </p:cNvCxnSpPr>
          <p:nvPr/>
        </p:nvCxnSpPr>
        <p:spPr>
          <a:xfrm rot="10800000" flipV="1">
            <a:off x="2586314" y="3160125"/>
            <a:ext cx="1926544" cy="4645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3098471" y="4982144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대인관계</a:t>
            </a:r>
            <a:endParaRPr lang="ko-KR" altLang="en-US" sz="1100" dirty="0"/>
          </a:p>
        </p:txBody>
      </p:sp>
      <p:sp>
        <p:nvSpPr>
          <p:cNvPr id="123" name="타원 122"/>
          <p:cNvSpPr/>
          <p:nvPr/>
        </p:nvSpPr>
        <p:spPr>
          <a:xfrm>
            <a:off x="4319284" y="4991006"/>
            <a:ext cx="1091116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학교생활</a:t>
            </a:r>
            <a:endParaRPr lang="ko-KR" altLang="en-US" sz="1100" dirty="0"/>
          </a:p>
        </p:txBody>
      </p:sp>
      <p:sp>
        <p:nvSpPr>
          <p:cNvPr id="129" name="타원 128"/>
          <p:cNvSpPr/>
          <p:nvPr/>
        </p:nvSpPr>
        <p:spPr>
          <a:xfrm>
            <a:off x="3718216" y="5595036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 건강</a:t>
            </a:r>
            <a:endParaRPr lang="ko-KR" altLang="en-US" sz="1100" dirty="0"/>
          </a:p>
        </p:txBody>
      </p:sp>
      <p:sp>
        <p:nvSpPr>
          <p:cNvPr id="130" name="타원 129"/>
          <p:cNvSpPr/>
          <p:nvPr/>
        </p:nvSpPr>
        <p:spPr>
          <a:xfrm>
            <a:off x="3224294" y="6094339"/>
            <a:ext cx="81391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위기</a:t>
            </a:r>
            <a:endParaRPr lang="ko-KR" altLang="en-US" sz="1100" dirty="0"/>
          </a:p>
        </p:txBody>
      </p:sp>
      <p:sp>
        <p:nvSpPr>
          <p:cNvPr id="131" name="타원 130"/>
          <p:cNvSpPr/>
          <p:nvPr/>
        </p:nvSpPr>
        <p:spPr>
          <a:xfrm>
            <a:off x="4526648" y="6087082"/>
            <a:ext cx="808903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일탈</a:t>
            </a:r>
            <a:endParaRPr lang="ko-KR" altLang="en-US" sz="1100" dirty="0"/>
          </a:p>
        </p:txBody>
      </p:sp>
      <p:cxnSp>
        <p:nvCxnSpPr>
          <p:cNvPr id="132" name="구부러진 연결선 131"/>
          <p:cNvCxnSpPr>
            <a:endCxn id="40" idx="0"/>
          </p:cNvCxnSpPr>
          <p:nvPr/>
        </p:nvCxnSpPr>
        <p:spPr>
          <a:xfrm rot="10800000" flipV="1">
            <a:off x="4242433" y="3541306"/>
            <a:ext cx="1850647" cy="44892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9" name="타원 168"/>
          <p:cNvSpPr/>
          <p:nvPr/>
        </p:nvSpPr>
        <p:spPr>
          <a:xfrm>
            <a:off x="1541175" y="1116473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회원탈퇴</a:t>
            </a:r>
            <a:endParaRPr lang="ko-KR" altLang="en-US" sz="1100" dirty="0"/>
          </a:p>
        </p:txBody>
      </p:sp>
      <p:sp>
        <p:nvSpPr>
          <p:cNvPr id="174" name="타원 173"/>
          <p:cNvSpPr/>
          <p:nvPr/>
        </p:nvSpPr>
        <p:spPr>
          <a:xfrm>
            <a:off x="6979372" y="3980433"/>
            <a:ext cx="828607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챗 봇</a:t>
            </a:r>
            <a:endParaRPr lang="ko-KR" altLang="en-US" sz="1100" dirty="0"/>
          </a:p>
        </p:txBody>
      </p:sp>
      <p:sp>
        <p:nvSpPr>
          <p:cNvPr id="175" name="타원 174"/>
          <p:cNvSpPr/>
          <p:nvPr/>
        </p:nvSpPr>
        <p:spPr>
          <a:xfrm>
            <a:off x="7915647" y="3988698"/>
            <a:ext cx="80179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SNS</a:t>
            </a:r>
            <a:endParaRPr lang="ko-KR" altLang="en-US" sz="1100" dirty="0"/>
          </a:p>
        </p:txBody>
      </p:sp>
      <p:sp>
        <p:nvSpPr>
          <p:cNvPr id="176" name="타원 175"/>
          <p:cNvSpPr/>
          <p:nvPr/>
        </p:nvSpPr>
        <p:spPr>
          <a:xfrm>
            <a:off x="8793835" y="3988698"/>
            <a:ext cx="10783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유관기관</a:t>
            </a:r>
            <a:endParaRPr lang="ko-KR" altLang="en-US" sz="1100" dirty="0"/>
          </a:p>
        </p:txBody>
      </p:sp>
      <p:cxnSp>
        <p:nvCxnSpPr>
          <p:cNvPr id="177" name="구부러진 연결선 176"/>
          <p:cNvCxnSpPr>
            <a:endCxn id="52" idx="0"/>
          </p:cNvCxnSpPr>
          <p:nvPr/>
        </p:nvCxnSpPr>
        <p:spPr>
          <a:xfrm>
            <a:off x="6521899" y="3391039"/>
            <a:ext cx="1704233" cy="30609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직사각형 183"/>
          <p:cNvSpPr/>
          <p:nvPr/>
        </p:nvSpPr>
        <p:spPr>
          <a:xfrm>
            <a:off x="8567590" y="5031596"/>
            <a:ext cx="1188720" cy="1419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SNS</a:t>
            </a:r>
          </a:p>
        </p:txBody>
      </p:sp>
      <p:sp>
        <p:nvSpPr>
          <p:cNvPr id="185" name="타원 184"/>
          <p:cNvSpPr/>
          <p:nvPr/>
        </p:nvSpPr>
        <p:spPr>
          <a:xfrm>
            <a:off x="8729799" y="5308262"/>
            <a:ext cx="864303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유튜브</a:t>
            </a:r>
            <a:endParaRPr lang="ko-KR" altLang="en-US" sz="1100" dirty="0"/>
          </a:p>
        </p:txBody>
      </p:sp>
      <p:sp>
        <p:nvSpPr>
          <p:cNvPr id="186" name="타원 185"/>
          <p:cNvSpPr/>
          <p:nvPr/>
        </p:nvSpPr>
        <p:spPr>
          <a:xfrm>
            <a:off x="8632977" y="5862524"/>
            <a:ext cx="1057947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카카오톡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채널</a:t>
            </a:r>
            <a:endParaRPr lang="ko-KR" altLang="en-US" sz="1100" dirty="0"/>
          </a:p>
        </p:txBody>
      </p:sp>
      <p:cxnSp>
        <p:nvCxnSpPr>
          <p:cNvPr id="188" name="구부러진 연결선 187"/>
          <p:cNvCxnSpPr>
            <a:stCxn id="175" idx="4"/>
            <a:endCxn id="184" idx="0"/>
          </p:cNvCxnSpPr>
          <p:nvPr/>
        </p:nvCxnSpPr>
        <p:spPr>
          <a:xfrm rot="16200000" flipH="1">
            <a:off x="8396267" y="4265913"/>
            <a:ext cx="518698" cy="10126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8" name="직사각형 207"/>
          <p:cNvSpPr/>
          <p:nvPr/>
        </p:nvSpPr>
        <p:spPr>
          <a:xfrm>
            <a:off x="5814089" y="4908102"/>
            <a:ext cx="2545589" cy="177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챗 봇</a:t>
            </a:r>
            <a:endParaRPr lang="ko-KR" altLang="en-US" sz="1200" dirty="0"/>
          </a:p>
        </p:txBody>
      </p:sp>
      <p:sp>
        <p:nvSpPr>
          <p:cNvPr id="209" name="타원 208"/>
          <p:cNvSpPr/>
          <p:nvPr/>
        </p:nvSpPr>
        <p:spPr>
          <a:xfrm>
            <a:off x="5915300" y="5220714"/>
            <a:ext cx="114215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위플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(Weepl)</a:t>
            </a:r>
          </a:p>
          <a:p>
            <a:pPr algn="ctr"/>
            <a:r>
              <a:rPr lang="ko-KR" altLang="en-US" sz="1100" dirty="0" smtClean="0"/>
              <a:t>앱서비스</a:t>
            </a:r>
            <a:endParaRPr lang="ko-KR" altLang="en-US" sz="1100" dirty="0"/>
          </a:p>
        </p:txBody>
      </p:sp>
      <p:sp>
        <p:nvSpPr>
          <p:cNvPr id="211" name="타원 210"/>
          <p:cNvSpPr/>
          <p:nvPr/>
        </p:nvSpPr>
        <p:spPr>
          <a:xfrm>
            <a:off x="7107044" y="5255972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신청</a:t>
            </a:r>
            <a:endParaRPr lang="ko-KR" altLang="en-US" sz="1100" dirty="0"/>
          </a:p>
        </p:txBody>
      </p:sp>
      <p:sp>
        <p:nvSpPr>
          <p:cNvPr id="212" name="타원 211"/>
          <p:cNvSpPr/>
          <p:nvPr/>
        </p:nvSpPr>
        <p:spPr>
          <a:xfrm>
            <a:off x="5922247" y="5951427"/>
            <a:ext cx="1130444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213" name="타원 212"/>
          <p:cNvSpPr/>
          <p:nvPr/>
        </p:nvSpPr>
        <p:spPr>
          <a:xfrm>
            <a:off x="7109229" y="5882979"/>
            <a:ext cx="1142152" cy="7114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문의</a:t>
            </a:r>
            <a:endParaRPr lang="ko-KR" altLang="en-US" sz="1100" dirty="0"/>
          </a:p>
        </p:txBody>
      </p:sp>
      <p:cxnSp>
        <p:nvCxnSpPr>
          <p:cNvPr id="214" name="구부러진 연결선 213"/>
          <p:cNvCxnSpPr>
            <a:stCxn id="174" idx="4"/>
            <a:endCxn id="208" idx="0"/>
          </p:cNvCxnSpPr>
          <p:nvPr/>
        </p:nvCxnSpPr>
        <p:spPr>
          <a:xfrm rot="5400000">
            <a:off x="6954914" y="4636604"/>
            <a:ext cx="403469" cy="1395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직사각형 223"/>
          <p:cNvSpPr/>
          <p:nvPr/>
        </p:nvSpPr>
        <p:spPr>
          <a:xfrm>
            <a:off x="10100387" y="4119175"/>
            <a:ext cx="1930214" cy="2467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유관기관</a:t>
            </a:r>
            <a:endParaRPr lang="ko-KR" altLang="en-US" sz="1200" dirty="0"/>
          </a:p>
        </p:txBody>
      </p:sp>
      <p:sp>
        <p:nvSpPr>
          <p:cNvPr id="231" name="타원 230"/>
          <p:cNvSpPr/>
          <p:nvPr/>
        </p:nvSpPr>
        <p:spPr>
          <a:xfrm>
            <a:off x="10237555" y="4490112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심리 상담</a:t>
            </a:r>
            <a:endParaRPr lang="ko-KR" altLang="en-US" sz="1100" dirty="0"/>
          </a:p>
        </p:txBody>
      </p:sp>
      <p:sp>
        <p:nvSpPr>
          <p:cNvPr id="232" name="타원 231"/>
          <p:cNvSpPr/>
          <p:nvPr/>
        </p:nvSpPr>
        <p:spPr>
          <a:xfrm>
            <a:off x="11134078" y="4504972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생명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존중</a:t>
            </a:r>
            <a:endParaRPr lang="ko-KR" altLang="en-US" sz="1100" dirty="0"/>
          </a:p>
        </p:txBody>
      </p:sp>
      <p:sp>
        <p:nvSpPr>
          <p:cNvPr id="233" name="타원 232"/>
          <p:cNvSpPr/>
          <p:nvPr/>
        </p:nvSpPr>
        <p:spPr>
          <a:xfrm>
            <a:off x="10237555" y="5175327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</a:t>
            </a:r>
            <a:endParaRPr lang="ko-KR" altLang="en-US" sz="1100" dirty="0"/>
          </a:p>
        </p:txBody>
      </p:sp>
      <p:sp>
        <p:nvSpPr>
          <p:cNvPr id="234" name="타원 233"/>
          <p:cNvSpPr/>
          <p:nvPr/>
        </p:nvSpPr>
        <p:spPr>
          <a:xfrm>
            <a:off x="11134078" y="5190187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도박</a:t>
            </a:r>
            <a:endParaRPr lang="ko-KR" altLang="en-US" sz="1100" dirty="0"/>
          </a:p>
        </p:txBody>
      </p:sp>
      <p:sp>
        <p:nvSpPr>
          <p:cNvPr id="235" name="타원 234"/>
          <p:cNvSpPr/>
          <p:nvPr/>
        </p:nvSpPr>
        <p:spPr>
          <a:xfrm>
            <a:off x="10237555" y="5876905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36" name="타원 235"/>
          <p:cNvSpPr/>
          <p:nvPr/>
        </p:nvSpPr>
        <p:spPr>
          <a:xfrm>
            <a:off x="11065494" y="5891601"/>
            <a:ext cx="898174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페이지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연결</a:t>
            </a:r>
            <a:endParaRPr lang="ko-KR" altLang="en-US" sz="1100" dirty="0"/>
          </a:p>
        </p:txBody>
      </p:sp>
      <p:cxnSp>
        <p:nvCxnSpPr>
          <p:cNvPr id="237" name="구부러진 연결선 236"/>
          <p:cNvCxnSpPr>
            <a:stCxn id="176" idx="7"/>
            <a:endCxn id="224" idx="0"/>
          </p:cNvCxnSpPr>
          <p:nvPr/>
        </p:nvCxnSpPr>
        <p:spPr>
          <a:xfrm rot="16200000" flipH="1">
            <a:off x="10363026" y="3416707"/>
            <a:ext cx="53710" cy="1351226"/>
          </a:xfrm>
          <a:prstGeom prst="curvedConnector3">
            <a:avLst>
              <a:gd name="adj1" fmla="val -5685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구부러진 연결선 306"/>
          <p:cNvCxnSpPr>
            <a:stCxn id="211" idx="0"/>
            <a:endCxn id="44" idx="2"/>
          </p:cNvCxnSpPr>
          <p:nvPr/>
        </p:nvCxnSpPr>
        <p:spPr>
          <a:xfrm rot="5400000" flipH="1" flipV="1">
            <a:off x="8218208" y="2835309"/>
            <a:ext cx="1875976" cy="2965350"/>
          </a:xfrm>
          <a:prstGeom prst="curvedConnector3">
            <a:avLst>
              <a:gd name="adj1" fmla="val 19868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" name="구부러진 연결선 313"/>
          <p:cNvCxnSpPr>
            <a:stCxn id="212" idx="2"/>
            <a:endCxn id="39" idx="3"/>
          </p:cNvCxnSpPr>
          <p:nvPr/>
        </p:nvCxnSpPr>
        <p:spPr>
          <a:xfrm rot="10800000">
            <a:off x="2586315" y="3624645"/>
            <a:ext cx="3335933" cy="2634366"/>
          </a:xfrm>
          <a:prstGeom prst="curvedConnector3">
            <a:avLst>
              <a:gd name="adj1" fmla="val 7140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0" name="타원 319"/>
          <p:cNvSpPr/>
          <p:nvPr/>
        </p:nvSpPr>
        <p:spPr>
          <a:xfrm>
            <a:off x="1442407" y="4070024"/>
            <a:ext cx="1075417" cy="5093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검사결과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cxnSp>
        <p:nvCxnSpPr>
          <p:cNvPr id="324" name="구부러진 연결선 323"/>
          <p:cNvCxnSpPr>
            <a:stCxn id="320" idx="4"/>
            <a:endCxn id="40" idx="1"/>
          </p:cNvCxnSpPr>
          <p:nvPr/>
        </p:nvCxnSpPr>
        <p:spPr>
          <a:xfrm rot="16200000" flipH="1">
            <a:off x="2082086" y="4477446"/>
            <a:ext cx="781764" cy="985704"/>
          </a:xfrm>
          <a:prstGeom prst="curvedConnector2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693449" y="2879655"/>
            <a:ext cx="1466242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마음건강검사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실시</a:t>
            </a:r>
            <a:endParaRPr lang="ko-KR" altLang="en-US" sz="1100" dirty="0"/>
          </a:p>
        </p:txBody>
      </p:sp>
      <p:sp>
        <p:nvSpPr>
          <p:cNvPr id="110" name="타원 109"/>
          <p:cNvSpPr/>
          <p:nvPr/>
        </p:nvSpPr>
        <p:spPr>
          <a:xfrm>
            <a:off x="9327260" y="1270144"/>
            <a:ext cx="1428549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전문성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공유 게시판</a:t>
            </a:r>
            <a:endParaRPr lang="ko-KR" altLang="en-US" sz="1100" dirty="0"/>
          </a:p>
        </p:txBody>
      </p:sp>
      <p:sp>
        <p:nvSpPr>
          <p:cNvPr id="111" name="타원 110"/>
          <p:cNvSpPr/>
          <p:nvPr/>
        </p:nvSpPr>
        <p:spPr>
          <a:xfrm>
            <a:off x="9356615" y="1961103"/>
            <a:ext cx="1428549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서식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공유 게시판</a:t>
            </a:r>
            <a:endParaRPr lang="en-US" altLang="ko-KR" sz="1100" dirty="0" smtClean="0"/>
          </a:p>
        </p:txBody>
      </p:sp>
      <p:sp>
        <p:nvSpPr>
          <p:cNvPr id="114" name="타원 113"/>
          <p:cNvSpPr/>
          <p:nvPr/>
        </p:nvSpPr>
        <p:spPr>
          <a:xfrm>
            <a:off x="9359501" y="2656293"/>
            <a:ext cx="1428549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자유 게시판</a:t>
            </a:r>
            <a:endParaRPr lang="en-US" altLang="ko-KR" sz="1100" dirty="0" smtClean="0"/>
          </a:p>
        </p:txBody>
      </p:sp>
      <p:sp>
        <p:nvSpPr>
          <p:cNvPr id="119" name="타원 118"/>
          <p:cNvSpPr/>
          <p:nvPr/>
        </p:nvSpPr>
        <p:spPr>
          <a:xfrm>
            <a:off x="10958542" y="600599"/>
            <a:ext cx="874394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닉네임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등록</a:t>
            </a:r>
            <a:endParaRPr lang="ko-KR" altLang="en-US" sz="1100" dirty="0"/>
          </a:p>
        </p:txBody>
      </p:sp>
      <p:sp>
        <p:nvSpPr>
          <p:cNvPr id="120" name="타원 119"/>
          <p:cNvSpPr/>
          <p:nvPr/>
        </p:nvSpPr>
        <p:spPr>
          <a:xfrm>
            <a:off x="10958542" y="1277980"/>
            <a:ext cx="874394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닉네임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121" name="타원 120"/>
          <p:cNvSpPr/>
          <p:nvPr/>
        </p:nvSpPr>
        <p:spPr>
          <a:xfrm>
            <a:off x="10959648" y="1961103"/>
            <a:ext cx="874394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통합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en-US" altLang="ko-KR" sz="1100" dirty="0" smtClean="0"/>
          </a:p>
        </p:txBody>
      </p:sp>
      <p:sp>
        <p:nvSpPr>
          <p:cNvPr id="124" name="타원 123"/>
          <p:cNvSpPr/>
          <p:nvPr/>
        </p:nvSpPr>
        <p:spPr>
          <a:xfrm>
            <a:off x="10846816" y="2656292"/>
            <a:ext cx="1087543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이모티콘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등록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423388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318</Words>
  <Application>Microsoft Office PowerPoint</Application>
  <PresentationFormat>와이드스크린</PresentationFormat>
  <Paragraphs>218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BIG603-04</dc:creator>
  <cp:lastModifiedBy>BIG603-04</cp:lastModifiedBy>
  <cp:revision>114</cp:revision>
  <dcterms:created xsi:type="dcterms:W3CDTF">2023-05-03T08:19:42Z</dcterms:created>
  <dcterms:modified xsi:type="dcterms:W3CDTF">2023-05-08T01:27:42Z</dcterms:modified>
</cp:coreProperties>
</file>