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1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97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7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32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01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0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4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41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39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3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5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C7461-DB48-4BCE-A1A5-43E0726FCA9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8EAA-1A2F-4023-9138-7A555E55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39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연결자 4"/>
          <p:cNvSpPr/>
          <p:nvPr/>
        </p:nvSpPr>
        <p:spPr>
          <a:xfrm>
            <a:off x="6311762" y="3272436"/>
            <a:ext cx="226607" cy="22820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" idx="4"/>
          </p:cNvCxnSpPr>
          <p:nvPr/>
        </p:nvCxnSpPr>
        <p:spPr>
          <a:xfrm>
            <a:off x="6425066" y="3500638"/>
            <a:ext cx="24341" cy="4738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6311762" y="3947059"/>
            <a:ext cx="125474" cy="173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438346" y="3952217"/>
            <a:ext cx="155463" cy="17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326656" y="3588692"/>
            <a:ext cx="100057" cy="193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449407" y="3621327"/>
            <a:ext cx="155463" cy="1794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5456169" y="2804084"/>
            <a:ext cx="1074821" cy="408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9" name="타원 28"/>
          <p:cNvSpPr/>
          <p:nvPr/>
        </p:nvSpPr>
        <p:spPr>
          <a:xfrm>
            <a:off x="5008720" y="1919712"/>
            <a:ext cx="1278424" cy="490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로그아웃</a:t>
            </a:r>
            <a:endParaRPr lang="ko-KR" altLang="en-US" sz="1400" dirty="0"/>
          </a:p>
        </p:txBody>
      </p:sp>
      <p:cxnSp>
        <p:nvCxnSpPr>
          <p:cNvPr id="33" name="구부러진 연결선 32"/>
          <p:cNvCxnSpPr/>
          <p:nvPr/>
        </p:nvCxnSpPr>
        <p:spPr>
          <a:xfrm rot="16200000" flipV="1">
            <a:off x="5611911" y="2462118"/>
            <a:ext cx="408861" cy="30062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682888" y="219474"/>
            <a:ext cx="2739562" cy="137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5" name="타원 34"/>
          <p:cNvSpPr/>
          <p:nvPr/>
        </p:nvSpPr>
        <p:spPr>
          <a:xfrm>
            <a:off x="2815271" y="397211"/>
            <a:ext cx="698233" cy="3820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정보목록</a:t>
            </a:r>
            <a:endParaRPr lang="ko-KR" altLang="en-US" sz="1100" dirty="0"/>
          </a:p>
        </p:txBody>
      </p:sp>
      <p:sp>
        <p:nvSpPr>
          <p:cNvPr id="37" name="타원 36"/>
          <p:cNvSpPr/>
          <p:nvPr/>
        </p:nvSpPr>
        <p:spPr>
          <a:xfrm>
            <a:off x="2752967" y="909285"/>
            <a:ext cx="698233" cy="3820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정보수정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4425901" y="415174"/>
            <a:ext cx="698233" cy="3820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정보검색</a:t>
            </a:r>
            <a:endParaRPr lang="ko-KR" altLang="en-US" sz="1100" dirty="0"/>
          </a:p>
        </p:txBody>
      </p:sp>
      <p:sp>
        <p:nvSpPr>
          <p:cNvPr id="39" name="타원 38"/>
          <p:cNvSpPr/>
          <p:nvPr/>
        </p:nvSpPr>
        <p:spPr>
          <a:xfrm>
            <a:off x="3610524" y="450996"/>
            <a:ext cx="698233" cy="3820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정보조회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3581537" y="219474"/>
            <a:ext cx="1348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회원관리</a:t>
            </a:r>
            <a:endParaRPr lang="ko-KR" altLang="en-US" sz="1100" dirty="0"/>
          </a:p>
        </p:txBody>
      </p:sp>
      <p:sp>
        <p:nvSpPr>
          <p:cNvPr id="41" name="타원 40"/>
          <p:cNvSpPr/>
          <p:nvPr/>
        </p:nvSpPr>
        <p:spPr>
          <a:xfrm>
            <a:off x="4670687" y="1015060"/>
            <a:ext cx="698233" cy="3820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이용 제한</a:t>
            </a:r>
            <a:endParaRPr lang="ko-KR" altLang="en-US" sz="1100" dirty="0"/>
          </a:p>
        </p:txBody>
      </p:sp>
      <p:sp>
        <p:nvSpPr>
          <p:cNvPr id="42" name="타원 41"/>
          <p:cNvSpPr/>
          <p:nvPr/>
        </p:nvSpPr>
        <p:spPr>
          <a:xfrm>
            <a:off x="3495464" y="1012651"/>
            <a:ext cx="1065398" cy="344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신고내역확인</a:t>
            </a:r>
            <a:endParaRPr lang="ko-KR" altLang="en-US" sz="1000" dirty="0"/>
          </a:p>
        </p:txBody>
      </p:sp>
      <p:cxnSp>
        <p:nvCxnSpPr>
          <p:cNvPr id="50" name="구부러진 연결선 49"/>
          <p:cNvCxnSpPr>
            <a:stCxn id="29" idx="0"/>
            <a:endCxn id="34" idx="2"/>
          </p:cNvCxnSpPr>
          <p:nvPr/>
        </p:nvCxnSpPr>
        <p:spPr>
          <a:xfrm rot="16200000" flipV="1">
            <a:off x="4689993" y="961772"/>
            <a:ext cx="320617" cy="159526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995630" y="3097508"/>
            <a:ext cx="1171813" cy="2155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3077926" y="3179451"/>
            <a:ext cx="1064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사이트 관리</a:t>
            </a:r>
            <a:endParaRPr lang="ko-KR" altLang="en-US" sz="1000" dirty="0"/>
          </a:p>
        </p:txBody>
      </p:sp>
      <p:cxnSp>
        <p:nvCxnSpPr>
          <p:cNvPr id="54" name="구부러진 연결선 53"/>
          <p:cNvCxnSpPr>
            <a:stCxn id="28" idx="3"/>
            <a:endCxn id="51" idx="0"/>
          </p:cNvCxnSpPr>
          <p:nvPr/>
        </p:nvCxnSpPr>
        <p:spPr>
          <a:xfrm rot="5400000" flipH="1">
            <a:off x="4570115" y="2108930"/>
            <a:ext cx="54880" cy="2032036"/>
          </a:xfrm>
          <a:prstGeom prst="curvedConnector5">
            <a:avLst>
              <a:gd name="adj1" fmla="val -416545"/>
              <a:gd name="adj2" fmla="val 39456"/>
              <a:gd name="adj3" fmla="val 5165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3143048" y="3449726"/>
            <a:ext cx="868932" cy="266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게시판</a:t>
            </a:r>
            <a:endParaRPr lang="ko-KR" altLang="en-US" sz="1000" dirty="0"/>
          </a:p>
        </p:txBody>
      </p:sp>
      <p:sp>
        <p:nvSpPr>
          <p:cNvPr id="58" name="타원 57"/>
          <p:cNvSpPr/>
          <p:nvPr/>
        </p:nvSpPr>
        <p:spPr>
          <a:xfrm>
            <a:off x="3005679" y="4465165"/>
            <a:ext cx="1143670" cy="2995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마음건강정보</a:t>
            </a:r>
            <a:endParaRPr lang="ko-KR" altLang="en-US" sz="1000" dirty="0"/>
          </a:p>
        </p:txBody>
      </p:sp>
      <p:sp>
        <p:nvSpPr>
          <p:cNvPr id="59" name="타원 58"/>
          <p:cNvSpPr/>
          <p:nvPr/>
        </p:nvSpPr>
        <p:spPr>
          <a:xfrm>
            <a:off x="3027705" y="4076358"/>
            <a:ext cx="1107663" cy="349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 상담</a:t>
            </a:r>
            <a:endParaRPr lang="ko-KR" altLang="en-US" sz="1100" dirty="0"/>
          </a:p>
        </p:txBody>
      </p:sp>
      <p:sp>
        <p:nvSpPr>
          <p:cNvPr id="60" name="타원 59"/>
          <p:cNvSpPr/>
          <p:nvPr/>
        </p:nvSpPr>
        <p:spPr>
          <a:xfrm>
            <a:off x="3233931" y="3770176"/>
            <a:ext cx="695211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상담</a:t>
            </a:r>
            <a:endParaRPr lang="ko-KR" altLang="en-US" sz="1100" dirty="0"/>
          </a:p>
        </p:txBody>
      </p:sp>
      <p:sp>
        <p:nvSpPr>
          <p:cNvPr id="63" name="타원 62"/>
          <p:cNvSpPr/>
          <p:nvPr/>
        </p:nvSpPr>
        <p:spPr>
          <a:xfrm>
            <a:off x="3143048" y="4870190"/>
            <a:ext cx="940038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SWeeT</a:t>
            </a:r>
            <a:endParaRPr lang="ko-KR" altLang="en-US" sz="1100" dirty="0"/>
          </a:p>
        </p:txBody>
      </p:sp>
      <p:sp>
        <p:nvSpPr>
          <p:cNvPr id="64" name="직사각형 63"/>
          <p:cNvSpPr/>
          <p:nvPr/>
        </p:nvSpPr>
        <p:spPr>
          <a:xfrm>
            <a:off x="4793796" y="4580228"/>
            <a:ext cx="1579790" cy="945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4900327" y="4858373"/>
            <a:ext cx="1411435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게시글</a:t>
            </a:r>
            <a:r>
              <a:rPr lang="ko-KR" altLang="en-US" sz="1100" dirty="0" smtClean="0"/>
              <a:t> 삭제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5136330" y="457385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게시판 상담</a:t>
            </a:r>
            <a:endParaRPr lang="ko-KR" altLang="en-US" sz="1000" dirty="0"/>
          </a:p>
        </p:txBody>
      </p:sp>
      <p:sp>
        <p:nvSpPr>
          <p:cNvPr id="69" name="타원 68"/>
          <p:cNvSpPr/>
          <p:nvPr/>
        </p:nvSpPr>
        <p:spPr>
          <a:xfrm>
            <a:off x="4900327" y="5196031"/>
            <a:ext cx="1411435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메시지 표시</a:t>
            </a:r>
            <a:endParaRPr lang="ko-KR" altLang="en-US" sz="1100" dirty="0"/>
          </a:p>
        </p:txBody>
      </p:sp>
      <p:cxnSp>
        <p:nvCxnSpPr>
          <p:cNvPr id="71" name="구부러진 연결선 70"/>
          <p:cNvCxnSpPr>
            <a:stCxn id="59" idx="6"/>
            <a:endCxn id="64" idx="2"/>
          </p:cNvCxnSpPr>
          <p:nvPr/>
        </p:nvCxnSpPr>
        <p:spPr>
          <a:xfrm>
            <a:off x="4135368" y="4250993"/>
            <a:ext cx="1448323" cy="1274447"/>
          </a:xfrm>
          <a:prstGeom prst="curvedConnector4">
            <a:avLst>
              <a:gd name="adj1" fmla="val 22731"/>
              <a:gd name="adj2" fmla="val 11793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833304" y="1752290"/>
            <a:ext cx="1309744" cy="1246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1965436" y="1999565"/>
            <a:ext cx="9678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 등록</a:t>
            </a:r>
            <a:endParaRPr lang="ko-KR" alt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1988953" y="175334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공지사항 관리</a:t>
            </a:r>
            <a:endParaRPr lang="ko-KR" altLang="en-US" sz="1000" dirty="0"/>
          </a:p>
        </p:txBody>
      </p:sp>
      <p:sp>
        <p:nvSpPr>
          <p:cNvPr id="77" name="타원 76"/>
          <p:cNvSpPr/>
          <p:nvPr/>
        </p:nvSpPr>
        <p:spPr>
          <a:xfrm>
            <a:off x="2003536" y="2304562"/>
            <a:ext cx="9297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 수정</a:t>
            </a:r>
            <a:endParaRPr lang="ko-KR" altLang="en-US" sz="1100" dirty="0"/>
          </a:p>
        </p:txBody>
      </p:sp>
      <p:sp>
        <p:nvSpPr>
          <p:cNvPr id="81" name="타원 80"/>
          <p:cNvSpPr/>
          <p:nvPr/>
        </p:nvSpPr>
        <p:spPr>
          <a:xfrm>
            <a:off x="2000161" y="2615944"/>
            <a:ext cx="9297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삭제</a:t>
            </a:r>
            <a:endParaRPr lang="ko-KR" altLang="en-US" sz="1100" dirty="0"/>
          </a:p>
        </p:txBody>
      </p:sp>
      <p:cxnSp>
        <p:nvCxnSpPr>
          <p:cNvPr id="83" name="구부러진 연결선 82"/>
          <p:cNvCxnSpPr>
            <a:stCxn id="57" idx="1"/>
            <a:endCxn id="74" idx="2"/>
          </p:cNvCxnSpPr>
          <p:nvPr/>
        </p:nvCxnSpPr>
        <p:spPr>
          <a:xfrm rot="16200000" flipV="1">
            <a:off x="2634429" y="2852830"/>
            <a:ext cx="489618" cy="78212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832764" y="4308031"/>
            <a:ext cx="1309744" cy="1246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964896" y="4555306"/>
            <a:ext cx="9678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 등록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1152094" y="4294543"/>
            <a:ext cx="624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SWeeT</a:t>
            </a:r>
            <a:endParaRPr lang="ko-KR" altLang="en-US" sz="1000" dirty="0"/>
          </a:p>
        </p:txBody>
      </p:sp>
      <p:sp>
        <p:nvSpPr>
          <p:cNvPr id="101" name="타원 100"/>
          <p:cNvSpPr/>
          <p:nvPr/>
        </p:nvSpPr>
        <p:spPr>
          <a:xfrm>
            <a:off x="1002996" y="4860303"/>
            <a:ext cx="9297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 수정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999621" y="5171685"/>
            <a:ext cx="9297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삭제</a:t>
            </a:r>
            <a:endParaRPr lang="ko-KR" altLang="en-US" sz="1100" dirty="0"/>
          </a:p>
        </p:txBody>
      </p:sp>
      <p:cxnSp>
        <p:nvCxnSpPr>
          <p:cNvPr id="104" name="구부러진 연결선 103"/>
          <p:cNvCxnSpPr>
            <a:stCxn id="63" idx="4"/>
            <a:endCxn id="98" idx="2"/>
          </p:cNvCxnSpPr>
          <p:nvPr/>
        </p:nvCxnSpPr>
        <p:spPr>
          <a:xfrm rot="5400000">
            <a:off x="2333971" y="4275728"/>
            <a:ext cx="432762" cy="2125431"/>
          </a:xfrm>
          <a:prstGeom prst="curvedConnector3">
            <a:avLst>
              <a:gd name="adj1" fmla="val 1528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498204" y="2886889"/>
            <a:ext cx="1309744" cy="1246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598765" y="3182401"/>
            <a:ext cx="9678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 등록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20905" y="2928023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마음건강정보 관리</a:t>
            </a:r>
            <a:endParaRPr lang="ko-KR" altLang="en-US" sz="1000" dirty="0"/>
          </a:p>
        </p:txBody>
      </p:sp>
      <p:sp>
        <p:nvSpPr>
          <p:cNvPr id="109" name="타원 108"/>
          <p:cNvSpPr/>
          <p:nvPr/>
        </p:nvSpPr>
        <p:spPr>
          <a:xfrm>
            <a:off x="636865" y="3487398"/>
            <a:ext cx="9297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 수정</a:t>
            </a:r>
            <a:endParaRPr lang="ko-KR" altLang="en-US" sz="1100" dirty="0"/>
          </a:p>
        </p:txBody>
      </p:sp>
      <p:sp>
        <p:nvSpPr>
          <p:cNvPr id="110" name="타원 109"/>
          <p:cNvSpPr/>
          <p:nvPr/>
        </p:nvSpPr>
        <p:spPr>
          <a:xfrm>
            <a:off x="633490" y="3798780"/>
            <a:ext cx="929760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삭제</a:t>
            </a:r>
            <a:endParaRPr lang="ko-KR" altLang="en-US" sz="1100" dirty="0"/>
          </a:p>
        </p:txBody>
      </p:sp>
      <p:cxnSp>
        <p:nvCxnSpPr>
          <p:cNvPr id="116" name="구부러진 연결선 115"/>
          <p:cNvCxnSpPr>
            <a:stCxn id="58" idx="2"/>
            <a:endCxn id="106" idx="3"/>
          </p:cNvCxnSpPr>
          <p:nvPr/>
        </p:nvCxnSpPr>
        <p:spPr>
          <a:xfrm rot="10800000">
            <a:off x="1807949" y="3510286"/>
            <a:ext cx="1197731" cy="110466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6984501" y="294792"/>
            <a:ext cx="1302462" cy="2295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222802" y="346479"/>
            <a:ext cx="1064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통계 관리</a:t>
            </a:r>
            <a:endParaRPr lang="ko-KR" altLang="en-US" sz="1000" dirty="0"/>
          </a:p>
        </p:txBody>
      </p:sp>
      <p:sp>
        <p:nvSpPr>
          <p:cNvPr id="121" name="타원 120"/>
          <p:cNvSpPr/>
          <p:nvPr/>
        </p:nvSpPr>
        <p:spPr>
          <a:xfrm>
            <a:off x="7257377" y="629807"/>
            <a:ext cx="725497" cy="266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유입</a:t>
            </a:r>
            <a:endParaRPr lang="ko-KR" altLang="en-US" sz="1000" dirty="0"/>
          </a:p>
        </p:txBody>
      </p:sp>
      <p:sp>
        <p:nvSpPr>
          <p:cNvPr id="122" name="타원 121"/>
          <p:cNvSpPr/>
          <p:nvPr/>
        </p:nvSpPr>
        <p:spPr>
          <a:xfrm>
            <a:off x="7051875" y="1726054"/>
            <a:ext cx="1143670" cy="3642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마음건강정보 조회</a:t>
            </a:r>
            <a:endParaRPr lang="ko-KR" altLang="en-US" sz="1000" dirty="0"/>
          </a:p>
        </p:txBody>
      </p:sp>
      <p:sp>
        <p:nvSpPr>
          <p:cNvPr id="123" name="타원 122"/>
          <p:cNvSpPr/>
          <p:nvPr/>
        </p:nvSpPr>
        <p:spPr>
          <a:xfrm>
            <a:off x="7031218" y="1293831"/>
            <a:ext cx="1184983" cy="362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 참여</a:t>
            </a:r>
            <a:endParaRPr lang="ko-KR" altLang="en-US" sz="1100" dirty="0"/>
          </a:p>
        </p:txBody>
      </p:sp>
      <p:sp>
        <p:nvSpPr>
          <p:cNvPr id="124" name="타원 123"/>
          <p:cNvSpPr/>
          <p:nvPr/>
        </p:nvSpPr>
        <p:spPr>
          <a:xfrm>
            <a:off x="7272519" y="966146"/>
            <a:ext cx="695211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상담</a:t>
            </a:r>
            <a:endParaRPr lang="ko-KR" altLang="en-US" sz="1100" dirty="0"/>
          </a:p>
        </p:txBody>
      </p:sp>
      <p:sp>
        <p:nvSpPr>
          <p:cNvPr id="125" name="타원 124"/>
          <p:cNvSpPr/>
          <p:nvPr/>
        </p:nvSpPr>
        <p:spPr>
          <a:xfrm>
            <a:off x="7068569" y="2146296"/>
            <a:ext cx="1155044" cy="333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/>
              <a:t>주요관심</a:t>
            </a:r>
            <a:r>
              <a:rPr lang="ko-KR" altLang="en-US" sz="1100" dirty="0" smtClean="0"/>
              <a:t> 키워드</a:t>
            </a:r>
            <a:endParaRPr lang="ko-KR" altLang="en-US" sz="1100" dirty="0"/>
          </a:p>
        </p:txBody>
      </p:sp>
      <p:cxnSp>
        <p:nvCxnSpPr>
          <p:cNvPr id="127" name="구부러진 연결선 126"/>
          <p:cNvCxnSpPr>
            <a:stCxn id="28" idx="7"/>
            <a:endCxn id="119" idx="1"/>
          </p:cNvCxnSpPr>
          <p:nvPr/>
        </p:nvCxnSpPr>
        <p:spPr>
          <a:xfrm rot="5400000" flipH="1" flipV="1">
            <a:off x="5968437" y="1847781"/>
            <a:ext cx="1421213" cy="61091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구부러진 연결선 132"/>
          <p:cNvCxnSpPr>
            <a:endCxn id="28" idx="4"/>
          </p:cNvCxnSpPr>
          <p:nvPr/>
        </p:nvCxnSpPr>
        <p:spPr>
          <a:xfrm rot="16200000" flipV="1">
            <a:off x="5838396" y="3367332"/>
            <a:ext cx="628550" cy="31818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9396467" y="521183"/>
            <a:ext cx="1489909" cy="2295678"/>
            <a:chOff x="9396467" y="521183"/>
            <a:chExt cx="1489909" cy="2295678"/>
          </a:xfrm>
        </p:grpSpPr>
        <p:sp>
          <p:nvSpPr>
            <p:cNvPr id="134" name="직사각형 133"/>
            <p:cNvSpPr/>
            <p:nvPr/>
          </p:nvSpPr>
          <p:spPr>
            <a:xfrm>
              <a:off x="9396467" y="521183"/>
              <a:ext cx="1302462" cy="2295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822215" y="551004"/>
              <a:ext cx="10641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유입</a:t>
              </a:r>
              <a:endParaRPr lang="ko-KR" altLang="en-US" sz="1000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9529094" y="856198"/>
              <a:ext cx="1057925" cy="266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방문자 수</a:t>
              </a:r>
              <a:endParaRPr lang="ko-KR" altLang="en-US" sz="1000" dirty="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9463841" y="1952445"/>
              <a:ext cx="1143670" cy="3642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접속자</a:t>
              </a:r>
              <a:r>
                <a:rPr lang="ko-KR" altLang="en-US" sz="1000" dirty="0" smtClean="0"/>
                <a:t> 수</a:t>
              </a:r>
              <a:endParaRPr lang="ko-KR" altLang="en-US" sz="1000" dirty="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9443184" y="1520222"/>
              <a:ext cx="1184983" cy="362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가입자 수</a:t>
              </a:r>
              <a:endParaRPr lang="ko-KR" altLang="en-US" sz="1100" dirty="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9684485" y="1192537"/>
              <a:ext cx="695211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경로</a:t>
              </a:r>
              <a:endParaRPr lang="ko-KR" altLang="en-US" sz="1100" dirty="0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9480535" y="2372687"/>
              <a:ext cx="1155044" cy="3334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접속 기록</a:t>
              </a:r>
              <a:endParaRPr lang="ko-KR" altLang="en-US" sz="1100" dirty="0"/>
            </a:p>
          </p:txBody>
        </p:sp>
      </p:grpSp>
      <p:cxnSp>
        <p:nvCxnSpPr>
          <p:cNvPr id="142" name="구부러진 연결선 141"/>
          <p:cNvCxnSpPr>
            <a:stCxn id="121" idx="6"/>
            <a:endCxn id="134" idx="1"/>
          </p:cNvCxnSpPr>
          <p:nvPr/>
        </p:nvCxnSpPr>
        <p:spPr>
          <a:xfrm>
            <a:off x="7982874" y="762877"/>
            <a:ext cx="1413593" cy="90614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8830437" y="3386537"/>
            <a:ext cx="1834217" cy="2419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8976906" y="3665276"/>
            <a:ext cx="1514429" cy="3725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신청자별</a:t>
            </a:r>
            <a:r>
              <a:rPr lang="ko-KR" altLang="en-US" sz="1100" dirty="0" smtClean="0"/>
              <a:t> 상담신청</a:t>
            </a:r>
            <a:endParaRPr lang="ko-KR" altLang="en-US" sz="1100" dirty="0"/>
          </a:p>
        </p:txBody>
      </p:sp>
      <p:sp>
        <p:nvSpPr>
          <p:cNvPr id="145" name="TextBox 144"/>
          <p:cNvSpPr txBox="1"/>
          <p:nvPr/>
        </p:nvSpPr>
        <p:spPr>
          <a:xfrm>
            <a:off x="9503430" y="340120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상담</a:t>
            </a:r>
            <a:endParaRPr lang="ko-KR" altLang="en-US" sz="1000" dirty="0"/>
          </a:p>
        </p:txBody>
      </p:sp>
      <p:sp>
        <p:nvSpPr>
          <p:cNvPr id="146" name="타원 145"/>
          <p:cNvSpPr/>
          <p:nvPr/>
        </p:nvSpPr>
        <p:spPr>
          <a:xfrm>
            <a:off x="8954811" y="4121522"/>
            <a:ext cx="1558617" cy="409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  상담 통계</a:t>
            </a:r>
            <a:endParaRPr lang="ko-KR" altLang="en-US" sz="1100" dirty="0"/>
          </a:p>
        </p:txBody>
      </p:sp>
      <p:sp>
        <p:nvSpPr>
          <p:cNvPr id="151" name="타원 150"/>
          <p:cNvSpPr/>
          <p:nvPr/>
        </p:nvSpPr>
        <p:spPr>
          <a:xfrm>
            <a:off x="8954811" y="4655209"/>
            <a:ext cx="1558617" cy="409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내담자별</a:t>
            </a:r>
            <a:r>
              <a:rPr lang="ko-KR" altLang="en-US" sz="1100" dirty="0" smtClean="0"/>
              <a:t> 상담신청</a:t>
            </a:r>
            <a:endParaRPr lang="ko-KR" altLang="en-US" sz="1100" dirty="0"/>
          </a:p>
        </p:txBody>
      </p:sp>
      <p:sp>
        <p:nvSpPr>
          <p:cNvPr id="152" name="타원 151"/>
          <p:cNvSpPr/>
          <p:nvPr/>
        </p:nvSpPr>
        <p:spPr>
          <a:xfrm>
            <a:off x="8976906" y="5252892"/>
            <a:ext cx="1558617" cy="409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 조사 결과</a:t>
            </a:r>
            <a:endParaRPr lang="ko-KR" altLang="en-US" sz="1100" dirty="0"/>
          </a:p>
        </p:txBody>
      </p:sp>
      <p:cxnSp>
        <p:nvCxnSpPr>
          <p:cNvPr id="154" name="구부러진 연결선 153"/>
          <p:cNvCxnSpPr>
            <a:stCxn id="119" idx="3"/>
            <a:endCxn id="143" idx="1"/>
          </p:cNvCxnSpPr>
          <p:nvPr/>
        </p:nvCxnSpPr>
        <p:spPr>
          <a:xfrm>
            <a:off x="8286963" y="1442631"/>
            <a:ext cx="543474" cy="31538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32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17892" y="2006046"/>
            <a:ext cx="1074821" cy="408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6898513" y="3851534"/>
            <a:ext cx="1278424" cy="490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100" dirty="0"/>
          </a:p>
        </p:txBody>
      </p:sp>
      <p:cxnSp>
        <p:nvCxnSpPr>
          <p:cNvPr id="33" name="구부러진 연결선 32"/>
          <p:cNvCxnSpPr/>
          <p:nvPr/>
        </p:nvCxnSpPr>
        <p:spPr>
          <a:xfrm rot="16200000" flipV="1">
            <a:off x="5608636" y="2465399"/>
            <a:ext cx="455843" cy="34104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994570" y="108795"/>
            <a:ext cx="2739562" cy="1379621"/>
            <a:chOff x="2672206" y="143944"/>
            <a:chExt cx="2739562" cy="1379621"/>
          </a:xfrm>
        </p:grpSpPr>
        <p:sp>
          <p:nvSpPr>
            <p:cNvPr id="34" name="직사각형 33"/>
            <p:cNvSpPr/>
            <p:nvPr/>
          </p:nvSpPr>
          <p:spPr>
            <a:xfrm>
              <a:off x="2672206" y="143944"/>
              <a:ext cx="2739562" cy="1379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2752967" y="909285"/>
              <a:ext cx="698233" cy="3820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정보수정</a:t>
              </a:r>
              <a:endParaRPr lang="ko-KR" altLang="en-US" sz="1100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4425901" y="415174"/>
              <a:ext cx="698233" cy="3820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정보검색</a:t>
              </a:r>
              <a:endParaRPr lang="ko-KR" altLang="en-US" sz="1100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2829704" y="377045"/>
              <a:ext cx="698233" cy="3820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회원 </a:t>
              </a:r>
              <a:r>
                <a:rPr lang="ko-KR" altLang="en-US" sz="1100" dirty="0" err="1" smtClean="0"/>
                <a:t>정보조회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81537" y="219474"/>
              <a:ext cx="1348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회원관리</a:t>
              </a:r>
              <a:endParaRPr lang="ko-KR" altLang="en-US" sz="1100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4670687" y="1015060"/>
              <a:ext cx="698233" cy="3820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이용 제한</a:t>
              </a:r>
              <a:endParaRPr lang="ko-KR" altLang="en-US" sz="1100" dirty="0"/>
            </a:p>
          </p:txBody>
        </p:sp>
        <p:sp>
          <p:nvSpPr>
            <p:cNvPr id="42" name="타원 41"/>
            <p:cNvSpPr/>
            <p:nvPr/>
          </p:nvSpPr>
          <p:spPr>
            <a:xfrm>
              <a:off x="3495464" y="1012651"/>
              <a:ext cx="1065398" cy="3448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신고내역확인</a:t>
              </a:r>
              <a:endParaRPr lang="ko-KR" altLang="en-US" sz="1100" dirty="0"/>
            </a:p>
          </p:txBody>
        </p:sp>
      </p:grpSp>
      <p:cxnSp>
        <p:nvCxnSpPr>
          <p:cNvPr id="50" name="구부러진 연결선 49"/>
          <p:cNvCxnSpPr>
            <a:stCxn id="28" idx="0"/>
          </p:cNvCxnSpPr>
          <p:nvPr/>
        </p:nvCxnSpPr>
        <p:spPr>
          <a:xfrm rot="16200000" flipV="1">
            <a:off x="4317332" y="768074"/>
            <a:ext cx="650782" cy="18251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stCxn id="28" idx="2"/>
            <a:endCxn id="51" idx="0"/>
          </p:cNvCxnSpPr>
          <p:nvPr/>
        </p:nvCxnSpPr>
        <p:spPr>
          <a:xfrm rot="10800000" flipV="1">
            <a:off x="3581538" y="2210078"/>
            <a:ext cx="1436355" cy="88743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2995630" y="3097508"/>
            <a:ext cx="1171813" cy="2155821"/>
            <a:chOff x="2995630" y="3097508"/>
            <a:chExt cx="1171813" cy="2155821"/>
          </a:xfrm>
        </p:grpSpPr>
        <p:sp>
          <p:nvSpPr>
            <p:cNvPr id="51" name="직사각형 50"/>
            <p:cNvSpPr/>
            <p:nvPr/>
          </p:nvSpPr>
          <p:spPr>
            <a:xfrm>
              <a:off x="2995630" y="3097508"/>
              <a:ext cx="1171813" cy="21558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77926" y="3179451"/>
              <a:ext cx="1064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사이트 관리</a:t>
              </a:r>
              <a:endParaRPr lang="ko-KR" altLang="en-US" sz="1200" dirty="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143048" y="3449726"/>
              <a:ext cx="868932" cy="266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</a:t>
              </a:r>
              <a:endParaRPr lang="ko-KR" altLang="en-US" sz="1100" dirty="0"/>
            </a:p>
          </p:txBody>
        </p:sp>
        <p:sp>
          <p:nvSpPr>
            <p:cNvPr id="58" name="타원 57"/>
            <p:cNvSpPr/>
            <p:nvPr/>
          </p:nvSpPr>
          <p:spPr>
            <a:xfrm>
              <a:off x="3005679" y="4465165"/>
              <a:ext cx="1143670" cy="2995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마음건강정보</a:t>
              </a:r>
              <a:endParaRPr lang="ko-KR" altLang="en-US" sz="1100" dirty="0"/>
            </a:p>
          </p:txBody>
        </p:sp>
        <p:sp>
          <p:nvSpPr>
            <p:cNvPr id="59" name="타원 58"/>
            <p:cNvSpPr/>
            <p:nvPr/>
          </p:nvSpPr>
          <p:spPr>
            <a:xfrm>
              <a:off x="3027705" y="4076358"/>
              <a:ext cx="1107663" cy="34926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 상담</a:t>
              </a:r>
              <a:endParaRPr lang="ko-KR" altLang="en-US" sz="1100" dirty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3233931" y="3770176"/>
              <a:ext cx="695211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비대면 상담</a:t>
              </a:r>
              <a:endParaRPr lang="ko-KR" altLang="en-US" sz="1100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3143048" y="4870190"/>
              <a:ext cx="940038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/>
                <a:t>SWeeT</a:t>
              </a:r>
              <a:endParaRPr lang="ko-KR" altLang="en-US" sz="1100" dirty="0"/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4793796" y="4224422"/>
            <a:ext cx="1579790" cy="1301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5" name="타원 64"/>
          <p:cNvSpPr/>
          <p:nvPr/>
        </p:nvSpPr>
        <p:spPr>
          <a:xfrm>
            <a:off x="4900327" y="4534873"/>
            <a:ext cx="1411435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게시글</a:t>
            </a:r>
            <a:r>
              <a:rPr lang="ko-KR" altLang="en-US" sz="1100" dirty="0" smtClean="0"/>
              <a:t> 삭제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5170668" y="42695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게시판 상담</a:t>
            </a:r>
            <a:endParaRPr lang="ko-KR" altLang="en-US" sz="1200" dirty="0"/>
          </a:p>
        </p:txBody>
      </p:sp>
      <p:sp>
        <p:nvSpPr>
          <p:cNvPr id="69" name="타원 68"/>
          <p:cNvSpPr/>
          <p:nvPr/>
        </p:nvSpPr>
        <p:spPr>
          <a:xfrm>
            <a:off x="4900327" y="5196031"/>
            <a:ext cx="1411435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답변 작성</a:t>
            </a:r>
            <a:endParaRPr lang="ko-KR" altLang="en-US" sz="1100" dirty="0"/>
          </a:p>
        </p:txBody>
      </p:sp>
      <p:cxnSp>
        <p:nvCxnSpPr>
          <p:cNvPr id="71" name="구부러진 연결선 70"/>
          <p:cNvCxnSpPr/>
          <p:nvPr/>
        </p:nvCxnSpPr>
        <p:spPr>
          <a:xfrm>
            <a:off x="4133989" y="4238325"/>
            <a:ext cx="1448323" cy="1274447"/>
          </a:xfrm>
          <a:prstGeom prst="curvedConnector4">
            <a:avLst>
              <a:gd name="adj1" fmla="val 22731"/>
              <a:gd name="adj2" fmla="val 11793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1833304" y="1752290"/>
            <a:ext cx="1309744" cy="1246793"/>
            <a:chOff x="1833304" y="1752290"/>
            <a:chExt cx="1309744" cy="1246793"/>
          </a:xfrm>
        </p:grpSpPr>
        <p:sp>
          <p:nvSpPr>
            <p:cNvPr id="74" name="직사각형 73"/>
            <p:cNvSpPr/>
            <p:nvPr/>
          </p:nvSpPr>
          <p:spPr>
            <a:xfrm>
              <a:off x="1833304" y="1752290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5" name="타원 74"/>
            <p:cNvSpPr/>
            <p:nvPr/>
          </p:nvSpPr>
          <p:spPr>
            <a:xfrm>
              <a:off x="1965436" y="1999565"/>
              <a:ext cx="9678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등록</a:t>
              </a:r>
              <a:endParaRPr lang="ko-KR" altLang="en-US" sz="11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88953" y="1753344"/>
              <a:ext cx="1132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공지사항</a:t>
              </a:r>
              <a:r>
                <a:rPr lang="ko-KR" altLang="en-US" sz="1100" dirty="0" smtClean="0"/>
                <a:t> 관리</a:t>
              </a:r>
              <a:endParaRPr lang="ko-KR" altLang="en-US" sz="1100" dirty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2003536" y="2304562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81" name="타원 80"/>
            <p:cNvSpPr/>
            <p:nvPr/>
          </p:nvSpPr>
          <p:spPr>
            <a:xfrm>
              <a:off x="2000161" y="2615944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83" name="구부러진 연결선 82"/>
          <p:cNvCxnSpPr>
            <a:stCxn id="57" idx="1"/>
            <a:endCxn id="74" idx="2"/>
          </p:cNvCxnSpPr>
          <p:nvPr/>
        </p:nvCxnSpPr>
        <p:spPr>
          <a:xfrm rot="16200000" flipV="1">
            <a:off x="2634429" y="2852830"/>
            <a:ext cx="489618" cy="78212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832764" y="4294543"/>
            <a:ext cx="1309744" cy="1260281"/>
            <a:chOff x="832764" y="4294543"/>
            <a:chExt cx="1309744" cy="1260281"/>
          </a:xfrm>
        </p:grpSpPr>
        <p:sp>
          <p:nvSpPr>
            <p:cNvPr id="98" name="직사각형 97"/>
            <p:cNvSpPr/>
            <p:nvPr/>
          </p:nvSpPr>
          <p:spPr>
            <a:xfrm>
              <a:off x="832764" y="4308031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9" name="타원 98"/>
            <p:cNvSpPr/>
            <p:nvPr/>
          </p:nvSpPr>
          <p:spPr>
            <a:xfrm>
              <a:off x="964896" y="4555306"/>
              <a:ext cx="9678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</a:t>
              </a:r>
              <a:r>
                <a:rPr lang="ko-KR" altLang="en-US" sz="1100" dirty="0" smtClean="0"/>
                <a:t>조회</a:t>
              </a:r>
              <a:endParaRPr lang="ko-KR" altLang="en-US" sz="11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52094" y="4294543"/>
              <a:ext cx="790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SWeeT</a:t>
              </a:r>
              <a:endParaRPr lang="ko-KR" altLang="en-US" sz="1100" dirty="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1002996" y="4860303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999621" y="5171685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104" name="구부러진 연결선 103"/>
          <p:cNvCxnSpPr>
            <a:stCxn id="63" idx="4"/>
            <a:endCxn id="98" idx="2"/>
          </p:cNvCxnSpPr>
          <p:nvPr/>
        </p:nvCxnSpPr>
        <p:spPr>
          <a:xfrm rot="5400000">
            <a:off x="2333971" y="4275728"/>
            <a:ext cx="432762" cy="2125431"/>
          </a:xfrm>
          <a:prstGeom prst="curvedConnector3">
            <a:avLst>
              <a:gd name="adj1" fmla="val 1528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498204" y="2886889"/>
            <a:ext cx="1492975" cy="1246793"/>
            <a:chOff x="498204" y="2886889"/>
            <a:chExt cx="1492975" cy="1246793"/>
          </a:xfrm>
        </p:grpSpPr>
        <p:sp>
          <p:nvSpPr>
            <p:cNvPr id="106" name="직사각형 105"/>
            <p:cNvSpPr/>
            <p:nvPr/>
          </p:nvSpPr>
          <p:spPr>
            <a:xfrm>
              <a:off x="498204" y="2886889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598765" y="3182401"/>
              <a:ext cx="9678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등록</a:t>
              </a:r>
              <a:endParaRPr lang="ko-KR" altLang="en-US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20905" y="2928023"/>
              <a:ext cx="1470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마음건강정보 관리</a:t>
              </a:r>
              <a:endParaRPr lang="ko-KR" altLang="en-US" sz="1200" dirty="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36865" y="3487398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33490" y="3798780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116" name="구부러진 연결선 115"/>
          <p:cNvCxnSpPr>
            <a:stCxn id="58" idx="2"/>
            <a:endCxn id="106" idx="3"/>
          </p:cNvCxnSpPr>
          <p:nvPr/>
        </p:nvCxnSpPr>
        <p:spPr>
          <a:xfrm rot="10800000">
            <a:off x="1807949" y="3510286"/>
            <a:ext cx="1197731" cy="110466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6984501" y="294792"/>
            <a:ext cx="1302462" cy="2295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222802" y="346479"/>
            <a:ext cx="1064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통계 관리</a:t>
            </a:r>
            <a:endParaRPr lang="ko-KR" altLang="en-US" sz="1100" dirty="0"/>
          </a:p>
        </p:txBody>
      </p:sp>
      <p:sp>
        <p:nvSpPr>
          <p:cNvPr id="121" name="타원 120"/>
          <p:cNvSpPr/>
          <p:nvPr/>
        </p:nvSpPr>
        <p:spPr>
          <a:xfrm>
            <a:off x="7078407" y="614353"/>
            <a:ext cx="1163416" cy="2661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유입 관리</a:t>
            </a:r>
            <a:endParaRPr lang="ko-KR" altLang="en-US" sz="1100" dirty="0"/>
          </a:p>
        </p:txBody>
      </p:sp>
      <p:sp>
        <p:nvSpPr>
          <p:cNvPr id="122" name="타원 121"/>
          <p:cNvSpPr/>
          <p:nvPr/>
        </p:nvSpPr>
        <p:spPr>
          <a:xfrm>
            <a:off x="7088280" y="2027932"/>
            <a:ext cx="1143670" cy="3642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마음건강정보 조회</a:t>
            </a:r>
            <a:endParaRPr lang="ko-KR" altLang="en-US" sz="1100" dirty="0"/>
          </a:p>
        </p:txBody>
      </p:sp>
      <p:sp>
        <p:nvSpPr>
          <p:cNvPr id="123" name="타원 122"/>
          <p:cNvSpPr/>
          <p:nvPr/>
        </p:nvSpPr>
        <p:spPr>
          <a:xfrm>
            <a:off x="7031218" y="1293831"/>
            <a:ext cx="1184983" cy="362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 참여</a:t>
            </a:r>
            <a:endParaRPr lang="ko-KR" altLang="en-US" sz="1100" dirty="0"/>
          </a:p>
        </p:txBody>
      </p:sp>
      <p:sp>
        <p:nvSpPr>
          <p:cNvPr id="124" name="타원 123"/>
          <p:cNvSpPr/>
          <p:nvPr/>
        </p:nvSpPr>
        <p:spPr>
          <a:xfrm>
            <a:off x="7069202" y="960067"/>
            <a:ext cx="1107735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관리</a:t>
            </a:r>
            <a:endParaRPr lang="ko-KR" altLang="en-US" sz="1100" dirty="0"/>
          </a:p>
        </p:txBody>
      </p:sp>
      <p:cxnSp>
        <p:nvCxnSpPr>
          <p:cNvPr id="127" name="구부러진 연결선 126"/>
          <p:cNvCxnSpPr>
            <a:stCxn id="28" idx="7"/>
            <a:endCxn id="119" idx="1"/>
          </p:cNvCxnSpPr>
          <p:nvPr/>
        </p:nvCxnSpPr>
        <p:spPr>
          <a:xfrm rot="5400000" flipH="1" flipV="1">
            <a:off x="6148318" y="1229623"/>
            <a:ext cx="623175" cy="104919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구부러진 연결선 132"/>
          <p:cNvCxnSpPr/>
          <p:nvPr/>
        </p:nvCxnSpPr>
        <p:spPr>
          <a:xfrm>
            <a:off x="6427776" y="3386537"/>
            <a:ext cx="909896" cy="46499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8830437" y="3386537"/>
            <a:ext cx="1834217" cy="2419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4" name="타원 143"/>
          <p:cNvSpPr/>
          <p:nvPr/>
        </p:nvSpPr>
        <p:spPr>
          <a:xfrm>
            <a:off x="8976906" y="3665276"/>
            <a:ext cx="1514429" cy="3725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신청자별</a:t>
            </a:r>
            <a:r>
              <a:rPr lang="ko-KR" altLang="en-US" sz="1100" dirty="0" smtClean="0"/>
              <a:t> 상담신청</a:t>
            </a:r>
            <a:endParaRPr lang="ko-KR" altLang="en-US" sz="1100" dirty="0"/>
          </a:p>
        </p:txBody>
      </p:sp>
      <p:sp>
        <p:nvSpPr>
          <p:cNvPr id="145" name="TextBox 144"/>
          <p:cNvSpPr txBox="1"/>
          <p:nvPr/>
        </p:nvSpPr>
        <p:spPr>
          <a:xfrm>
            <a:off x="9503430" y="340120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상담 관리</a:t>
            </a:r>
            <a:endParaRPr lang="ko-KR" altLang="en-US" sz="1200" dirty="0"/>
          </a:p>
        </p:txBody>
      </p:sp>
      <p:sp>
        <p:nvSpPr>
          <p:cNvPr id="146" name="타원 145"/>
          <p:cNvSpPr/>
          <p:nvPr/>
        </p:nvSpPr>
        <p:spPr>
          <a:xfrm>
            <a:off x="8954811" y="4121522"/>
            <a:ext cx="1558617" cy="409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  상담 통계</a:t>
            </a:r>
            <a:endParaRPr lang="ko-KR" altLang="en-US" sz="1100" dirty="0"/>
          </a:p>
        </p:txBody>
      </p:sp>
      <p:sp>
        <p:nvSpPr>
          <p:cNvPr id="151" name="타원 150"/>
          <p:cNvSpPr/>
          <p:nvPr/>
        </p:nvSpPr>
        <p:spPr>
          <a:xfrm>
            <a:off x="8954811" y="4655209"/>
            <a:ext cx="1558617" cy="409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내담자별</a:t>
            </a:r>
            <a:r>
              <a:rPr lang="ko-KR" altLang="en-US" sz="1100" dirty="0" smtClean="0"/>
              <a:t> 상담신청</a:t>
            </a:r>
            <a:endParaRPr lang="ko-KR" altLang="en-US" sz="1100" dirty="0"/>
          </a:p>
        </p:txBody>
      </p:sp>
      <p:sp>
        <p:nvSpPr>
          <p:cNvPr id="152" name="타원 151"/>
          <p:cNvSpPr/>
          <p:nvPr/>
        </p:nvSpPr>
        <p:spPr>
          <a:xfrm>
            <a:off x="8976906" y="5252892"/>
            <a:ext cx="1558617" cy="4096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 조사 결과</a:t>
            </a:r>
            <a:endParaRPr lang="ko-KR" altLang="en-US" sz="1100" dirty="0"/>
          </a:p>
        </p:txBody>
      </p:sp>
      <p:cxnSp>
        <p:nvCxnSpPr>
          <p:cNvPr id="154" name="구부러진 연결선 153"/>
          <p:cNvCxnSpPr>
            <a:stCxn id="119" idx="3"/>
            <a:endCxn id="143" idx="1"/>
          </p:cNvCxnSpPr>
          <p:nvPr/>
        </p:nvCxnSpPr>
        <p:spPr>
          <a:xfrm>
            <a:off x="8286963" y="1442631"/>
            <a:ext cx="543474" cy="31538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5861746" y="2910761"/>
            <a:ext cx="607859" cy="1125536"/>
            <a:chOff x="5967164" y="2998774"/>
            <a:chExt cx="607859" cy="1125536"/>
          </a:xfrm>
        </p:grpSpPr>
        <p:grpSp>
          <p:nvGrpSpPr>
            <p:cNvPr id="79" name="그룹 78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84" name="직선 연결선 83"/>
              <p:cNvCxnSpPr>
                <a:stCxn id="82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5967164" y="386270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관리자</a:t>
              </a:r>
              <a:endParaRPr lang="en-US" altLang="ko-KR" sz="1100" dirty="0" smtClean="0"/>
            </a:p>
          </p:txBody>
        </p:sp>
      </p:grpSp>
      <p:sp>
        <p:nvSpPr>
          <p:cNvPr id="97" name="타원 96"/>
          <p:cNvSpPr/>
          <p:nvPr/>
        </p:nvSpPr>
        <p:spPr>
          <a:xfrm>
            <a:off x="4900325" y="4856842"/>
            <a:ext cx="1411435" cy="251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게시글</a:t>
            </a:r>
            <a:r>
              <a:rPr lang="ko-KR" altLang="en-US" sz="1100" dirty="0" smtClean="0"/>
              <a:t> 조회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6697939" y="5457731"/>
            <a:ext cx="2003367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동그라미 크기 글자수에 맞춰서 고정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err="1" smtClean="0"/>
              <a:t>사이트관리</a:t>
            </a:r>
            <a:r>
              <a:rPr lang="en-US" altLang="ko-KR" sz="1000" dirty="0" smtClean="0"/>
              <a:t>-</a:t>
            </a:r>
            <a:r>
              <a:rPr lang="ko-KR" altLang="en-US" sz="1000" dirty="0" err="1" smtClean="0"/>
              <a:t>비대면상담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상담일정조회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상담 관리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이용제한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이용제한가능유저조회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이용제한중인 </a:t>
            </a:r>
            <a:r>
              <a:rPr lang="ko-KR" altLang="en-US" sz="1000" dirty="0" err="1" smtClean="0"/>
              <a:t>유저조회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회원 이용제한 부여</a:t>
            </a:r>
            <a:r>
              <a:rPr lang="en-US" altLang="ko-KR" sz="1000" dirty="0" smtClean="0"/>
              <a:t>)</a:t>
            </a:r>
          </a:p>
          <a:p>
            <a:endParaRPr lang="ko-KR" altLang="en-US" sz="10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9640292" y="541917"/>
            <a:ext cx="1489909" cy="2295678"/>
            <a:chOff x="9396467" y="521183"/>
            <a:chExt cx="1489909" cy="2295678"/>
          </a:xfrm>
        </p:grpSpPr>
        <p:sp>
          <p:nvSpPr>
            <p:cNvPr id="92" name="직사각형 91"/>
            <p:cNvSpPr/>
            <p:nvPr/>
          </p:nvSpPr>
          <p:spPr>
            <a:xfrm>
              <a:off x="9396467" y="521183"/>
              <a:ext cx="1302462" cy="2295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822215" y="551004"/>
              <a:ext cx="10641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유입 </a:t>
              </a:r>
              <a:r>
                <a:rPr lang="ko-KR" altLang="en-US" sz="1100" dirty="0" smtClean="0"/>
                <a:t>관리</a:t>
              </a:r>
              <a:endParaRPr lang="ko-KR" altLang="en-US" sz="1000" dirty="0"/>
            </a:p>
          </p:txBody>
        </p:sp>
        <p:sp>
          <p:nvSpPr>
            <p:cNvPr id="94" name="타원 93"/>
            <p:cNvSpPr/>
            <p:nvPr/>
          </p:nvSpPr>
          <p:spPr>
            <a:xfrm>
              <a:off x="9529094" y="856198"/>
              <a:ext cx="1057925" cy="266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방문자 수</a:t>
              </a:r>
              <a:endParaRPr lang="ko-KR" altLang="en-US" sz="1000" dirty="0"/>
            </a:p>
          </p:txBody>
        </p:sp>
        <p:sp>
          <p:nvSpPr>
            <p:cNvPr id="95" name="타원 94"/>
            <p:cNvSpPr/>
            <p:nvPr/>
          </p:nvSpPr>
          <p:spPr>
            <a:xfrm>
              <a:off x="9463841" y="1952445"/>
              <a:ext cx="1143670" cy="3642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접속자</a:t>
              </a:r>
              <a:r>
                <a:rPr lang="ko-KR" altLang="en-US" sz="1000" dirty="0" smtClean="0"/>
                <a:t> 수</a:t>
              </a:r>
              <a:endParaRPr lang="ko-KR" altLang="en-US" sz="1000" dirty="0"/>
            </a:p>
          </p:txBody>
        </p:sp>
        <p:sp>
          <p:nvSpPr>
            <p:cNvPr id="96" name="타원 95"/>
            <p:cNvSpPr/>
            <p:nvPr/>
          </p:nvSpPr>
          <p:spPr>
            <a:xfrm>
              <a:off x="9443184" y="1520222"/>
              <a:ext cx="1184983" cy="362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가입자 수</a:t>
              </a:r>
              <a:endParaRPr lang="ko-KR" altLang="en-US" sz="1100" dirty="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9684485" y="1192537"/>
              <a:ext cx="695211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경로</a:t>
              </a:r>
              <a:endParaRPr lang="ko-KR" altLang="en-US" sz="1100" dirty="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9480535" y="2372687"/>
              <a:ext cx="1155044" cy="3334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접속 기록</a:t>
              </a:r>
              <a:endParaRPr lang="ko-KR" altLang="en-US" sz="1100" dirty="0"/>
            </a:p>
          </p:txBody>
        </p:sp>
      </p:grpSp>
      <p:cxnSp>
        <p:nvCxnSpPr>
          <p:cNvPr id="111" name="구부러진 연결선 110"/>
          <p:cNvCxnSpPr>
            <a:endCxn id="92" idx="1"/>
          </p:cNvCxnSpPr>
          <p:nvPr/>
        </p:nvCxnSpPr>
        <p:spPr>
          <a:xfrm>
            <a:off x="8226699" y="783611"/>
            <a:ext cx="1413593" cy="90614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12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191</Words>
  <Application>Microsoft Office PowerPoint</Application>
  <PresentationFormat>와이드스크린</PresentationFormat>
  <Paragraphs>98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big603-01</dc:creator>
  <cp:lastModifiedBy>BIG603-03</cp:lastModifiedBy>
  <cp:revision>10</cp:revision>
  <dcterms:created xsi:type="dcterms:W3CDTF">2023-05-08T00:37:23Z</dcterms:created>
  <dcterms:modified xsi:type="dcterms:W3CDTF">2023-05-08T02:43:04Z</dcterms:modified>
</cp:coreProperties>
</file>