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결과 조회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cxnSp>
        <p:nvCxnSpPr>
          <p:cNvPr id="100" name="구부러진 연결선 99"/>
          <p:cNvCxnSpPr>
            <a:stCxn id="91" idx="6"/>
            <a:endCxn id="298" idx="2"/>
          </p:cNvCxnSpPr>
          <p:nvPr/>
        </p:nvCxnSpPr>
        <p:spPr>
          <a:xfrm>
            <a:off x="3890013" y="1418419"/>
            <a:ext cx="4040793" cy="1536347"/>
          </a:xfrm>
          <a:prstGeom prst="curvedConnector3">
            <a:avLst>
              <a:gd name="adj1" fmla="val 273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161</Words>
  <Application>Microsoft Office PowerPoint</Application>
  <PresentationFormat>와이드스크린</PresentationFormat>
  <Paragraphs>111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104</cp:revision>
  <dcterms:created xsi:type="dcterms:W3CDTF">2023-05-03T08:19:42Z</dcterms:created>
  <dcterms:modified xsi:type="dcterms:W3CDTF">2023-05-09T01:22:01Z</dcterms:modified>
</cp:coreProperties>
</file>