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/>
          <p:cNvSpPr/>
          <p:nvPr/>
        </p:nvSpPr>
        <p:spPr>
          <a:xfrm>
            <a:off x="6311762" y="3272436"/>
            <a:ext cx="226607" cy="2282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6425066" y="3500638"/>
            <a:ext cx="24341" cy="473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311762" y="3947059"/>
            <a:ext cx="125474" cy="17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38346" y="3952217"/>
            <a:ext cx="155463" cy="17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326656" y="3588692"/>
            <a:ext cx="100057" cy="193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49407" y="3621327"/>
            <a:ext cx="155463" cy="179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56169" y="2804084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5008720" y="191971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11911" y="2462118"/>
            <a:ext cx="408861" cy="3006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82888" y="219474"/>
            <a:ext cx="2739562" cy="137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2815271" y="397211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정보목록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2752967" y="909285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정보수정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425901" y="415174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정보검색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3610524" y="450996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정보조회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537" y="219474"/>
            <a:ext cx="134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회원관리</a:t>
            </a:r>
            <a:endParaRPr lang="ko-KR" altLang="en-US" sz="1100" dirty="0"/>
          </a:p>
        </p:txBody>
      </p:sp>
      <p:sp>
        <p:nvSpPr>
          <p:cNvPr id="41" name="타원 40"/>
          <p:cNvSpPr/>
          <p:nvPr/>
        </p:nvSpPr>
        <p:spPr>
          <a:xfrm>
            <a:off x="4670687" y="1015060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 제한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3495464" y="1012651"/>
            <a:ext cx="1065398" cy="344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신고내역확인</a:t>
            </a:r>
            <a:endParaRPr lang="ko-KR" altLang="en-US" sz="1000" dirty="0"/>
          </a:p>
        </p:txBody>
      </p:sp>
      <p:cxnSp>
        <p:nvCxnSpPr>
          <p:cNvPr id="50" name="구부러진 연결선 49"/>
          <p:cNvCxnSpPr>
            <a:stCxn id="29" idx="0"/>
            <a:endCxn id="34" idx="2"/>
          </p:cNvCxnSpPr>
          <p:nvPr/>
        </p:nvCxnSpPr>
        <p:spPr>
          <a:xfrm rot="16200000" flipV="1">
            <a:off x="4689993" y="961772"/>
            <a:ext cx="320617" cy="15952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95630" y="3097508"/>
            <a:ext cx="1171813" cy="215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077926" y="3179451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사이트 관리</a:t>
            </a:r>
            <a:endParaRPr lang="ko-KR" altLang="en-US" sz="1000" dirty="0"/>
          </a:p>
        </p:txBody>
      </p:sp>
      <p:cxnSp>
        <p:nvCxnSpPr>
          <p:cNvPr id="54" name="구부러진 연결선 53"/>
          <p:cNvCxnSpPr>
            <a:stCxn id="28" idx="3"/>
            <a:endCxn id="51" idx="0"/>
          </p:cNvCxnSpPr>
          <p:nvPr/>
        </p:nvCxnSpPr>
        <p:spPr>
          <a:xfrm rot="5400000" flipH="1">
            <a:off x="4570115" y="2108930"/>
            <a:ext cx="54880" cy="2032036"/>
          </a:xfrm>
          <a:prstGeom prst="curvedConnector5">
            <a:avLst>
              <a:gd name="adj1" fmla="val -416545"/>
              <a:gd name="adj2" fmla="val 39456"/>
              <a:gd name="adj3" fmla="val 5165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143048" y="3449726"/>
            <a:ext cx="868932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005679" y="4465165"/>
            <a:ext cx="1143670" cy="299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3027705" y="4076358"/>
            <a:ext cx="1107663" cy="349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상담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>
          <a:xfrm>
            <a:off x="3233931" y="377017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3143048" y="4870190"/>
            <a:ext cx="940038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SWeeT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4793796" y="4580228"/>
            <a:ext cx="1579790" cy="94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900327" y="4858373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삭제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6330" y="457385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게시판 상담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900327" y="5196031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메시지 표시</a:t>
            </a:r>
            <a:endParaRPr lang="ko-KR" altLang="en-US" sz="1100" dirty="0"/>
          </a:p>
        </p:txBody>
      </p:sp>
      <p:cxnSp>
        <p:nvCxnSpPr>
          <p:cNvPr id="71" name="구부러진 연결선 70"/>
          <p:cNvCxnSpPr>
            <a:stCxn id="59" idx="6"/>
            <a:endCxn id="64" idx="2"/>
          </p:cNvCxnSpPr>
          <p:nvPr/>
        </p:nvCxnSpPr>
        <p:spPr>
          <a:xfrm>
            <a:off x="4135368" y="4250993"/>
            <a:ext cx="1448323" cy="1274447"/>
          </a:xfrm>
          <a:prstGeom prst="curvedConnector4">
            <a:avLst>
              <a:gd name="adj1" fmla="val 22731"/>
              <a:gd name="adj2" fmla="val 1179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33304" y="1752290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965436" y="1999565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988953" y="175334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관리</a:t>
            </a:r>
            <a:endParaRPr lang="ko-KR" altLang="en-US" sz="1000" dirty="0"/>
          </a:p>
        </p:txBody>
      </p:sp>
      <p:sp>
        <p:nvSpPr>
          <p:cNvPr id="77" name="타원 76"/>
          <p:cNvSpPr/>
          <p:nvPr/>
        </p:nvSpPr>
        <p:spPr>
          <a:xfrm>
            <a:off x="2003536" y="2304562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2000161" y="2615944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83" name="구부러진 연결선 82"/>
          <p:cNvCxnSpPr>
            <a:stCxn id="57" idx="1"/>
            <a:endCxn id="74" idx="2"/>
          </p:cNvCxnSpPr>
          <p:nvPr/>
        </p:nvCxnSpPr>
        <p:spPr>
          <a:xfrm rot="16200000" flipV="1">
            <a:off x="2634429" y="2852830"/>
            <a:ext cx="489618" cy="7821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32764" y="4308031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964896" y="4555306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2094" y="4294543"/>
            <a:ext cx="62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SWeeT</a:t>
            </a:r>
            <a:endParaRPr lang="ko-KR" altLang="en-US" sz="1000" dirty="0"/>
          </a:p>
        </p:txBody>
      </p:sp>
      <p:sp>
        <p:nvSpPr>
          <p:cNvPr id="101" name="타원 100"/>
          <p:cNvSpPr/>
          <p:nvPr/>
        </p:nvSpPr>
        <p:spPr>
          <a:xfrm>
            <a:off x="1002996" y="4860303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999621" y="5171685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333971" y="4275728"/>
            <a:ext cx="432762" cy="2125431"/>
          </a:xfrm>
          <a:prstGeom prst="curvedConnector3">
            <a:avLst>
              <a:gd name="adj1" fmla="val 1528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98204" y="2886889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98765" y="3182401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20905" y="292802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마음건강정보 관리</a:t>
            </a:r>
            <a:endParaRPr lang="ko-KR" altLang="en-US" sz="1000" dirty="0"/>
          </a:p>
        </p:txBody>
      </p:sp>
      <p:sp>
        <p:nvSpPr>
          <p:cNvPr id="109" name="타원 108"/>
          <p:cNvSpPr/>
          <p:nvPr/>
        </p:nvSpPr>
        <p:spPr>
          <a:xfrm>
            <a:off x="636865" y="3487398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633490" y="3798780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16" name="구부러진 연결선 115"/>
          <p:cNvCxnSpPr>
            <a:stCxn id="58" idx="2"/>
            <a:endCxn id="106" idx="3"/>
          </p:cNvCxnSpPr>
          <p:nvPr/>
        </p:nvCxnSpPr>
        <p:spPr>
          <a:xfrm rot="10800000">
            <a:off x="1807949" y="3510286"/>
            <a:ext cx="1197731" cy="11046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984501" y="294792"/>
            <a:ext cx="1302462" cy="2295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22802" y="346479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 관리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7257377" y="629807"/>
            <a:ext cx="725497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유입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7051875" y="1726054"/>
            <a:ext cx="1143670" cy="364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 조회</a:t>
            </a:r>
            <a:endParaRPr lang="ko-KR" altLang="en-US" sz="1000" dirty="0"/>
          </a:p>
        </p:txBody>
      </p:sp>
      <p:sp>
        <p:nvSpPr>
          <p:cNvPr id="123" name="타원 122"/>
          <p:cNvSpPr/>
          <p:nvPr/>
        </p:nvSpPr>
        <p:spPr>
          <a:xfrm>
            <a:off x="7031218" y="1293831"/>
            <a:ext cx="1184983" cy="36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 참여</a:t>
            </a:r>
            <a:endParaRPr lang="ko-KR" altLang="en-US" sz="1100" dirty="0"/>
          </a:p>
        </p:txBody>
      </p:sp>
      <p:sp>
        <p:nvSpPr>
          <p:cNvPr id="124" name="타원 123"/>
          <p:cNvSpPr/>
          <p:nvPr/>
        </p:nvSpPr>
        <p:spPr>
          <a:xfrm>
            <a:off x="7272519" y="96614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125" name="타원 124"/>
          <p:cNvSpPr/>
          <p:nvPr/>
        </p:nvSpPr>
        <p:spPr>
          <a:xfrm>
            <a:off x="7068569" y="2146296"/>
            <a:ext cx="1155044" cy="333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주요관심</a:t>
            </a:r>
            <a:r>
              <a:rPr lang="ko-KR" altLang="en-US" sz="1100" dirty="0" smtClean="0"/>
              <a:t> 키워드</a:t>
            </a:r>
            <a:endParaRPr lang="ko-KR" altLang="en-US" sz="1100" dirty="0"/>
          </a:p>
        </p:txBody>
      </p: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5968437" y="1847781"/>
            <a:ext cx="1421213" cy="61091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8" idx="4"/>
          </p:cNvCxnSpPr>
          <p:nvPr/>
        </p:nvCxnSpPr>
        <p:spPr>
          <a:xfrm rot="16200000" flipV="1">
            <a:off x="5838396" y="3367332"/>
            <a:ext cx="628550" cy="31818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96467" y="521183"/>
            <a:ext cx="1489909" cy="2295678"/>
            <a:chOff x="9396467" y="521183"/>
            <a:chExt cx="1489909" cy="2295678"/>
          </a:xfrm>
        </p:grpSpPr>
        <p:sp>
          <p:nvSpPr>
            <p:cNvPr id="134" name="직사각형 133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822215" y="551004"/>
              <a:ext cx="10641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유입</a:t>
              </a:r>
              <a:endParaRPr lang="ko-KR" altLang="en-US" sz="100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방문자 수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42" name="구부러진 연결선 141"/>
          <p:cNvCxnSpPr>
            <a:stCxn id="121" idx="6"/>
            <a:endCxn id="134" idx="1"/>
          </p:cNvCxnSpPr>
          <p:nvPr/>
        </p:nvCxnSpPr>
        <p:spPr>
          <a:xfrm>
            <a:off x="7982874" y="762877"/>
            <a:ext cx="1413593" cy="906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8830437" y="3386537"/>
            <a:ext cx="1834217" cy="241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8976906" y="3665276"/>
            <a:ext cx="1514429" cy="372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신청자별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503430" y="34012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상담</a:t>
            </a:r>
            <a:endParaRPr lang="ko-KR" altLang="en-US" sz="1000" dirty="0"/>
          </a:p>
        </p:txBody>
      </p:sp>
      <p:sp>
        <p:nvSpPr>
          <p:cNvPr id="146" name="타원 145"/>
          <p:cNvSpPr/>
          <p:nvPr/>
        </p:nvSpPr>
        <p:spPr>
          <a:xfrm>
            <a:off x="8954811" y="412152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 상담 통계</a:t>
            </a:r>
            <a:endParaRPr lang="ko-KR" altLang="en-US" sz="1100" dirty="0"/>
          </a:p>
        </p:txBody>
      </p:sp>
      <p:sp>
        <p:nvSpPr>
          <p:cNvPr id="151" name="타원 150"/>
          <p:cNvSpPr/>
          <p:nvPr/>
        </p:nvSpPr>
        <p:spPr>
          <a:xfrm>
            <a:off x="8954811" y="4655209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내담자별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52" name="타원 151"/>
          <p:cNvSpPr/>
          <p:nvPr/>
        </p:nvSpPr>
        <p:spPr>
          <a:xfrm>
            <a:off x="8976906" y="525289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 조사 결과</a:t>
            </a:r>
            <a:endParaRPr lang="ko-KR" altLang="en-US" sz="1100" dirty="0"/>
          </a:p>
        </p:txBody>
      </p:sp>
      <p:cxnSp>
        <p:nvCxnSpPr>
          <p:cNvPr id="154" name="구부러진 연결선 153"/>
          <p:cNvCxnSpPr>
            <a:stCxn id="119" idx="3"/>
            <a:endCxn id="143" idx="1"/>
          </p:cNvCxnSpPr>
          <p:nvPr/>
        </p:nvCxnSpPr>
        <p:spPr>
          <a:xfrm>
            <a:off x="8286963" y="1442631"/>
            <a:ext cx="543474" cy="3153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17892" y="2006046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057751" y="2263769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08636" y="2465399"/>
            <a:ext cx="455843" cy="3410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3994" y="98467"/>
            <a:ext cx="3061147" cy="1651855"/>
            <a:chOff x="2672206" y="143944"/>
            <a:chExt cx="2739562" cy="1379621"/>
          </a:xfrm>
        </p:grpSpPr>
        <p:sp>
          <p:nvSpPr>
            <p:cNvPr id="34" name="직사각형 33"/>
            <p:cNvSpPr/>
            <p:nvPr/>
          </p:nvSpPr>
          <p:spPr>
            <a:xfrm>
              <a:off x="2672206" y="143944"/>
              <a:ext cx="2739562" cy="137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09532" y="1095149"/>
              <a:ext cx="1149222" cy="3820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 정보수정</a:t>
              </a:r>
              <a:endParaRPr lang="ko-KR" altLang="en-US" sz="11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13944" y="357486"/>
              <a:ext cx="1081844" cy="2955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회원정보검색</a:t>
              </a:r>
              <a:endParaRPr lang="ko-KR" altLang="en-US" sz="11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86390" y="374053"/>
              <a:ext cx="1067618" cy="283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회원정보조회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7466" y="165088"/>
              <a:ext cx="134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회원관리</a:t>
              </a:r>
              <a:endParaRPr lang="ko-KR" altLang="en-US" sz="11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055664" y="1078174"/>
              <a:ext cx="1117084" cy="276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 제한</a:t>
              </a:r>
              <a:endParaRPr lang="ko-KR" altLang="en-US" sz="11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2687500" y="705952"/>
              <a:ext cx="1065398" cy="3448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신고내역확인</a:t>
              </a:r>
              <a:endParaRPr lang="ko-KR" altLang="en-US" sz="1100" dirty="0"/>
            </a:p>
          </p:txBody>
        </p:sp>
      </p:grp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3582074" y="32816"/>
            <a:ext cx="255724" cy="3690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3500302" y="2210077"/>
            <a:ext cx="1517590" cy="180585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914395" y="4015937"/>
            <a:ext cx="1171813" cy="2565062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7926" y="3179451"/>
              <a:ext cx="1064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048" y="3449726"/>
              <a:ext cx="868932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005679" y="4465165"/>
              <a:ext cx="1143670" cy="299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027705" y="4076358"/>
              <a:ext cx="1107663" cy="349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34811" y="3754290"/>
              <a:ext cx="947548" cy="280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43048" y="4870190"/>
              <a:ext cx="940038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/>
          <p:nvPr/>
        </p:nvCxnSpPr>
        <p:spPr>
          <a:xfrm>
            <a:off x="4060852" y="5372143"/>
            <a:ext cx="3276188" cy="31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232178" y="2201713"/>
            <a:ext cx="1309744" cy="1246793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65436" y="1999565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8953" y="1753344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공지사항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003536" y="2304562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2000161" y="2615944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2"/>
          </p:cNvCxnSpPr>
          <p:nvPr/>
        </p:nvCxnSpPr>
        <p:spPr>
          <a:xfrm rot="10800000">
            <a:off x="2887051" y="3448506"/>
            <a:ext cx="174763" cy="11448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659318" y="4785833"/>
            <a:ext cx="1309744" cy="1260281"/>
            <a:chOff x="832764" y="4294543"/>
            <a:chExt cx="1309744" cy="1260281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64896" y="4555306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52094" y="4294543"/>
              <a:ext cx="790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2996" y="486030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999621" y="5171685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 flipH="1">
            <a:off x="2233661" y="5126643"/>
            <a:ext cx="378699" cy="2217642"/>
          </a:xfrm>
          <a:prstGeom prst="curvedConnector3">
            <a:avLst>
              <a:gd name="adj1" fmla="val -603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777884" y="5509868"/>
            <a:ext cx="1744868" cy="1246793"/>
            <a:chOff x="469280" y="2878456"/>
            <a:chExt cx="1521899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80" y="2878456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69146" y="3158736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88870" y="3487398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59272" y="3790825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4068114" y="5821438"/>
            <a:ext cx="709770" cy="3118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212404" y="108525"/>
            <a:ext cx="1302462" cy="2295678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2802" y="346479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통계 관리</a:t>
              </a:r>
              <a:endParaRPr lang="ko-KR" altLang="en-US" sz="11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78407" y="614353"/>
              <a:ext cx="1163416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88280" y="2027932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31218" y="1293831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9202" y="960067"/>
              <a:ext cx="1146999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6669135" y="522538"/>
            <a:ext cx="809442" cy="22770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/>
          <p:nvPr/>
        </p:nvCxnSpPr>
        <p:spPr>
          <a:xfrm rot="5400000" flipH="1" flipV="1">
            <a:off x="6304675" y="2927755"/>
            <a:ext cx="631843" cy="2691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587994" y="2767070"/>
            <a:ext cx="1834217" cy="2419903"/>
            <a:chOff x="8830437" y="3386537"/>
            <a:chExt cx="1834217" cy="2419903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419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6906" y="3665276"/>
              <a:ext cx="1514429" cy="372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신청자별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340395" y="34027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54811" y="412152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 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54811" y="4655209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6906" y="525289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5" idx="0"/>
          </p:cNvCxnSpPr>
          <p:nvPr/>
        </p:nvCxnSpPr>
        <p:spPr>
          <a:xfrm>
            <a:off x="9444104" y="899736"/>
            <a:ext cx="1081209" cy="18835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836884" y="293868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30321" y="4741002"/>
            <a:ext cx="1579790" cy="1301018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00327" y="4534873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00327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00325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3628" y="5384394"/>
            <a:ext cx="2003367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동그라미 크기 글자수에 맞춰서 고정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사이트관리</a:t>
            </a:r>
            <a:r>
              <a:rPr lang="en-US" altLang="ko-KR" sz="1000" dirty="0" smtClean="0"/>
              <a:t>-</a:t>
            </a:r>
            <a:r>
              <a:rPr lang="ko-KR" altLang="en-US" sz="1000" dirty="0" err="1" smtClean="0"/>
              <a:t>비대면상담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상담일정조회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상담 관리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이용제한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이용제한가능유저조회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이용제한중인 </a:t>
            </a:r>
            <a:r>
              <a:rPr lang="ko-KR" altLang="en-US" sz="1000" dirty="0" err="1" smtClean="0"/>
              <a:t>유저조회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 이용제한 부여</a:t>
            </a:r>
            <a:r>
              <a:rPr lang="en-US" altLang="ko-KR" sz="1000" dirty="0" smtClean="0"/>
              <a:t>)</a:t>
            </a:r>
          </a:p>
          <a:p>
            <a:endParaRPr lang="ko-KR" altLang="en-US" sz="10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0515090" y="136377"/>
            <a:ext cx="1489909" cy="2295678"/>
            <a:chOff x="9396467" y="521183"/>
            <a:chExt cx="1489909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22215" y="551004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유입 </a:t>
              </a:r>
              <a:r>
                <a:rPr lang="ko-KR" altLang="en-US" sz="11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>
            <a:off x="9469726" y="561156"/>
            <a:ext cx="1045364" cy="7230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314758" y="53050"/>
            <a:ext cx="2260153" cy="1496662"/>
            <a:chOff x="1758788" y="1744036"/>
            <a:chExt cx="2097310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2097310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88914" y="1941892"/>
              <a:ext cx="1766426" cy="3062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29890" y="1746009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</a:t>
              </a:r>
              <a:r>
                <a:rPr lang="ko-KR" altLang="en-US" sz="1100" dirty="0" smtClean="0"/>
                <a:t> </a:t>
              </a:r>
              <a:r>
                <a:rPr lang="ko-KR" altLang="en-US" sz="1100" dirty="0" smtClean="0"/>
                <a:t>관리</a:t>
              </a:r>
              <a:endParaRPr lang="ko-KR" altLang="en-US" sz="11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41539" y="2266534"/>
              <a:ext cx="1674891" cy="3016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026054" y="2609791"/>
              <a:ext cx="1580697" cy="3177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회원 이용제한 부여</a:t>
              </a:r>
              <a:endParaRPr lang="ko-KR" altLang="en-US" sz="11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0201" y="2179552"/>
            <a:ext cx="1869114" cy="1875631"/>
            <a:chOff x="379632" y="2444931"/>
            <a:chExt cx="1869114" cy="1374837"/>
          </a:xfrm>
        </p:grpSpPr>
        <p:sp>
          <p:nvSpPr>
            <p:cNvPr id="7" name="직사각형 6"/>
            <p:cNvSpPr/>
            <p:nvPr/>
          </p:nvSpPr>
          <p:spPr>
            <a:xfrm>
              <a:off x="379632" y="2453816"/>
              <a:ext cx="1869114" cy="1365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626" y="244493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비대면 상담</a:t>
              </a:r>
              <a:r>
                <a:rPr lang="ko-KR" altLang="en-US" sz="1100" dirty="0" smtClean="0"/>
                <a:t> </a:t>
              </a:r>
              <a:r>
                <a:rPr lang="ko-KR" altLang="en-US" sz="1100" dirty="0" smtClean="0"/>
                <a:t>관리</a:t>
              </a:r>
              <a:endParaRPr lang="ko-KR" altLang="en-US" sz="1100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513316" y="2716702"/>
              <a:ext cx="1619928" cy="2846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상담일정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523425" y="3055937"/>
              <a:ext cx="1514429" cy="2943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상담신청 수락 및 거절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3128064" y="801381"/>
            <a:ext cx="1186694" cy="5810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endCxn id="7" idx="2"/>
          </p:cNvCxnSpPr>
          <p:nvPr/>
        </p:nvCxnSpPr>
        <p:spPr>
          <a:xfrm rot="10800000">
            <a:off x="1124758" y="4055183"/>
            <a:ext cx="1998672" cy="7357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75162" y="3475152"/>
            <a:ext cx="1717374" cy="388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 상담 현황 제공</a:t>
            </a:r>
            <a:endParaRPr lang="ko-KR" altLang="en-US" sz="1100" dirty="0"/>
          </a:p>
        </p:txBody>
      </p:sp>
      <p:sp>
        <p:nvSpPr>
          <p:cNvPr id="132" name="타원 131"/>
          <p:cNvSpPr/>
          <p:nvPr/>
        </p:nvSpPr>
        <p:spPr>
          <a:xfrm>
            <a:off x="1745969" y="741180"/>
            <a:ext cx="1619928" cy="388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탈퇴 회원 현황 조회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5512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223</Words>
  <Application>Microsoft Office PowerPoint</Application>
  <PresentationFormat>와이드스크린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big603-01</dc:creator>
  <cp:lastModifiedBy>big603-01</cp:lastModifiedBy>
  <cp:revision>18</cp:revision>
  <dcterms:created xsi:type="dcterms:W3CDTF">2023-05-08T00:37:23Z</dcterms:created>
  <dcterms:modified xsi:type="dcterms:W3CDTF">2023-05-08T05:08:58Z</dcterms:modified>
</cp:coreProperties>
</file>