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BEC8-2C67-477E-88A1-1974CA64CE8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4240-8DAD-43C8-A0F3-9443485E1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4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BEC8-2C67-477E-88A1-1974CA64CE8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4240-8DAD-43C8-A0F3-9443485E1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8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BEC8-2C67-477E-88A1-1974CA64CE8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4240-8DAD-43C8-A0F3-9443485E1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8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BEC8-2C67-477E-88A1-1974CA64CE8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4240-8DAD-43C8-A0F3-9443485E1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7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BEC8-2C67-477E-88A1-1974CA64CE8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4240-8DAD-43C8-A0F3-9443485E1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BEC8-2C67-477E-88A1-1974CA64CE8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4240-8DAD-43C8-A0F3-9443485E1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9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BEC8-2C67-477E-88A1-1974CA64CE8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4240-8DAD-43C8-A0F3-9443485E1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28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BEC8-2C67-477E-88A1-1974CA64CE8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4240-8DAD-43C8-A0F3-9443485E1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BEC8-2C67-477E-88A1-1974CA64CE8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4240-8DAD-43C8-A0F3-9443485E1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3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BEC8-2C67-477E-88A1-1974CA64CE8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4240-8DAD-43C8-A0F3-9443485E1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7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BEC8-2C67-477E-88A1-1974CA64CE8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4240-8DAD-43C8-A0F3-9443485E1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4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2BEC8-2C67-477E-88A1-1974CA64CE8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4240-8DAD-43C8-A0F3-9443485E1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3" y="355145"/>
            <a:ext cx="7613209" cy="3816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623455" y="763613"/>
            <a:ext cx="6849687" cy="2452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27" y="3456123"/>
            <a:ext cx="5262765" cy="1629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09867" y="3302234"/>
            <a:ext cx="2282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SweetBoardController.java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821" y="5229825"/>
            <a:ext cx="4891594" cy="150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4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2" y="893515"/>
            <a:ext cx="7679535" cy="3849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64" y="2859578"/>
            <a:ext cx="3785196" cy="3977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04473" y="2551801"/>
            <a:ext cx="2870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SweetRepositoryCustomImpl.java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995054" y="3965170"/>
            <a:ext cx="4563687" cy="748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481" y="453868"/>
            <a:ext cx="5665226" cy="19707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87622" y="150797"/>
            <a:ext cx="1331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sweetList.html</a:t>
            </a:r>
          </a:p>
        </p:txBody>
      </p:sp>
    </p:spTree>
    <p:extLst>
      <p:ext uri="{BB962C8B-B14F-4D97-AF65-F5344CB8AC3E}">
        <p14:creationId xmlns:p14="http://schemas.microsoft.com/office/powerpoint/2010/main" val="308102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4" y="561091"/>
            <a:ext cx="6192762" cy="36451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직사각형 3"/>
          <p:cNvSpPr/>
          <p:nvPr/>
        </p:nvSpPr>
        <p:spPr>
          <a:xfrm>
            <a:off x="457200" y="1521228"/>
            <a:ext cx="5893725" cy="623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135" y="4050782"/>
            <a:ext cx="6381278" cy="2207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09515" y="3963481"/>
            <a:ext cx="2282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SweetBoardController.java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135" y="2527570"/>
            <a:ext cx="6506620" cy="11545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6264" y="2275998"/>
            <a:ext cx="129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sweetDtl.html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450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2" y="680829"/>
            <a:ext cx="5495421" cy="5354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직사각형 2"/>
          <p:cNvSpPr/>
          <p:nvPr/>
        </p:nvSpPr>
        <p:spPr>
          <a:xfrm>
            <a:off x="2244435" y="672514"/>
            <a:ext cx="1870363" cy="591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119" y="423134"/>
            <a:ext cx="3594292" cy="2544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11245" y="330959"/>
            <a:ext cx="129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sweetDtl.html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119" y="4950269"/>
            <a:ext cx="5100376" cy="610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11491" y="4628717"/>
            <a:ext cx="2346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SweetBoardRepository.java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119" y="3302969"/>
            <a:ext cx="3784887" cy="11623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11244" y="3076302"/>
            <a:ext cx="2282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SweetBoardController.java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4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61" y="89890"/>
            <a:ext cx="3040638" cy="3641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4" y="689142"/>
            <a:ext cx="5495421" cy="5354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직사각형 2"/>
          <p:cNvSpPr/>
          <p:nvPr/>
        </p:nvSpPr>
        <p:spPr>
          <a:xfrm>
            <a:off x="440576" y="2826326"/>
            <a:ext cx="5195453" cy="3142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586" y="3525596"/>
            <a:ext cx="5095702" cy="3255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4761" y="3339760"/>
            <a:ext cx="2402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SweetCommentService.java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2808" y="89890"/>
            <a:ext cx="129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sweetDtl.html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294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BIG603-04</cp:lastModifiedBy>
  <cp:revision>20</cp:revision>
  <dcterms:created xsi:type="dcterms:W3CDTF">2023-06-22T05:06:39Z</dcterms:created>
  <dcterms:modified xsi:type="dcterms:W3CDTF">2023-06-22T08:28:15Z</dcterms:modified>
</cp:coreProperties>
</file>